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2.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3.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theme/theme4.xml" ContentType="application/vnd.openxmlformats-officedocument.theme+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4" r:id="rId2"/>
    <p:sldMasterId id="2147484058" r:id="rId3"/>
    <p:sldMasterId id="2147484093" r:id="rId4"/>
    <p:sldMasterId id="2147484432" r:id="rId5"/>
  </p:sldMasterIdLst>
  <p:notesMasterIdLst>
    <p:notesMasterId r:id="rId55"/>
  </p:notesMasterIdLst>
  <p:sldIdLst>
    <p:sldId id="258" r:id="rId6"/>
    <p:sldId id="631" r:id="rId7"/>
    <p:sldId id="632" r:id="rId8"/>
    <p:sldId id="628" r:id="rId9"/>
    <p:sldId id="1041" r:id="rId10"/>
    <p:sldId id="259" r:id="rId11"/>
    <p:sldId id="260" r:id="rId12"/>
    <p:sldId id="1042" r:id="rId13"/>
    <p:sldId id="262" r:id="rId14"/>
    <p:sldId id="263" r:id="rId15"/>
    <p:sldId id="264" r:id="rId16"/>
    <p:sldId id="265" r:id="rId17"/>
    <p:sldId id="266" r:id="rId18"/>
    <p:sldId id="267" r:id="rId19"/>
    <p:sldId id="268" r:id="rId20"/>
    <p:sldId id="269" r:id="rId21"/>
    <p:sldId id="270" r:id="rId22"/>
    <p:sldId id="271" r:id="rId23"/>
    <p:sldId id="272" r:id="rId24"/>
    <p:sldId id="633" r:id="rId25"/>
    <p:sldId id="634" r:id="rId26"/>
    <p:sldId id="516" r:id="rId27"/>
    <p:sldId id="493" r:id="rId28"/>
    <p:sldId id="635" r:id="rId29"/>
    <p:sldId id="636" r:id="rId30"/>
    <p:sldId id="438" r:id="rId31"/>
    <p:sldId id="637" r:id="rId32"/>
    <p:sldId id="413" r:id="rId33"/>
    <p:sldId id="638" r:id="rId34"/>
    <p:sldId id="475" r:id="rId35"/>
    <p:sldId id="1033" r:id="rId36"/>
    <p:sldId id="1034" r:id="rId37"/>
    <p:sldId id="1031" r:id="rId38"/>
    <p:sldId id="1040" r:id="rId39"/>
    <p:sldId id="1035" r:id="rId40"/>
    <p:sldId id="1036" r:id="rId41"/>
    <p:sldId id="1037" r:id="rId42"/>
    <p:sldId id="1038" r:id="rId43"/>
    <p:sldId id="1032" r:id="rId44"/>
    <p:sldId id="1039" r:id="rId45"/>
    <p:sldId id="1026" r:id="rId46"/>
    <p:sldId id="1027" r:id="rId47"/>
    <p:sldId id="639" r:id="rId48"/>
    <p:sldId id="308" r:id="rId49"/>
    <p:sldId id="630" r:id="rId50"/>
    <p:sldId id="261" r:id="rId51"/>
    <p:sldId id="273" r:id="rId52"/>
    <p:sldId id="274" r:id="rId53"/>
    <p:sldId id="47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E67833-6682-81FD-6B2B-CE4E8DE48AE2}" name="Schneider, Nicole" initials="NS" userId="S::nschneid@pennmutual.com::3a2b6a2f-109a-463e-aa7a-d385bc5224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ucci, Raymond" initials="CR" lastIdx="5" clrIdx="0">
    <p:extLst>
      <p:ext uri="{19B8F6BF-5375-455C-9EA6-DF929625EA0E}">
        <p15:presenceInfo xmlns:p15="http://schemas.microsoft.com/office/powerpoint/2012/main" userId="S-1-5-21-515967899-963894560-682003330-2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4660"/>
  </p:normalViewPr>
  <p:slideViewPr>
    <p:cSldViewPr snapToGrid="0">
      <p:cViewPr varScale="1">
        <p:scale>
          <a:sx n="130" d="100"/>
          <a:sy n="130" d="100"/>
        </p:scale>
        <p:origin x="17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pman, Tracy" userId="629bbd53-1d38-43d8-bd42-f7b67452096f" providerId="ADAL" clId="{54320E90-ED51-4E94-993D-7E5FA887E5E9}"/>
    <pc:docChg chg="custSel addSld delSld modSld">
      <pc:chgData name="Chipman, Tracy" userId="629bbd53-1d38-43d8-bd42-f7b67452096f" providerId="ADAL" clId="{54320E90-ED51-4E94-993D-7E5FA887E5E9}" dt="2025-04-02T15:10:42.042" v="4" actId="47"/>
      <pc:docMkLst>
        <pc:docMk/>
      </pc:docMkLst>
      <pc:sldChg chg="addSp delSp modSp add del mod">
        <pc:chgData name="Chipman, Tracy" userId="629bbd53-1d38-43d8-bd42-f7b67452096f" providerId="ADAL" clId="{54320E90-ED51-4E94-993D-7E5FA887E5E9}" dt="2025-04-02T15:10:42.042" v="4" actId="47"/>
        <pc:sldMkLst>
          <pc:docMk/>
          <pc:sldMk cId="960956063" sldId="1043"/>
        </pc:sldMkLst>
        <pc:picChg chg="del">
          <ac:chgData name="Chipman, Tracy" userId="629bbd53-1d38-43d8-bd42-f7b67452096f" providerId="ADAL" clId="{54320E90-ED51-4E94-993D-7E5FA887E5E9}" dt="2025-04-02T15:10:27.449" v="1" actId="478"/>
          <ac:picMkLst>
            <pc:docMk/>
            <pc:sldMk cId="960956063" sldId="1043"/>
            <ac:picMk id="10" creationId="{EA801DD4-C8D7-C103-D247-BD4FB8D01185}"/>
          </ac:picMkLst>
        </pc:picChg>
        <pc:picChg chg="add mod">
          <ac:chgData name="Chipman, Tracy" userId="629bbd53-1d38-43d8-bd42-f7b67452096f" providerId="ADAL" clId="{54320E90-ED51-4E94-993D-7E5FA887E5E9}" dt="2025-04-02T15:10:32.676" v="3" actId="1076"/>
          <ac:picMkLst>
            <pc:docMk/>
            <pc:sldMk cId="960956063" sldId="1043"/>
            <ac:picMk id="14" creationId="{C373E97D-192A-CD4A-0EAE-88D5A90F03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667D3-4B81-48F8-92F8-BD6244A42D82}"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2870C-01AD-455E-8339-AFAE7ED6166C}" type="slidenum">
              <a:rPr lang="en-US" smtClean="0"/>
              <a:t>‹#›</a:t>
            </a:fld>
            <a:endParaRPr lang="en-US"/>
          </a:p>
        </p:txBody>
      </p:sp>
    </p:spTree>
    <p:extLst>
      <p:ext uri="{BB962C8B-B14F-4D97-AF65-F5344CB8AC3E}">
        <p14:creationId xmlns:p14="http://schemas.microsoft.com/office/powerpoint/2010/main" val="407806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4A0C2-679D-C143-AA2A-4904B7617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10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897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081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569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595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636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19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3602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35A8A4-20A2-3B4A-A413-0CBD827D628C}" type="slidenum">
              <a:rPr lang="en-US" smtClean="0"/>
              <a:t>22</a:t>
            </a:fld>
            <a:endParaRPr lang="en-US"/>
          </a:p>
        </p:txBody>
      </p:sp>
    </p:spTree>
    <p:extLst>
      <p:ext uri="{BB962C8B-B14F-4D97-AF65-F5344CB8AC3E}">
        <p14:creationId xmlns:p14="http://schemas.microsoft.com/office/powerpoint/2010/main" val="2457119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EEEEE"/>
                </a:solidFill>
                <a:effectLst/>
                <a:latin typeface="Figtree"/>
              </a:rPr>
              <a:t>Slides 36 – 38 – we need to use multi colors here (not just greens and slates) to differentiate. Can you check against our brand and make recommendations. No lines between.</a:t>
            </a:r>
          </a:p>
          <a:p>
            <a:endParaRPr lang="en-US"/>
          </a:p>
        </p:txBody>
      </p:sp>
      <p:sp>
        <p:nvSpPr>
          <p:cNvPr id="4" name="Slide Number Placeholder 3"/>
          <p:cNvSpPr>
            <a:spLocks noGrp="1"/>
          </p:cNvSpPr>
          <p:nvPr>
            <p:ph type="sldNum" sz="quarter" idx="5"/>
          </p:nvPr>
        </p:nvSpPr>
        <p:spPr/>
        <p:txBody>
          <a:bodyPr/>
          <a:lstStyle/>
          <a:p>
            <a:fld id="{4035A8A4-20A2-3B4A-A413-0CBD827D628C}" type="slidenum">
              <a:rPr lang="en-US" smtClean="0"/>
              <a:t>23</a:t>
            </a:fld>
            <a:endParaRPr lang="en-US"/>
          </a:p>
        </p:txBody>
      </p:sp>
    </p:spTree>
    <p:extLst>
      <p:ext uri="{BB962C8B-B14F-4D97-AF65-F5344CB8AC3E}">
        <p14:creationId xmlns:p14="http://schemas.microsoft.com/office/powerpoint/2010/main" val="43753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819D-C5C4-2E99-288F-DB43CA8F8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4A9A5-5B7C-308A-B8B6-642E0E40E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1262E-57F6-A5E2-8BCA-24D8C6E7C5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EEEEE"/>
                </a:solidFill>
                <a:effectLst/>
                <a:latin typeface="Figtree"/>
              </a:rPr>
              <a:t>Slides 36 – 38 – we need to use multi colors here (not just greens and slates) to differentiate. Can you check against our brand and make recommendations. No lines between.</a:t>
            </a:r>
          </a:p>
          <a:p>
            <a:endParaRPr lang="en-US"/>
          </a:p>
        </p:txBody>
      </p:sp>
      <p:sp>
        <p:nvSpPr>
          <p:cNvPr id="4" name="Slide Number Placeholder 3">
            <a:extLst>
              <a:ext uri="{FF2B5EF4-FFF2-40B4-BE49-F238E27FC236}">
                <a16:creationId xmlns:a16="http://schemas.microsoft.com/office/drawing/2014/main" id="{F10D63CA-3199-32D6-2D9D-FA4E4488BD34}"/>
              </a:ext>
            </a:extLst>
          </p:cNvPr>
          <p:cNvSpPr>
            <a:spLocks noGrp="1"/>
          </p:cNvSpPr>
          <p:nvPr>
            <p:ph type="sldNum" sz="quarter" idx="5"/>
          </p:nvPr>
        </p:nvSpPr>
        <p:spPr/>
        <p:txBody>
          <a:bodyPr/>
          <a:lstStyle/>
          <a:p>
            <a:fld id="{4035A8A4-20A2-3B4A-A413-0CBD827D628C}" type="slidenum">
              <a:rPr lang="en-US" smtClean="0"/>
              <a:t>24</a:t>
            </a:fld>
            <a:endParaRPr lang="en-US"/>
          </a:p>
        </p:txBody>
      </p:sp>
    </p:spTree>
    <p:extLst>
      <p:ext uri="{BB962C8B-B14F-4D97-AF65-F5344CB8AC3E}">
        <p14:creationId xmlns:p14="http://schemas.microsoft.com/office/powerpoint/2010/main" val="176191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1392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85E0-EE99-AD02-7CFA-756AFE45C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62904-1DCE-8D0D-1330-E40C73EDA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F76FF-3197-844E-B9C0-C30AAE409B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EEEEEE"/>
                </a:solidFill>
                <a:effectLst/>
                <a:latin typeface="Figtree"/>
              </a:rPr>
              <a:t>Slides 36 – 38 – we need to use multi colors here (not just greens and slates) to differentiate. Can you check against our brand and make recommendations. No lines between.</a:t>
            </a:r>
          </a:p>
          <a:p>
            <a:endParaRPr lang="en-US"/>
          </a:p>
        </p:txBody>
      </p:sp>
      <p:sp>
        <p:nvSpPr>
          <p:cNvPr id="4" name="Slide Number Placeholder 3">
            <a:extLst>
              <a:ext uri="{FF2B5EF4-FFF2-40B4-BE49-F238E27FC236}">
                <a16:creationId xmlns:a16="http://schemas.microsoft.com/office/drawing/2014/main" id="{EFDF6140-04BF-3817-3A2B-48CBAFCBF770}"/>
              </a:ext>
            </a:extLst>
          </p:cNvPr>
          <p:cNvSpPr>
            <a:spLocks noGrp="1"/>
          </p:cNvSpPr>
          <p:nvPr>
            <p:ph type="sldNum" sz="quarter" idx="5"/>
          </p:nvPr>
        </p:nvSpPr>
        <p:spPr/>
        <p:txBody>
          <a:bodyPr/>
          <a:lstStyle/>
          <a:p>
            <a:fld id="{4035A8A4-20A2-3B4A-A413-0CBD827D628C}" type="slidenum">
              <a:rPr lang="en-US" smtClean="0"/>
              <a:t>25</a:t>
            </a:fld>
            <a:endParaRPr lang="en-US"/>
          </a:p>
        </p:txBody>
      </p:sp>
    </p:spTree>
    <p:extLst>
      <p:ext uri="{BB962C8B-B14F-4D97-AF65-F5344CB8AC3E}">
        <p14:creationId xmlns:p14="http://schemas.microsoft.com/office/powerpoint/2010/main" val="3171053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 are </a:t>
            </a:r>
            <a:r>
              <a:rPr lang="en-US" baseline="0" dirty="0"/>
              <a:t>three main categories of annuity products to meet your clients’ retirement planning needs. For clients with a lower risk tolerance that want a return potential that is guaranteed, there are fixed immediate and deferred annuities. Fixed Immediate annuities provide income now while </a:t>
            </a:r>
            <a:r>
              <a:rPr lang="en-US" dirty="0"/>
              <a:t>deferred annuities are designed for long-term accumulation and</a:t>
            </a:r>
            <a:r>
              <a:rPr lang="en-US" baseline="0" dirty="0"/>
              <a:t> income later</a:t>
            </a: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baseline="0" dirty="0"/>
              <a:t>For clients with a greater risk tolerance that want some upside potential yet also do not want to risk their principal, an option to consider may be a fixed indexed annuity.  This option offers an annuity with an indexed account that offers a cap on earnings and the downside protection of an earnings floor.  </a:t>
            </a:r>
          </a:p>
          <a:p>
            <a:endParaRPr lang="en-US" baseline="0" dirty="0"/>
          </a:p>
          <a:p>
            <a:r>
              <a:rPr lang="en-US" baseline="0" dirty="0"/>
              <a:t>Variable Annuities are available for clients with a higher risk tolerance as they offer the upside potential of investing in a host of sub-account options. However, with that upside potential also comes the risk of negative market returns.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A16EC-D816-4C9E-A966-75B78C59E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30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53228-022E-9299-8C30-B088F7E12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0B00D-F58D-B1E2-A3C8-5ABC64CC7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5A103-AE20-F5C5-EAB0-20CD98FFB3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3458EF-972D-34F5-A2F1-665392B215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5A8A4-20A2-3B4A-A413-0CBD827D62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14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FBD9-FEDA-EC7D-58DD-AE2BAC431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57B3B-412F-E57F-3813-50660C5A3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4BAF1-8A78-759D-5D36-C9379F36C16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A68C32C-BFC7-D952-5EBA-EE2D69C9A8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4A0C2-679D-C143-AA2A-4904B7617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960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1CD9-89AA-9E0C-5714-86C045555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50C25-1287-F81A-9B81-E7378A1CE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2AD13-7F7B-A25B-A234-CE2EE32BC9C5}"/>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17E4634-CB31-7DA3-3DBE-586675CBE8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4A0C2-679D-C143-AA2A-4904B7617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4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271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743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21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443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479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880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382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77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82C12A-3C2E-4A1E-A609-A21707DDABB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3598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27.png"/></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2.emf"/><Relationship Id="rId5" Type="http://schemas.openxmlformats.org/officeDocument/2006/relationships/image" Target="../media/image31.png"/><Relationship Id="rId4" Type="http://schemas.openxmlformats.org/officeDocument/2006/relationships/image" Target="../media/image30.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2.emf"/><Relationship Id="rId4" Type="http://schemas.openxmlformats.org/officeDocument/2006/relationships/image" Target="../media/image11.png"/><Relationship Id="rId9" Type="http://schemas.openxmlformats.org/officeDocument/2006/relationships/image" Target="../media/image16.svg"/></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40.png"/><Relationship Id="rId4" Type="http://schemas.openxmlformats.org/officeDocument/2006/relationships/image" Target="../media/image11.png"/><Relationship Id="rId9" Type="http://schemas.openxmlformats.org/officeDocument/2006/relationships/image" Target="../media/image16.svg"/></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Master" Target="../slideMasters/slideMaster3.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3.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3.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emf"/><Relationship Id="rId1" Type="http://schemas.openxmlformats.org/officeDocument/2006/relationships/slideMaster" Target="../slideMasters/slideMaster4.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emf"/><Relationship Id="rId1" Type="http://schemas.openxmlformats.org/officeDocument/2006/relationships/slideMaster" Target="../slideMasters/slideMaster4.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4.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4.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4.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4.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Master" Target="../slideMasters/slideMaster4.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4.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4.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Master" Target="../slideMasters/slideMaster4.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Master" Target="../slideMasters/slideMaster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4.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4.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4.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2.emf"/><Relationship Id="rId4" Type="http://schemas.openxmlformats.org/officeDocument/2006/relationships/image" Target="../media/image11.png"/><Relationship Id="rId9" Type="http://schemas.openxmlformats.org/officeDocument/2006/relationships/image" Target="../media/image16.svg"/></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emf"/><Relationship Id="rId1" Type="http://schemas.openxmlformats.org/officeDocument/2006/relationships/slideMaster" Target="../slideMasters/slideMaster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4.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4.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58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4" Type="http://schemas.openxmlformats.org/officeDocument/2006/relationships/image" Target="../media/image56.png"/></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4" Type="http://schemas.openxmlformats.org/officeDocument/2006/relationships/image" Target="../media/image56.png"/></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58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58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4" Type="http://schemas.openxmlformats.org/officeDocument/2006/relationships/image" Target="../media/image56.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4" Type="http://schemas.openxmlformats.org/officeDocument/2006/relationships/image" Target="../media/image56.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4" Type="http://schemas.openxmlformats.org/officeDocument/2006/relationships/image" Target="../media/image56.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Master" Target="../slideMasters/slideMaster4.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jpg"/><Relationship Id="rId1" Type="http://schemas.openxmlformats.org/officeDocument/2006/relationships/slideMaster" Target="../slideMasters/slideMaster4.xml"/><Relationship Id="rId4" Type="http://schemas.openxmlformats.org/officeDocument/2006/relationships/image" Target="../media/image60.emf"/></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jpg"/><Relationship Id="rId1" Type="http://schemas.openxmlformats.org/officeDocument/2006/relationships/slideMaster" Target="../slideMasters/slideMaster4.xml"/><Relationship Id="rId4" Type="http://schemas.openxmlformats.org/officeDocument/2006/relationships/image" Target="../media/image60.emf"/></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Master" Target="../slideMasters/slideMaster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jpg"/><Relationship Id="rId1" Type="http://schemas.openxmlformats.org/officeDocument/2006/relationships/slideMaster" Target="../slideMasters/slideMaster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 Id="rId4" Type="http://schemas.openxmlformats.org/officeDocument/2006/relationships/image" Target="../media/image53.jpg"/></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 Id="rId4" Type="http://schemas.openxmlformats.org/officeDocument/2006/relationships/image" Target="../media/image51.jp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 Id="rId4" Type="http://schemas.openxmlformats.org/officeDocument/2006/relationships/image" Target="../media/image51.jpg"/></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s>
</file>

<file path=ppt/slideLayouts/_rels/slideLayout6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5" Type="http://schemas.openxmlformats.org/officeDocument/2006/relationships/image" Target="../media/image62.svg"/><Relationship Id="rId4" Type="http://schemas.openxmlformats.org/officeDocument/2006/relationships/image" Target="../media/image61.png"/></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5" Type="http://schemas.openxmlformats.org/officeDocument/2006/relationships/image" Target="../media/image62.svg"/><Relationship Id="rId4" Type="http://schemas.openxmlformats.org/officeDocument/2006/relationships/image" Target="../media/image61.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4.emf"/><Relationship Id="rId1" Type="http://schemas.openxmlformats.org/officeDocument/2006/relationships/slideMaster" Target="../slideMasters/slideMaster4.xml"/><Relationship Id="rId4" Type="http://schemas.openxmlformats.org/officeDocument/2006/relationships/image" Target="../media/image62.svg"/></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4.emf"/><Relationship Id="rId1" Type="http://schemas.openxmlformats.org/officeDocument/2006/relationships/slideMaster" Target="../slideMasters/slideMaster4.xml"/><Relationship Id="rId4" Type="http://schemas.openxmlformats.org/officeDocument/2006/relationships/image" Target="../media/image62.svg"/></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5" Type="http://schemas.openxmlformats.org/officeDocument/2006/relationships/image" Target="../media/image62.svg"/><Relationship Id="rId4" Type="http://schemas.openxmlformats.org/officeDocument/2006/relationships/image" Target="../media/image61.png"/></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5" Type="http://schemas.openxmlformats.org/officeDocument/2006/relationships/image" Target="../media/image62.svg"/><Relationship Id="rId4" Type="http://schemas.openxmlformats.org/officeDocument/2006/relationships/image" Target="../media/image61.png"/></Relationships>
</file>

<file path=ppt/slideLayouts/_rels/slideLayout6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50.jpg"/><Relationship Id="rId1" Type="http://schemas.openxmlformats.org/officeDocument/2006/relationships/slideMaster" Target="../slideMasters/slideMaster4.xml"/><Relationship Id="rId5" Type="http://schemas.openxmlformats.org/officeDocument/2006/relationships/image" Target="../media/image62.svg"/><Relationship Id="rId4" Type="http://schemas.openxmlformats.org/officeDocument/2006/relationships/image" Target="../media/image61.png"/></Relationships>
</file>

<file path=ppt/slideLayouts/_rels/slideLayout64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 Id="rId4" Type="http://schemas.openxmlformats.org/officeDocument/2006/relationships/image" Target="../media/image57.png"/></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4.xml"/><Relationship Id="rId4" Type="http://schemas.openxmlformats.org/officeDocument/2006/relationships/image" Target="../media/image58.png"/></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jpg"/><Relationship Id="rId1" Type="http://schemas.openxmlformats.org/officeDocument/2006/relationships/slideMaster" Target="../slideMasters/slideMaster4.xml"/><Relationship Id="rId5" Type="http://schemas.openxmlformats.org/officeDocument/2006/relationships/image" Target="../media/image60.emf"/><Relationship Id="rId4" Type="http://schemas.openxmlformats.org/officeDocument/2006/relationships/image" Target="../media/image62.svg"/></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jpg"/><Relationship Id="rId1" Type="http://schemas.openxmlformats.org/officeDocument/2006/relationships/slideMaster" Target="../slideMasters/slideMaster4.xml"/><Relationship Id="rId5" Type="http://schemas.openxmlformats.org/officeDocument/2006/relationships/image" Target="../media/image60.emf"/><Relationship Id="rId4" Type="http://schemas.openxmlformats.org/officeDocument/2006/relationships/image" Target="../media/image62.svg"/></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2">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B49391-1A5F-27BC-3895-131C79582FC7}"/>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F5D3BFD-134A-E1AF-4EDD-7F50D368F688}"/>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3" name="Text Placeholder 15">
            <a:extLst>
              <a:ext uri="{FF2B5EF4-FFF2-40B4-BE49-F238E27FC236}">
                <a16:creationId xmlns:a16="http://schemas.microsoft.com/office/drawing/2014/main" id="{39BB9B1D-ED22-0724-6618-F45CD77219D2}"/>
              </a:ext>
            </a:extLst>
          </p:cNvPr>
          <p:cNvSpPr>
            <a:spLocks noGrp="1"/>
          </p:cNvSpPr>
          <p:nvPr>
            <p:ph type="body" sz="quarter" idx="15" hasCustomPrompt="1"/>
          </p:nvPr>
        </p:nvSpPr>
        <p:spPr>
          <a:xfrm>
            <a:off x="7496222" y="6303950"/>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lvl="0"/>
            <a:r>
              <a:rPr lang="en-US" sz="700" dirty="0">
                <a:solidFill>
                  <a:schemeClr val="bg1"/>
                </a:solidFill>
                <a:latin typeface="Arial" panose="020B0604020202020204" pitchFamily="34" charset="0"/>
                <a:cs typeface="Arial" panose="020B0604020202020204" pitchFamily="34" charset="0"/>
              </a:rPr>
              <a:t>Add audience disclosures.</a:t>
            </a:r>
            <a:endParaRPr lang="en-US" dirty="0"/>
          </a:p>
        </p:txBody>
      </p:sp>
      <p:sp>
        <p:nvSpPr>
          <p:cNvPr id="14" name="Text Placeholder 23">
            <a:extLst>
              <a:ext uri="{FF2B5EF4-FFF2-40B4-BE49-F238E27FC236}">
                <a16:creationId xmlns:a16="http://schemas.microsoft.com/office/drawing/2014/main" id="{8726FAC0-D958-5241-8B90-F8BA03C0C715}"/>
              </a:ext>
            </a:extLst>
          </p:cNvPr>
          <p:cNvSpPr>
            <a:spLocks noGrp="1"/>
          </p:cNvSpPr>
          <p:nvPr>
            <p:ph type="body" sz="quarter" idx="17" hasCustomPrompt="1"/>
          </p:nvPr>
        </p:nvSpPr>
        <p:spPr>
          <a:xfrm>
            <a:off x="1243325" y="2279552"/>
            <a:ext cx="7920645" cy="1363165"/>
          </a:xfrm>
          <a:prstGeom prst="rect">
            <a:avLst/>
          </a:prstGeom>
        </p:spPr>
        <p:txBody>
          <a:bodyPr/>
          <a:lstStyle>
            <a:lvl1pPr marL="0" indent="0">
              <a:buNone/>
              <a:defRPr sz="4800" b="1">
                <a:solidFill>
                  <a:schemeClr val="tx2"/>
                </a:solidFill>
              </a:defRPr>
            </a:lvl1pPr>
          </a:lstStyle>
          <a:p>
            <a:pPr lvl="0"/>
            <a:r>
              <a:rPr lang="en-US" dirty="0"/>
              <a:t>Title of your Presentation Here</a:t>
            </a:r>
          </a:p>
        </p:txBody>
      </p:sp>
      <p:sp>
        <p:nvSpPr>
          <p:cNvPr id="15" name="Text Placeholder 17">
            <a:extLst>
              <a:ext uri="{FF2B5EF4-FFF2-40B4-BE49-F238E27FC236}">
                <a16:creationId xmlns:a16="http://schemas.microsoft.com/office/drawing/2014/main" id="{60220D39-9687-24DD-29D1-5627A0AA20EE}"/>
              </a:ext>
            </a:extLst>
          </p:cNvPr>
          <p:cNvSpPr>
            <a:spLocks noGrp="1"/>
          </p:cNvSpPr>
          <p:nvPr>
            <p:ph type="body" sz="quarter" idx="18" hasCustomPrompt="1"/>
          </p:nvPr>
        </p:nvSpPr>
        <p:spPr>
          <a:xfrm>
            <a:off x="1243557" y="4082463"/>
            <a:ext cx="4035425" cy="355600"/>
          </a:xfrm>
          <a:prstGeom prst="rect">
            <a:avLst/>
          </a:prstGeom>
        </p:spPr>
        <p:txBody>
          <a:bodyPr/>
          <a:lstStyle>
            <a:lvl1pPr marL="0" indent="0">
              <a:buNone/>
              <a:defRPr sz="1400" i="1">
                <a:solidFill>
                  <a:schemeClr val="accent5"/>
                </a:solidFill>
                <a:latin typeface="Arial" panose="020B0604020202020204" pitchFamily="34" charset="0"/>
                <a:cs typeface="Arial" panose="020B0604020202020204" pitchFamily="34" charset="0"/>
              </a:defRPr>
            </a:lvl1pPr>
          </a:lstStyle>
          <a:p>
            <a:pPr lvl="0"/>
            <a:r>
              <a:rPr lang="en-US" dirty="0"/>
              <a:t>Name of Presenter | Todays date</a:t>
            </a:r>
          </a:p>
        </p:txBody>
      </p:sp>
      <p:sp>
        <p:nvSpPr>
          <p:cNvPr id="6" name="Text Placeholder 5">
            <a:extLst>
              <a:ext uri="{FF2B5EF4-FFF2-40B4-BE49-F238E27FC236}">
                <a16:creationId xmlns:a16="http://schemas.microsoft.com/office/drawing/2014/main" id="{BAE05445-C30C-5042-54D9-439910CFE9F2}"/>
              </a:ext>
            </a:extLst>
          </p:cNvPr>
          <p:cNvSpPr>
            <a:spLocks noGrp="1"/>
          </p:cNvSpPr>
          <p:nvPr>
            <p:ph type="body" sz="quarter" idx="20"/>
          </p:nvPr>
        </p:nvSpPr>
        <p:spPr>
          <a:xfrm>
            <a:off x="1363209" y="381569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803BA921-A488-51CD-5CBF-4EC21DFD273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08793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Section 9">
    <p:bg>
      <p:bgPr>
        <a:solidFill>
          <a:srgbClr val="00A6C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4C1D572E-F942-243C-29F0-F32C57196AF6}"/>
              </a:ext>
            </a:extLst>
          </p:cNvPr>
          <p:cNvSpPr>
            <a:spLocks noGrp="1"/>
          </p:cNvSpPr>
          <p:nvPr>
            <p:ph type="body" sz="quarter" idx="20"/>
          </p:nvPr>
        </p:nvSpPr>
        <p:spPr>
          <a:xfrm>
            <a:off x="5876730" y="3475093"/>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B29322C3-833C-7F7A-53BB-59FD0AEDF68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982240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e Three Slide 3">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7"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8" y="3701347"/>
            <a:ext cx="2817419" cy="2020532"/>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2"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2"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4" y="3701347"/>
            <a:ext cx="2817419" cy="2020532"/>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8"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8"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8" y="4585331"/>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 name="Text Box 18">
            <a:extLst>
              <a:ext uri="{FF2B5EF4-FFF2-40B4-BE49-F238E27FC236}">
                <a16:creationId xmlns:a16="http://schemas.microsoft.com/office/drawing/2014/main" id="{59B2DEA8-30CC-D2F7-8E33-F32C9814FC1F}"/>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7" name="Picture 6">
            <a:extLst>
              <a:ext uri="{FF2B5EF4-FFF2-40B4-BE49-F238E27FC236}">
                <a16:creationId xmlns:a16="http://schemas.microsoft.com/office/drawing/2014/main" id="{F571C5FC-F2AA-9855-9DB8-1FCE3A534F61}"/>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3655868A-EB68-FC09-43D2-80EFB317AD26}"/>
              </a:ext>
            </a:extLst>
          </p:cNvPr>
          <p:cNvSpPr>
            <a:spLocks noGrp="1"/>
          </p:cNvSpPr>
          <p:nvPr>
            <p:ph type="body" sz="quarter" idx="46"/>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6BE0B19B-B773-AF61-F091-7377883CA80F}"/>
              </a:ext>
            </a:extLst>
          </p:cNvPr>
          <p:cNvSpPr>
            <a:spLocks noGrp="1"/>
          </p:cNvSpPr>
          <p:nvPr>
            <p:ph type="body" sz="quarter" idx="4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2695502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enn Mutual Company Slide">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21613-0771-229C-8734-D13649772D97}"/>
              </a:ext>
            </a:extLst>
          </p:cNvPr>
          <p:cNvSpPr/>
          <p:nvPr userDrawn="1"/>
        </p:nvSpPr>
        <p:spPr>
          <a:xfrm>
            <a:off x="464976" y="447869"/>
            <a:ext cx="11262049" cy="5962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D476D76-9E5A-10BC-A98F-907F697F8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4147" y="2720941"/>
            <a:ext cx="8883706" cy="1649831"/>
          </a:xfrm>
          <a:prstGeom prst="rect">
            <a:avLst/>
          </a:prstGeom>
        </p:spPr>
      </p:pic>
    </p:spTree>
    <p:extLst>
      <p:ext uri="{BB962C8B-B14F-4D97-AF65-F5344CB8AC3E}">
        <p14:creationId xmlns:p14="http://schemas.microsoft.com/office/powerpoint/2010/main" val="3808520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3FABA5-107C-74FE-14BF-0FF94B7A28EB}"/>
              </a:ext>
            </a:extLst>
          </p:cNvPr>
          <p:cNvSpPr/>
          <p:nvPr userDrawn="1"/>
        </p:nvSpPr>
        <p:spPr>
          <a:xfrm>
            <a:off x="642796" y="534154"/>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300" dirty="0">
                <a:latin typeface="Arial" panose="020B0604020202020204" pitchFamily="34" charset="0"/>
                <a:cs typeface="Arial" panose="020B0604020202020204" pitchFamily="34" charset="0"/>
              </a:rPr>
              <a:t>THE PENN MUTUAL</a:t>
            </a:r>
          </a:p>
          <a:p>
            <a:pPr algn="ctr"/>
            <a:r>
              <a:rPr lang="en-US" sz="1000" b="1" spc="300" dirty="0">
                <a:latin typeface="Arial" panose="020B0604020202020204" pitchFamily="34" charset="0"/>
                <a:cs typeface="Arial" panose="020B0604020202020204" pitchFamily="34" charset="0"/>
              </a:rPr>
              <a:t>LIFE INSURANCE COMPANY</a:t>
            </a:r>
          </a:p>
        </p:txBody>
      </p:sp>
      <p:sp>
        <p:nvSpPr>
          <p:cNvPr id="8" name="TextBox 7">
            <a:extLst>
              <a:ext uri="{FF2B5EF4-FFF2-40B4-BE49-F238E27FC236}">
                <a16:creationId xmlns:a16="http://schemas.microsoft.com/office/drawing/2014/main" id="{765B5442-9F27-05C5-3EA6-2D8E4ABA60A2}"/>
              </a:ext>
            </a:extLst>
          </p:cNvPr>
          <p:cNvSpPr txBox="1"/>
          <p:nvPr userDrawn="1"/>
        </p:nvSpPr>
        <p:spPr>
          <a:xfrm>
            <a:off x="4038600" y="980460"/>
            <a:ext cx="5803669" cy="2246769"/>
          </a:xfrm>
          <a:prstGeom prst="rect">
            <a:avLst/>
          </a:prstGeom>
          <a:noFill/>
        </p:spPr>
        <p:txBody>
          <a:bodyPr wrap="square">
            <a:spAutoFit/>
          </a:bodyPr>
          <a:lstStyle/>
          <a:p>
            <a:pPr algn="l"/>
            <a:r>
              <a:rPr lang="en-US" sz="1400" dirty="0">
                <a:solidFill>
                  <a:schemeClr val="tx1"/>
                </a:solidFill>
              </a:rPr>
              <a:t>For over 175 years, Penn Mutual has empowered individuals, families and businesses on the journey to achieve their financial goals. Through our partnership with Financial Professionals across the U.S., we help generations grow stronger by instilling the confidence and reliability that comes from a secure financial future. Penn Mutual and its affiliates offer a comprehensive suite of competitive and robust solutions to meet the unique needs of Financial Professionals and their clients, including life insurance, annuities, wealth management and institutional asset management. To learn more, including current financial strength ratings, visit </a:t>
            </a:r>
            <a:r>
              <a:rPr lang="en-US" sz="1400" dirty="0" err="1">
                <a:solidFill>
                  <a:schemeClr val="tx1"/>
                </a:solidFill>
              </a:rPr>
              <a:t>www.pennmutual.com</a:t>
            </a:r>
            <a:r>
              <a:rPr lang="en-US" sz="1400" dirty="0">
                <a:solidFill>
                  <a:schemeClr val="tx1"/>
                </a:solidFill>
              </a:rPr>
              <a:t>. </a:t>
            </a:r>
          </a:p>
        </p:txBody>
      </p:sp>
      <p:sp>
        <p:nvSpPr>
          <p:cNvPr id="9" name="TextBox 8">
            <a:extLst>
              <a:ext uri="{FF2B5EF4-FFF2-40B4-BE49-F238E27FC236}">
                <a16:creationId xmlns:a16="http://schemas.microsoft.com/office/drawing/2014/main" id="{894E655C-0F49-783F-1FC7-9F3A3FA76B4E}"/>
              </a:ext>
            </a:extLst>
          </p:cNvPr>
          <p:cNvSpPr txBox="1"/>
          <p:nvPr userDrawn="1"/>
        </p:nvSpPr>
        <p:spPr>
          <a:xfrm>
            <a:off x="4038600" y="439180"/>
            <a:ext cx="6846683" cy="430887"/>
          </a:xfrm>
          <a:prstGeom prst="rect">
            <a:avLst/>
          </a:prstGeom>
          <a:noFill/>
        </p:spPr>
        <p:txBody>
          <a:bodyPr wrap="square">
            <a:spAutoFit/>
          </a:bodyPr>
          <a:lstStyle/>
          <a:p>
            <a:r>
              <a:rPr lang="en-US" sz="2200" dirty="0">
                <a:solidFill>
                  <a:schemeClr val="tx1"/>
                </a:solidFill>
                <a:latin typeface="+mj-lt"/>
              </a:rPr>
              <a:t>About The Penn Mutual Life Insurance Company</a:t>
            </a:r>
          </a:p>
        </p:txBody>
      </p:sp>
      <p:sp>
        <p:nvSpPr>
          <p:cNvPr id="10" name="Text Placeholder 10">
            <a:extLst>
              <a:ext uri="{FF2B5EF4-FFF2-40B4-BE49-F238E27FC236}">
                <a16:creationId xmlns:a16="http://schemas.microsoft.com/office/drawing/2014/main" id="{772B8A16-2DEC-1A17-3D23-B769758491CB}"/>
              </a:ext>
            </a:extLst>
          </p:cNvPr>
          <p:cNvSpPr>
            <a:spLocks noGrp="1"/>
          </p:cNvSpPr>
          <p:nvPr>
            <p:ph type="body" sz="quarter" idx="18" hasCustomPrompt="1"/>
          </p:nvPr>
        </p:nvSpPr>
        <p:spPr>
          <a:xfrm>
            <a:off x="633743" y="5323800"/>
            <a:ext cx="11229820" cy="657631"/>
          </a:xfrm>
          <a:prstGeom prst="rect">
            <a:avLst/>
          </a:prstGeom>
        </p:spPr>
        <p:txBody>
          <a:bodyPr>
            <a:normAutofit/>
          </a:bodyPr>
          <a:lstStyle>
            <a:lvl1pPr marL="9525" indent="-9525">
              <a:buNone/>
              <a:tabLst/>
              <a:defRPr sz="1050">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Disclosures </a:t>
            </a:r>
          </a:p>
          <a:p>
            <a:pPr lvl="0"/>
            <a:br>
              <a:rPr lang="en-US" dirty="0"/>
            </a:br>
            <a:r>
              <a:rPr lang="en-US" dirty="0"/>
              <a:t>Compliance Code </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375220E-648D-F5ED-5A70-61E920933A93}"/>
              </a:ext>
            </a:extLst>
          </p:cNvPr>
          <p:cNvPicPr>
            <a:picLocks noChangeAspect="1"/>
          </p:cNvPicPr>
          <p:nvPr userDrawn="1"/>
        </p:nvPicPr>
        <p:blipFill>
          <a:blip r:embed="rId2"/>
          <a:stretch>
            <a:fillRect/>
          </a:stretch>
        </p:blipFill>
        <p:spPr>
          <a:xfrm>
            <a:off x="4140200" y="3477874"/>
            <a:ext cx="1778000" cy="255917"/>
          </a:xfrm>
          <a:prstGeom prst="rect">
            <a:avLst/>
          </a:prstGeom>
        </p:spPr>
      </p:pic>
      <p:sp>
        <p:nvSpPr>
          <p:cNvPr id="20" name="TextBox 19">
            <a:extLst>
              <a:ext uri="{FF2B5EF4-FFF2-40B4-BE49-F238E27FC236}">
                <a16:creationId xmlns:a16="http://schemas.microsoft.com/office/drawing/2014/main" id="{34920FD1-DCFE-8F11-4705-523A2D9EA90E}"/>
              </a:ext>
            </a:extLst>
          </p:cNvPr>
          <p:cNvSpPr txBox="1"/>
          <p:nvPr userDrawn="1"/>
        </p:nvSpPr>
        <p:spPr>
          <a:xfrm>
            <a:off x="2019300" y="5803900"/>
            <a:ext cx="184731" cy="369332"/>
          </a:xfrm>
          <a:prstGeom prst="rect">
            <a:avLst/>
          </a:prstGeom>
          <a:noFill/>
        </p:spPr>
        <p:txBody>
          <a:bodyPr wrap="none" rtlCol="0">
            <a:spAutoFit/>
          </a:bodyPr>
          <a:lstStyle/>
          <a:p>
            <a:endParaRPr lang="en-US" dirty="0"/>
          </a:p>
        </p:txBody>
      </p:sp>
      <p:sp>
        <p:nvSpPr>
          <p:cNvPr id="21" name="Text Box 18">
            <a:extLst>
              <a:ext uri="{FF2B5EF4-FFF2-40B4-BE49-F238E27FC236}">
                <a16:creationId xmlns:a16="http://schemas.microsoft.com/office/drawing/2014/main" id="{078E0137-FACB-124C-6B2A-284E92DFEA75}"/>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22" name="Picture 21">
            <a:extLst>
              <a:ext uri="{FF2B5EF4-FFF2-40B4-BE49-F238E27FC236}">
                <a16:creationId xmlns:a16="http://schemas.microsoft.com/office/drawing/2014/main" id="{A9D4F1C5-9509-4E0A-4BB2-ADA39229FBF1}"/>
              </a:ext>
            </a:extLst>
          </p:cNvPr>
          <p:cNvPicPr>
            <a:picLocks noChangeAspect="1"/>
          </p:cNvPicPr>
          <p:nvPr userDrawn="1"/>
        </p:nvPicPr>
        <p:blipFill>
          <a:blip r:embed="rId3"/>
          <a:srcRect/>
          <a:stretch/>
        </p:blipFill>
        <p:spPr>
          <a:xfrm>
            <a:off x="398230" y="6311418"/>
            <a:ext cx="1553582" cy="276731"/>
          </a:xfrm>
          <a:prstGeom prst="rect">
            <a:avLst/>
          </a:prstGeom>
        </p:spPr>
      </p:pic>
      <p:sp>
        <p:nvSpPr>
          <p:cNvPr id="26" name="TextBox 25">
            <a:extLst>
              <a:ext uri="{FF2B5EF4-FFF2-40B4-BE49-F238E27FC236}">
                <a16:creationId xmlns:a16="http://schemas.microsoft.com/office/drawing/2014/main" id="{2CD768F3-B07C-7A4F-8792-8365830627B2}"/>
              </a:ext>
            </a:extLst>
          </p:cNvPr>
          <p:cNvSpPr txBox="1"/>
          <p:nvPr userDrawn="1"/>
        </p:nvSpPr>
        <p:spPr>
          <a:xfrm>
            <a:off x="644940" y="2304544"/>
            <a:ext cx="3198190" cy="215444"/>
          </a:xfrm>
          <a:prstGeom prst="rect">
            <a:avLst/>
          </a:prstGeom>
          <a:noFill/>
        </p:spPr>
        <p:txBody>
          <a:bodyPr wrap="square">
            <a:spAutoFit/>
          </a:bodyPr>
          <a:lstStyle/>
          <a:p>
            <a:pPr algn="ctr"/>
            <a:r>
              <a:rPr lang="en-US" sz="800" b="1" spc="170" baseline="0" dirty="0">
                <a:solidFill>
                  <a:schemeClr val="bg1"/>
                </a:solidFill>
                <a:latin typeface="Arial" panose="020B0604020202020204" pitchFamily="34" charset="0"/>
                <a:cs typeface="Arial" panose="020B0604020202020204" pitchFamily="34" charset="0"/>
              </a:rPr>
              <a:t>I EST. 1847 I</a:t>
            </a:r>
            <a:endParaRPr lang="en-US" sz="800" spc="170" baseline="0" dirty="0">
              <a:solidFill>
                <a:schemeClr val="bg1"/>
              </a:solidFill>
            </a:endParaRPr>
          </a:p>
        </p:txBody>
      </p:sp>
      <p:sp>
        <p:nvSpPr>
          <p:cNvPr id="2" name="Text Placeholder 15">
            <a:extLst>
              <a:ext uri="{FF2B5EF4-FFF2-40B4-BE49-F238E27FC236}">
                <a16:creationId xmlns:a16="http://schemas.microsoft.com/office/drawing/2014/main" id="{19B038D3-2149-EEAB-AE85-5DADC8AD288D}"/>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26000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ogo, Name, &amp; Page Number">
    <p:spTree>
      <p:nvGrpSpPr>
        <p:cNvPr id="1" name=""/>
        <p:cNvGrpSpPr/>
        <p:nvPr/>
      </p:nvGrpSpPr>
      <p:grpSpPr>
        <a:xfrm>
          <a:off x="0" y="0"/>
          <a:ext cx="0" cy="0"/>
          <a:chOff x="0" y="0"/>
          <a:chExt cx="0" cy="0"/>
        </a:xfrm>
      </p:grpSpPr>
      <p:sp>
        <p:nvSpPr>
          <p:cNvPr id="5" name="Text Box 18">
            <a:extLst>
              <a:ext uri="{FF2B5EF4-FFF2-40B4-BE49-F238E27FC236}">
                <a16:creationId xmlns:a16="http://schemas.microsoft.com/office/drawing/2014/main" id="{BFF5DE79-83D6-A212-02FA-570B15D0260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9D26489D-4092-52A7-7793-270D4BA9A061}"/>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5">
            <a:extLst>
              <a:ext uri="{FF2B5EF4-FFF2-40B4-BE49-F238E27FC236}">
                <a16:creationId xmlns:a16="http://schemas.microsoft.com/office/drawing/2014/main" id="{E065FA90-FB58-65D7-A3A8-10AB049728EB}"/>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950903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in Title Slide 2">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B49391-1A5F-27BC-3895-131C79582FC7}"/>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a:extLst>
              <a:ext uri="{FF2B5EF4-FFF2-40B4-BE49-F238E27FC236}">
                <a16:creationId xmlns:a16="http://schemas.microsoft.com/office/drawing/2014/main" id="{0F5D3BFD-134A-E1AF-4EDD-7F50D368F688}"/>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3" name="Text Placeholder 15">
            <a:extLst>
              <a:ext uri="{FF2B5EF4-FFF2-40B4-BE49-F238E27FC236}">
                <a16:creationId xmlns:a16="http://schemas.microsoft.com/office/drawing/2014/main" id="{39BB9B1D-ED22-0724-6618-F45CD77219D2}"/>
              </a:ext>
            </a:extLst>
          </p:cNvPr>
          <p:cNvSpPr>
            <a:spLocks noGrp="1"/>
          </p:cNvSpPr>
          <p:nvPr>
            <p:ph type="body" sz="quarter" idx="15" hasCustomPrompt="1"/>
          </p:nvPr>
        </p:nvSpPr>
        <p:spPr>
          <a:xfrm>
            <a:off x="7496222" y="6303951"/>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lvl="0"/>
            <a:r>
              <a:rPr lang="en-US" sz="700" dirty="0">
                <a:solidFill>
                  <a:schemeClr val="bg1"/>
                </a:solidFill>
                <a:latin typeface="Arial" panose="020B0604020202020204" pitchFamily="34" charset="0"/>
                <a:cs typeface="Arial" panose="020B0604020202020204" pitchFamily="34" charset="0"/>
              </a:rPr>
              <a:t>Add audience disclosures.</a:t>
            </a:r>
            <a:endParaRPr lang="en-US" dirty="0"/>
          </a:p>
        </p:txBody>
      </p:sp>
      <p:sp>
        <p:nvSpPr>
          <p:cNvPr id="14" name="Text Placeholder 23">
            <a:extLst>
              <a:ext uri="{FF2B5EF4-FFF2-40B4-BE49-F238E27FC236}">
                <a16:creationId xmlns:a16="http://schemas.microsoft.com/office/drawing/2014/main" id="{8726FAC0-D958-5241-8B90-F8BA03C0C715}"/>
              </a:ext>
            </a:extLst>
          </p:cNvPr>
          <p:cNvSpPr>
            <a:spLocks noGrp="1"/>
          </p:cNvSpPr>
          <p:nvPr>
            <p:ph type="body" sz="quarter" idx="17" hasCustomPrompt="1"/>
          </p:nvPr>
        </p:nvSpPr>
        <p:spPr>
          <a:xfrm>
            <a:off x="1243326" y="2279552"/>
            <a:ext cx="7920645" cy="1363165"/>
          </a:xfrm>
          <a:prstGeom prst="rect">
            <a:avLst/>
          </a:prstGeom>
        </p:spPr>
        <p:txBody>
          <a:bodyPr/>
          <a:lstStyle>
            <a:lvl1pPr marL="0" indent="0">
              <a:buNone/>
              <a:defRPr sz="4800" b="1">
                <a:solidFill>
                  <a:schemeClr val="tx2"/>
                </a:solidFill>
              </a:defRPr>
            </a:lvl1pPr>
          </a:lstStyle>
          <a:p>
            <a:pPr lvl="0"/>
            <a:r>
              <a:rPr lang="en-US" dirty="0"/>
              <a:t>Title of your Presentation Here</a:t>
            </a:r>
          </a:p>
        </p:txBody>
      </p:sp>
      <p:sp>
        <p:nvSpPr>
          <p:cNvPr id="15" name="Text Placeholder 17">
            <a:extLst>
              <a:ext uri="{FF2B5EF4-FFF2-40B4-BE49-F238E27FC236}">
                <a16:creationId xmlns:a16="http://schemas.microsoft.com/office/drawing/2014/main" id="{60220D39-9687-24DD-29D1-5627A0AA20EE}"/>
              </a:ext>
            </a:extLst>
          </p:cNvPr>
          <p:cNvSpPr>
            <a:spLocks noGrp="1"/>
          </p:cNvSpPr>
          <p:nvPr>
            <p:ph type="body" sz="quarter" idx="18" hasCustomPrompt="1"/>
          </p:nvPr>
        </p:nvSpPr>
        <p:spPr>
          <a:xfrm>
            <a:off x="1243558" y="4082463"/>
            <a:ext cx="4035425" cy="355600"/>
          </a:xfrm>
          <a:prstGeom prst="rect">
            <a:avLst/>
          </a:prstGeom>
        </p:spPr>
        <p:txBody>
          <a:bodyPr/>
          <a:lstStyle>
            <a:lvl1pPr marL="0" indent="0">
              <a:buNone/>
              <a:defRPr sz="1400" i="1">
                <a:solidFill>
                  <a:schemeClr val="accent5"/>
                </a:solidFill>
                <a:latin typeface="Arial" panose="020B0604020202020204" pitchFamily="34" charset="0"/>
                <a:cs typeface="Arial" panose="020B0604020202020204" pitchFamily="34" charset="0"/>
              </a:defRPr>
            </a:lvl1pPr>
          </a:lstStyle>
          <a:p>
            <a:pPr lvl="0"/>
            <a:r>
              <a:rPr lang="en-US" dirty="0"/>
              <a:t>Name of Presenter | Todays date</a:t>
            </a:r>
          </a:p>
        </p:txBody>
      </p:sp>
      <p:sp>
        <p:nvSpPr>
          <p:cNvPr id="6" name="Text Placeholder 5">
            <a:extLst>
              <a:ext uri="{FF2B5EF4-FFF2-40B4-BE49-F238E27FC236}">
                <a16:creationId xmlns:a16="http://schemas.microsoft.com/office/drawing/2014/main" id="{BAE05445-C30C-5042-54D9-439910CFE9F2}"/>
              </a:ext>
            </a:extLst>
          </p:cNvPr>
          <p:cNvSpPr>
            <a:spLocks noGrp="1"/>
          </p:cNvSpPr>
          <p:nvPr>
            <p:ph type="body" sz="quarter" idx="20"/>
          </p:nvPr>
        </p:nvSpPr>
        <p:spPr>
          <a:xfrm>
            <a:off x="1363210" y="381569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803BA921-A488-51CD-5CBF-4EC21DFD273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126283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Slide Section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8" name="Text Placeholder 5">
            <a:extLst>
              <a:ext uri="{FF2B5EF4-FFF2-40B4-BE49-F238E27FC236}">
                <a16:creationId xmlns:a16="http://schemas.microsoft.com/office/drawing/2014/main" id="{2FEC77F7-4299-1E78-BBED-F0FC8B8FB12B}"/>
              </a:ext>
            </a:extLst>
          </p:cNvPr>
          <p:cNvSpPr>
            <a:spLocks noGrp="1"/>
          </p:cNvSpPr>
          <p:nvPr>
            <p:ph type="body" sz="quarter" idx="20"/>
          </p:nvPr>
        </p:nvSpPr>
        <p:spPr>
          <a:xfrm>
            <a:off x="5876732" y="347509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5A7F9B6-0DB8-A6EC-AF7A-90CA77DF5188}"/>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309316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Slide Section 2">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03C4A028-10EC-E45C-0FC9-C858EC48528A}"/>
              </a:ext>
            </a:extLst>
          </p:cNvPr>
          <p:cNvSpPr>
            <a:spLocks noGrp="1"/>
          </p:cNvSpPr>
          <p:nvPr>
            <p:ph type="body" sz="quarter" idx="20"/>
          </p:nvPr>
        </p:nvSpPr>
        <p:spPr>
          <a:xfrm>
            <a:off x="5876732" y="3475093"/>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EFDFC618-58CB-5F52-CBBA-DF3DDE34AF6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143079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Slide Section 3">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990154E1-3808-AFA9-6DAC-84AB710C0DEE}"/>
              </a:ext>
            </a:extLst>
          </p:cNvPr>
          <p:cNvSpPr>
            <a:spLocks noGrp="1"/>
          </p:cNvSpPr>
          <p:nvPr>
            <p:ph type="body" sz="quarter" idx="20"/>
          </p:nvPr>
        </p:nvSpPr>
        <p:spPr>
          <a:xfrm>
            <a:off x="5876732" y="3475093"/>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FE96EE1-A262-7F9A-EF2F-0E38E290200D}"/>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443364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Slide Section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A1CEDE35-F128-D598-CE86-1D5AE1AE50DA}"/>
              </a:ext>
            </a:extLst>
          </p:cNvPr>
          <p:cNvSpPr>
            <a:spLocks noGrp="1"/>
          </p:cNvSpPr>
          <p:nvPr>
            <p:ph type="body" sz="quarter" idx="20"/>
          </p:nvPr>
        </p:nvSpPr>
        <p:spPr>
          <a:xfrm>
            <a:off x="5876732" y="3475093"/>
            <a:ext cx="439737" cy="36576"/>
          </a:xfrm>
          <a:prstGeom prst="rect">
            <a:avLst/>
          </a:prstGeom>
          <a:solidFill>
            <a:schemeClr val="accent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550DC8AF-627C-2164-A980-C567BB83484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3402435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Slide Section 5">
    <p:bg>
      <p:bgPr>
        <a:solidFill>
          <a:srgbClr val="F2603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3B237243-7B2C-7B69-FDBC-525AD7880F92}"/>
              </a:ext>
            </a:extLst>
          </p:cNvPr>
          <p:cNvSpPr>
            <a:spLocks noGrp="1"/>
          </p:cNvSpPr>
          <p:nvPr>
            <p:ph type="body" sz="quarter" idx="20"/>
          </p:nvPr>
        </p:nvSpPr>
        <p:spPr>
          <a:xfrm>
            <a:off x="5876732" y="3475093"/>
            <a:ext cx="439737" cy="36576"/>
          </a:xfrm>
          <a:prstGeom prst="rect">
            <a:avLst/>
          </a:prstGeom>
          <a:solidFill>
            <a:srgbClr val="F2603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6C8BEC58-A2A9-38F6-FCB9-3CAEE8D35A5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91454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Section 10">
    <p:bg>
      <p:bgPr>
        <a:solidFill>
          <a:srgbClr val="00AA4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9EF67E10-593E-E95F-EC20-F5165F826B1A}"/>
              </a:ext>
            </a:extLst>
          </p:cNvPr>
          <p:cNvSpPr>
            <a:spLocks noGrp="1"/>
          </p:cNvSpPr>
          <p:nvPr>
            <p:ph type="body" sz="quarter" idx="20"/>
          </p:nvPr>
        </p:nvSpPr>
        <p:spPr>
          <a:xfrm>
            <a:off x="5876730" y="3475093"/>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71E8CFB3-A69D-298F-8642-6434FC8BFBC7}"/>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5109954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Slide Section 6">
    <p:bg>
      <p:bgPr>
        <a:solidFill>
          <a:srgbClr val="87235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58C1937B-E0A8-48D1-FDCA-3A05CAC070AD}"/>
              </a:ext>
            </a:extLst>
          </p:cNvPr>
          <p:cNvSpPr>
            <a:spLocks noGrp="1"/>
          </p:cNvSpPr>
          <p:nvPr>
            <p:ph type="body" sz="quarter" idx="20"/>
          </p:nvPr>
        </p:nvSpPr>
        <p:spPr>
          <a:xfrm>
            <a:off x="5876732" y="3475093"/>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AA89D293-6F33-2D35-E7B2-07793CDA68EF}"/>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033182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Slide Section 7">
    <p:bg>
      <p:bgPr>
        <a:solidFill>
          <a:srgbClr val="87C7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BED284C7-AAE7-5020-EA60-284E0B93D572}"/>
              </a:ext>
            </a:extLst>
          </p:cNvPr>
          <p:cNvSpPr>
            <a:spLocks noGrp="1"/>
          </p:cNvSpPr>
          <p:nvPr>
            <p:ph type="body" sz="quarter" idx="20"/>
          </p:nvPr>
        </p:nvSpPr>
        <p:spPr>
          <a:xfrm>
            <a:off x="5876732" y="3475093"/>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EBD31C8-D563-A8AA-350B-5C14A4419E2C}"/>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549345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Slide Section 8">
    <p:bg>
      <p:bgPr>
        <a:solidFill>
          <a:srgbClr val="5F2E9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FBBD4AFB-96A3-A685-5B1E-63585E1EA16C}"/>
              </a:ext>
            </a:extLst>
          </p:cNvPr>
          <p:cNvSpPr>
            <a:spLocks noGrp="1"/>
          </p:cNvSpPr>
          <p:nvPr>
            <p:ph type="body" sz="quarter" idx="20"/>
          </p:nvPr>
        </p:nvSpPr>
        <p:spPr>
          <a:xfrm>
            <a:off x="5876732" y="3475093"/>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919CEAB6-9300-41C6-5587-E701D5BEF75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185874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Slide Section 9">
    <p:bg>
      <p:bgPr>
        <a:solidFill>
          <a:srgbClr val="00A6C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4C1D572E-F942-243C-29F0-F32C57196AF6}"/>
              </a:ext>
            </a:extLst>
          </p:cNvPr>
          <p:cNvSpPr>
            <a:spLocks noGrp="1"/>
          </p:cNvSpPr>
          <p:nvPr>
            <p:ph type="body" sz="quarter" idx="20"/>
          </p:nvPr>
        </p:nvSpPr>
        <p:spPr>
          <a:xfrm>
            <a:off x="5876732" y="3475093"/>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B29322C3-833C-7F7A-53BB-59FD0AEDF68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7642801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Slide Section 10">
    <p:bg>
      <p:bgPr>
        <a:solidFill>
          <a:srgbClr val="00AA4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9EF67E10-593E-E95F-EC20-F5165F826B1A}"/>
              </a:ext>
            </a:extLst>
          </p:cNvPr>
          <p:cNvSpPr>
            <a:spLocks noGrp="1"/>
          </p:cNvSpPr>
          <p:nvPr>
            <p:ph type="body" sz="quarter" idx="20"/>
          </p:nvPr>
        </p:nvSpPr>
        <p:spPr>
          <a:xfrm>
            <a:off x="5876732" y="3475093"/>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71E8CFB3-A69D-298F-8642-6434FC8BFBC7}"/>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2194685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Slide Section 11">
    <p:bg>
      <p:bgPr>
        <a:solidFill>
          <a:srgbClr val="009E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6" name="Text Placeholder 5">
            <a:extLst>
              <a:ext uri="{FF2B5EF4-FFF2-40B4-BE49-F238E27FC236}">
                <a16:creationId xmlns:a16="http://schemas.microsoft.com/office/drawing/2014/main" id="{39F54498-A18D-8855-3F43-A1E42C8ED2E3}"/>
              </a:ext>
            </a:extLst>
          </p:cNvPr>
          <p:cNvSpPr>
            <a:spLocks noGrp="1"/>
          </p:cNvSpPr>
          <p:nvPr>
            <p:ph type="body" sz="quarter" idx="20"/>
          </p:nvPr>
        </p:nvSpPr>
        <p:spPr>
          <a:xfrm>
            <a:off x="5876732" y="3475093"/>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3FF289A-AE4A-DEC8-5A3D-43EA1F5C91D2}"/>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2310208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5" y="942534"/>
            <a:ext cx="10897127" cy="649367"/>
          </a:xfrm>
          <a:prstGeom prst="rect">
            <a:avLst/>
          </a:prstGeom>
        </p:spPr>
        <p:txBody>
          <a:bodyPr/>
          <a:lstStyle>
            <a:lvl1pPr marL="0" indent="0" algn="l">
              <a:buNone/>
              <a:defRPr sz="4800" b="0">
                <a:solidFill>
                  <a:schemeClr val="accent5"/>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5" y="2082450"/>
            <a:ext cx="10712949" cy="3983735"/>
          </a:xfrm>
          <a:prstGeom prst="rect">
            <a:avLst/>
          </a:prstGeom>
        </p:spPr>
        <p:txBody>
          <a:bodyPr numCol="1"/>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7" name="Picture 6">
            <a:extLst>
              <a:ext uri="{FF2B5EF4-FFF2-40B4-BE49-F238E27FC236}">
                <a16:creationId xmlns:a16="http://schemas.microsoft.com/office/drawing/2014/main" id="{F2187753-6EC9-20C8-0406-AE654BF29728}"/>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4" name="Text Placeholder 5">
            <a:extLst>
              <a:ext uri="{FF2B5EF4-FFF2-40B4-BE49-F238E27FC236}">
                <a16:creationId xmlns:a16="http://schemas.microsoft.com/office/drawing/2014/main" id="{A87DB462-2EB4-8049-4AD6-57166E14898A}"/>
              </a:ext>
            </a:extLst>
          </p:cNvPr>
          <p:cNvSpPr>
            <a:spLocks noGrp="1"/>
          </p:cNvSpPr>
          <p:nvPr>
            <p:ph type="body" sz="quarter" idx="20"/>
          </p:nvPr>
        </p:nvSpPr>
        <p:spPr>
          <a:xfrm>
            <a:off x="878649" y="1773420"/>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9EEC0E7-9CE1-7BCC-2FA9-E39A7521A9F3}"/>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6065987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eneral Text Slide (Dark)">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48F58-34E1-14BF-9129-6CFEF1FA8E70}"/>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5" y="942534"/>
            <a:ext cx="10897127" cy="649367"/>
          </a:xfrm>
          <a:prstGeom prst="rect">
            <a:avLst/>
          </a:prstGeom>
        </p:spPr>
        <p:txBody>
          <a:bodyPr/>
          <a:lstStyle>
            <a:lvl1pPr marL="0" indent="0" algn="l">
              <a:buNone/>
              <a:defRPr sz="4800" b="0">
                <a:solidFill>
                  <a:schemeClr val="bg1"/>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5" y="2082450"/>
            <a:ext cx="10732404" cy="3983735"/>
          </a:xfrm>
          <a:prstGeom prst="rect">
            <a:avLst/>
          </a:prstGeom>
        </p:spPr>
        <p:txBody>
          <a:bodyPr numCol="1"/>
          <a:lstStyle>
            <a:lvl1pPr marL="0" indent="0">
              <a:buNone/>
              <a:defRPr sz="140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84C1FE2B-69DB-B153-A3CC-10313726D2F2}"/>
              </a:ext>
            </a:extLst>
          </p:cNvPr>
          <p:cNvSpPr>
            <a:spLocks noGrp="1"/>
          </p:cNvSpPr>
          <p:nvPr>
            <p:ph type="body" sz="quarter" idx="20"/>
          </p:nvPr>
        </p:nvSpPr>
        <p:spPr>
          <a:xfrm>
            <a:off x="878649" y="1773420"/>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0F6D20E4-8680-7E60-9374-CC2CA2D4808B}"/>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5895453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ur Points Slide">
    <p:spTree>
      <p:nvGrpSpPr>
        <p:cNvPr id="1" name=""/>
        <p:cNvGrpSpPr/>
        <p:nvPr/>
      </p:nvGrpSpPr>
      <p:grpSpPr>
        <a:xfrm>
          <a:off x="0" y="0"/>
          <a:ext cx="0" cy="0"/>
          <a:chOff x="0" y="0"/>
          <a:chExt cx="0" cy="0"/>
        </a:xfrm>
      </p:grpSpPr>
      <p:sp>
        <p:nvSpPr>
          <p:cNvPr id="6" name="Text Placeholder 35">
            <a:extLst>
              <a:ext uri="{FF2B5EF4-FFF2-40B4-BE49-F238E27FC236}">
                <a16:creationId xmlns:a16="http://schemas.microsoft.com/office/drawing/2014/main" id="{C12FE7CC-D50F-991C-9F6E-112A0E7EEA53}"/>
              </a:ext>
            </a:extLst>
          </p:cNvPr>
          <p:cNvSpPr>
            <a:spLocks noGrp="1"/>
          </p:cNvSpPr>
          <p:nvPr>
            <p:ph type="body" sz="quarter" idx="24"/>
          </p:nvPr>
        </p:nvSpPr>
        <p:spPr>
          <a:xfrm>
            <a:off x="9091806" y="2256935"/>
            <a:ext cx="2188789" cy="2185416"/>
          </a:xfrm>
          <a:prstGeom prst="rect">
            <a:avLst/>
          </a:prstGeom>
          <a:solidFill>
            <a:schemeClr val="accent5"/>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3" name="Text Placeholder 35">
            <a:extLst>
              <a:ext uri="{FF2B5EF4-FFF2-40B4-BE49-F238E27FC236}">
                <a16:creationId xmlns:a16="http://schemas.microsoft.com/office/drawing/2014/main" id="{7F32A296-D95F-3CF1-0712-0E0A47B81EA2}"/>
              </a:ext>
            </a:extLst>
          </p:cNvPr>
          <p:cNvSpPr>
            <a:spLocks noGrp="1"/>
          </p:cNvSpPr>
          <p:nvPr>
            <p:ph type="body" sz="quarter" idx="25"/>
          </p:nvPr>
        </p:nvSpPr>
        <p:spPr>
          <a:xfrm>
            <a:off x="6368087" y="2256935"/>
            <a:ext cx="2188789" cy="2185416"/>
          </a:xfrm>
          <a:prstGeom prst="rect">
            <a:avLst/>
          </a:prstGeom>
          <a:solidFill>
            <a:schemeClr val="accent3"/>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35">
            <a:extLst>
              <a:ext uri="{FF2B5EF4-FFF2-40B4-BE49-F238E27FC236}">
                <a16:creationId xmlns:a16="http://schemas.microsoft.com/office/drawing/2014/main" id="{66FE3F35-F379-9AAE-F695-B8D58BC75B03}"/>
              </a:ext>
            </a:extLst>
          </p:cNvPr>
          <p:cNvSpPr>
            <a:spLocks noGrp="1"/>
          </p:cNvSpPr>
          <p:nvPr>
            <p:ph type="body" sz="quarter" idx="26"/>
          </p:nvPr>
        </p:nvSpPr>
        <p:spPr>
          <a:xfrm>
            <a:off x="3644368" y="2256935"/>
            <a:ext cx="2188789" cy="2185416"/>
          </a:xfrm>
          <a:prstGeom prst="rect">
            <a:avLst/>
          </a:prstGeom>
          <a:solidFill>
            <a:schemeClr val="bg2"/>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5" name="Text Placeholder 35">
            <a:extLst>
              <a:ext uri="{FF2B5EF4-FFF2-40B4-BE49-F238E27FC236}">
                <a16:creationId xmlns:a16="http://schemas.microsoft.com/office/drawing/2014/main" id="{8666090B-1FCC-2016-9B78-EC6EA400F0D8}"/>
              </a:ext>
            </a:extLst>
          </p:cNvPr>
          <p:cNvSpPr>
            <a:spLocks noGrp="1"/>
          </p:cNvSpPr>
          <p:nvPr>
            <p:ph type="body" sz="quarter" idx="27"/>
          </p:nvPr>
        </p:nvSpPr>
        <p:spPr>
          <a:xfrm>
            <a:off x="920648" y="2256935"/>
            <a:ext cx="2188789" cy="2185416"/>
          </a:xfrm>
          <a:prstGeom prst="rect">
            <a:avLst/>
          </a:prstGeom>
          <a:solidFill>
            <a:schemeClr val="tx2"/>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8" name="Picture Placeholder 20">
            <a:extLst>
              <a:ext uri="{FF2B5EF4-FFF2-40B4-BE49-F238E27FC236}">
                <a16:creationId xmlns:a16="http://schemas.microsoft.com/office/drawing/2014/main" id="{2894C08B-208B-2BF8-D735-2467ECBA83AB}"/>
              </a:ext>
            </a:extLst>
          </p:cNvPr>
          <p:cNvSpPr>
            <a:spLocks noGrp="1"/>
          </p:cNvSpPr>
          <p:nvPr>
            <p:ph type="pic" sz="quarter" idx="16" hasCustomPrompt="1"/>
          </p:nvPr>
        </p:nvSpPr>
        <p:spPr>
          <a:xfrm>
            <a:off x="1643567"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 </a:t>
            </a:r>
            <a:br>
              <a:rPr lang="en-US" dirty="0"/>
            </a:br>
            <a:r>
              <a:rPr lang="en-US" dirty="0"/>
              <a:t>Icon</a:t>
            </a:r>
          </a:p>
        </p:txBody>
      </p:sp>
      <p:sp>
        <p:nvSpPr>
          <p:cNvPr id="19" name="Picture Placeholder 20">
            <a:extLst>
              <a:ext uri="{FF2B5EF4-FFF2-40B4-BE49-F238E27FC236}">
                <a16:creationId xmlns:a16="http://schemas.microsoft.com/office/drawing/2014/main" id="{5CD2DCBA-81A3-2E33-E61D-078E6F8D675B}"/>
              </a:ext>
            </a:extLst>
          </p:cNvPr>
          <p:cNvSpPr>
            <a:spLocks noGrp="1"/>
          </p:cNvSpPr>
          <p:nvPr>
            <p:ph type="pic" sz="quarter" idx="17" hasCustomPrompt="1"/>
          </p:nvPr>
        </p:nvSpPr>
        <p:spPr>
          <a:xfrm>
            <a:off x="4367286"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0" name="Picture Placeholder 20">
            <a:extLst>
              <a:ext uri="{FF2B5EF4-FFF2-40B4-BE49-F238E27FC236}">
                <a16:creationId xmlns:a16="http://schemas.microsoft.com/office/drawing/2014/main" id="{FE1A3964-F243-7E4F-A597-F28DB370815A}"/>
              </a:ext>
            </a:extLst>
          </p:cNvPr>
          <p:cNvSpPr>
            <a:spLocks noGrp="1"/>
          </p:cNvSpPr>
          <p:nvPr>
            <p:ph type="pic" sz="quarter" idx="18" hasCustomPrompt="1"/>
          </p:nvPr>
        </p:nvSpPr>
        <p:spPr>
          <a:xfrm>
            <a:off x="7091006"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1" name="Picture Placeholder 20">
            <a:extLst>
              <a:ext uri="{FF2B5EF4-FFF2-40B4-BE49-F238E27FC236}">
                <a16:creationId xmlns:a16="http://schemas.microsoft.com/office/drawing/2014/main" id="{147F0819-554C-24AF-AB8F-696CE4BBCDA8}"/>
              </a:ext>
            </a:extLst>
          </p:cNvPr>
          <p:cNvSpPr>
            <a:spLocks noGrp="1"/>
          </p:cNvSpPr>
          <p:nvPr>
            <p:ph type="pic" sz="quarter" idx="19"/>
          </p:nvPr>
        </p:nvSpPr>
        <p:spPr>
          <a:xfrm>
            <a:off x="13775746" y="350027"/>
            <a:ext cx="742951" cy="742951"/>
          </a:xfrm>
          <a:prstGeom prst="rect">
            <a:avLst/>
          </a:prstGeom>
        </p:spPr>
        <p:txBody>
          <a:bodyPr/>
          <a:lstStyle>
            <a:lvl1pPr marL="0" indent="0" algn="ctr">
              <a:buNone/>
              <a:defRPr sz="900"/>
            </a:lvl1pPr>
          </a:lstStyle>
          <a:p>
            <a:endParaRPr lang="en-US" dirty="0"/>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850459"/>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9" name="Text Placeholder 28">
            <a:extLst>
              <a:ext uri="{FF2B5EF4-FFF2-40B4-BE49-F238E27FC236}">
                <a16:creationId xmlns:a16="http://schemas.microsoft.com/office/drawing/2014/main" id="{CCC1EF47-0EF3-396D-DF98-7E42E19B8C97}"/>
              </a:ext>
            </a:extLst>
          </p:cNvPr>
          <p:cNvSpPr>
            <a:spLocks noGrp="1"/>
          </p:cNvSpPr>
          <p:nvPr>
            <p:ph type="body" sz="quarter" idx="20"/>
          </p:nvPr>
        </p:nvSpPr>
        <p:spPr>
          <a:xfrm>
            <a:off x="928688" y="4821239"/>
            <a:ext cx="10356851" cy="10953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lgn="ctr">
              <a:buNone/>
              <a:defRPr sz="1400">
                <a:latin typeface="Arial" panose="020B0604020202020204" pitchFamily="34" charset="0"/>
                <a:cs typeface="Arial" panose="020B0604020202020204" pitchFamily="34" charset="0"/>
              </a:defRPr>
            </a:lvl2pPr>
            <a:lvl3pPr marL="914377" indent="0" algn="ctr">
              <a:buNone/>
              <a:defRPr sz="1400">
                <a:latin typeface="Arial" panose="020B0604020202020204" pitchFamily="34" charset="0"/>
                <a:cs typeface="Arial" panose="020B0604020202020204" pitchFamily="34" charset="0"/>
              </a:defRPr>
            </a:lvl3pPr>
            <a:lvl4pPr marL="1371566" indent="0" algn="ctr">
              <a:buNone/>
              <a:defRPr sz="1400">
                <a:latin typeface="Arial" panose="020B0604020202020204" pitchFamily="34" charset="0"/>
                <a:cs typeface="Arial" panose="020B0604020202020204" pitchFamily="34" charset="0"/>
              </a:defRPr>
            </a:lvl4pPr>
            <a:lvl5pPr marL="1828754" indent="0" algn="ctr">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36" name="Picture 35">
            <a:extLst>
              <a:ext uri="{FF2B5EF4-FFF2-40B4-BE49-F238E27FC236}">
                <a16:creationId xmlns:a16="http://schemas.microsoft.com/office/drawing/2014/main" id="{000FEB7F-CABE-035C-372B-A3DA763C3CE5}"/>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17" name="Picture Placeholder 20">
            <a:extLst>
              <a:ext uri="{FF2B5EF4-FFF2-40B4-BE49-F238E27FC236}">
                <a16:creationId xmlns:a16="http://schemas.microsoft.com/office/drawing/2014/main" id="{BBF09AE2-EF06-7EAF-C583-1BF62BD7080F}"/>
              </a:ext>
            </a:extLst>
          </p:cNvPr>
          <p:cNvSpPr>
            <a:spLocks noGrp="1"/>
          </p:cNvSpPr>
          <p:nvPr>
            <p:ph type="pic" sz="quarter" idx="28" hasCustomPrompt="1"/>
          </p:nvPr>
        </p:nvSpPr>
        <p:spPr>
          <a:xfrm>
            <a:off x="9814725"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 name="Text Placeholder 5">
            <a:extLst>
              <a:ext uri="{FF2B5EF4-FFF2-40B4-BE49-F238E27FC236}">
                <a16:creationId xmlns:a16="http://schemas.microsoft.com/office/drawing/2014/main" id="{99BCB666-49AB-FFC9-0BEC-00BD0C729336}"/>
              </a:ext>
            </a:extLst>
          </p:cNvPr>
          <p:cNvSpPr>
            <a:spLocks noGrp="1"/>
          </p:cNvSpPr>
          <p:nvPr>
            <p:ph type="body" sz="quarter" idx="29"/>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6E3E0289-B87D-CB15-4228-468153FE6C29}"/>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741154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our Points (Block)">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4" y="4079946"/>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4" y="2048591"/>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1" y="2044439"/>
            <a:ext cx="1936069" cy="1936071"/>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70" y="2044439"/>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40"/>
            <a:ext cx="1936071"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5"/>
            <a:ext cx="1936071"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70" y="4077766"/>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50" y="2044701"/>
            <a:ext cx="1936751" cy="1935163"/>
          </a:xfrm>
          <a:prstGeom prst="rect">
            <a:avLst/>
          </a:prstGeom>
        </p:spPr>
        <p:txBody>
          <a:bodyPr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8" y="2048591"/>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8" y="4079946"/>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D398402-280A-7A12-6485-7ECE403786E0}"/>
              </a:ext>
            </a:extLst>
          </p:cNvPr>
          <p:cNvSpPr>
            <a:spLocks noGrp="1"/>
          </p:cNvSpPr>
          <p:nvPr>
            <p:ph type="body" sz="quarter" idx="31"/>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059E571D-AAB5-71F5-97E7-F9CB9F4FDC47}"/>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0103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Section 11">
    <p:bg>
      <p:bgPr>
        <a:solidFill>
          <a:srgbClr val="009E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39F54498-A18D-8855-3F43-A1E42C8ED2E3}"/>
              </a:ext>
            </a:extLst>
          </p:cNvPr>
          <p:cNvSpPr>
            <a:spLocks noGrp="1"/>
          </p:cNvSpPr>
          <p:nvPr>
            <p:ph type="body" sz="quarter" idx="20"/>
          </p:nvPr>
        </p:nvSpPr>
        <p:spPr>
          <a:xfrm>
            <a:off x="5876730" y="3475093"/>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3FF289A-AE4A-DEC8-5A3D-43EA1F5C91D2}"/>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431378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ur Points (Block) 2">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4" y="4079946"/>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4" y="2048591"/>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1" y="2044439"/>
            <a:ext cx="1936069" cy="1936071"/>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70" y="2044439"/>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40"/>
            <a:ext cx="1936071"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5"/>
            <a:ext cx="1936071"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70" y="4077766"/>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50" y="2044701"/>
            <a:ext cx="1936751" cy="1935163"/>
          </a:xfrm>
          <a:prstGeom prst="rect">
            <a:avLst/>
          </a:prstGeom>
        </p:spPr>
        <p:txBody>
          <a:bodyPr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8" y="2048591"/>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8" y="4079946"/>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E7FA0802-B78E-9C72-43F1-94212E1B0225}"/>
              </a:ext>
            </a:extLst>
          </p:cNvPr>
          <p:cNvSpPr>
            <a:spLocks noGrp="1"/>
          </p:cNvSpPr>
          <p:nvPr>
            <p:ph type="body" sz="quarter" idx="31"/>
          </p:nvPr>
        </p:nvSpPr>
        <p:spPr>
          <a:xfrm>
            <a:off x="5878630" y="1030777"/>
            <a:ext cx="439737" cy="36576"/>
          </a:xfrm>
          <a:prstGeom prst="rect">
            <a:avLst/>
          </a:prstGeom>
          <a:solidFill>
            <a:srgbClr val="F2603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E65F7EB-DC47-8772-EFA6-E2A7B4FD0D0D}"/>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5319467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Points (Block) 3">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4" y="4079946"/>
            <a:ext cx="1947677" cy="1944676"/>
          </a:xfrm>
          <a:prstGeom prst="rect">
            <a:avLst/>
          </a:prstGeom>
          <a:solidFill>
            <a:schemeClr val="accent1"/>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4" y="2048591"/>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1" y="2044439"/>
            <a:ext cx="1936069" cy="1936071"/>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70" y="2044439"/>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40"/>
            <a:ext cx="1936071"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5"/>
            <a:ext cx="1936071"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70" y="4077766"/>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50" y="2044701"/>
            <a:ext cx="1936751" cy="1935163"/>
          </a:xfrm>
          <a:prstGeom prst="rect">
            <a:avLst/>
          </a:prstGeom>
        </p:spPr>
        <p:txBody>
          <a:bodyPr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8" y="2048591"/>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8" y="4079946"/>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AC3374FC-E9A8-A240-1DC3-03966062082B}"/>
              </a:ext>
            </a:extLst>
          </p:cNvPr>
          <p:cNvSpPr>
            <a:spLocks noGrp="1"/>
          </p:cNvSpPr>
          <p:nvPr>
            <p:ph type="body" sz="quarter" idx="31"/>
          </p:nvPr>
        </p:nvSpPr>
        <p:spPr>
          <a:xfrm>
            <a:off x="5878630" y="1030777"/>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511521DA-6AF0-E2B6-E8E7-64D2B5182778}"/>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3131967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our Points &amp; Text">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2"/>
            <a:ext cx="8651740" cy="649367"/>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6" y="1783654"/>
            <a:ext cx="5402263" cy="1133719"/>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3" y="2767679"/>
            <a:ext cx="5402263" cy="2702653"/>
          </a:xfrm>
          <a:prstGeom prst="rect">
            <a:avLst/>
          </a:prstGeom>
        </p:spPr>
        <p:txBody>
          <a:bodyPr/>
          <a:lstStyle>
            <a:lvl1pPr marL="285744" indent="-285744">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6" y="3797558"/>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6" y="1766203"/>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70" y="1766203"/>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70" y="3797558"/>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73E97080-67DB-80F8-10F0-391C5A040A22}"/>
              </a:ext>
            </a:extLst>
          </p:cNvPr>
          <p:cNvSpPr>
            <a:spLocks noGrp="1"/>
          </p:cNvSpPr>
          <p:nvPr>
            <p:ph type="body" sz="quarter" idx="31"/>
          </p:nvPr>
        </p:nvSpPr>
        <p:spPr>
          <a:xfrm>
            <a:off x="839486" y="1387056"/>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B0186AD-D207-7423-57CE-012D7D0AF4EF}"/>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981474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our Points &amp; Text 2">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2"/>
            <a:ext cx="8651740" cy="649367"/>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6" y="1783654"/>
            <a:ext cx="5402263" cy="1133719"/>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3" y="2767679"/>
            <a:ext cx="5402263" cy="2702653"/>
          </a:xfrm>
          <a:prstGeom prst="rect">
            <a:avLst/>
          </a:prstGeom>
        </p:spPr>
        <p:txBody>
          <a:bodyPr/>
          <a:lstStyle>
            <a:lvl1pPr marL="285744" indent="-285744">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6" y="3797558"/>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6" y="1766203"/>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70" y="1766203"/>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70" y="3797558"/>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B2B3C49F-6332-2BD9-EAFD-1755B317FCE7}"/>
              </a:ext>
            </a:extLst>
          </p:cNvPr>
          <p:cNvSpPr>
            <a:spLocks noGrp="1"/>
          </p:cNvSpPr>
          <p:nvPr>
            <p:ph type="body" sz="quarter" idx="31"/>
          </p:nvPr>
        </p:nvSpPr>
        <p:spPr>
          <a:xfrm>
            <a:off x="839486" y="1387056"/>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30B3945-9ADD-6395-BCF9-6D13F72CB887}"/>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357339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our Points &amp; Text 3">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2"/>
            <a:ext cx="8651740" cy="649367"/>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6" y="1783654"/>
            <a:ext cx="5402263" cy="1133719"/>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3" y="2767679"/>
            <a:ext cx="5402263" cy="2702653"/>
          </a:xfrm>
          <a:prstGeom prst="rect">
            <a:avLst/>
          </a:prstGeom>
        </p:spPr>
        <p:txBody>
          <a:bodyPr/>
          <a:lstStyle>
            <a:lvl1pPr marL="285744" indent="-285744">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6" y="3797558"/>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6" y="1766203"/>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70" y="1766203"/>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70" y="3797558"/>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0D3F37A-D44B-042A-3608-A399DB40A8DC}"/>
              </a:ext>
            </a:extLst>
          </p:cNvPr>
          <p:cNvSpPr>
            <a:spLocks noGrp="1"/>
          </p:cNvSpPr>
          <p:nvPr>
            <p:ph type="body" sz="quarter" idx="31"/>
          </p:nvPr>
        </p:nvSpPr>
        <p:spPr>
          <a:xfrm>
            <a:off x="839486" y="1387056"/>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6129A437-E9C6-8112-2C6C-91DD7115297D}"/>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174709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oints Slide">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E87B2BC1-2546-A91C-2BC6-37A1DAC0362F}"/>
              </a:ext>
            </a:extLst>
          </p:cNvPr>
          <p:cNvSpPr>
            <a:spLocks noGrp="1"/>
          </p:cNvSpPr>
          <p:nvPr>
            <p:ph type="body" sz="quarter" idx="27"/>
          </p:nvPr>
        </p:nvSpPr>
        <p:spPr>
          <a:xfrm>
            <a:off x="1420484" y="2200991"/>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5" name="Text Placeholder 35">
            <a:extLst>
              <a:ext uri="{FF2B5EF4-FFF2-40B4-BE49-F238E27FC236}">
                <a16:creationId xmlns:a16="http://schemas.microsoft.com/office/drawing/2014/main" id="{BF90E3E3-A9D7-C773-97B8-D12DEF046E36}"/>
              </a:ext>
            </a:extLst>
          </p:cNvPr>
          <p:cNvSpPr>
            <a:spLocks noGrp="1"/>
          </p:cNvSpPr>
          <p:nvPr>
            <p:ph type="body" sz="quarter" idx="44"/>
          </p:nvPr>
        </p:nvSpPr>
        <p:spPr>
          <a:xfrm>
            <a:off x="5061575" y="2200991"/>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3A53AB43-5C0A-7354-E6F4-E72D3AE9980E}"/>
              </a:ext>
            </a:extLst>
          </p:cNvPr>
          <p:cNvSpPr>
            <a:spLocks noGrp="1"/>
          </p:cNvSpPr>
          <p:nvPr>
            <p:ph type="body" sz="quarter" idx="45"/>
          </p:nvPr>
        </p:nvSpPr>
        <p:spPr>
          <a:xfrm>
            <a:off x="8724468" y="2200991"/>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821004"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62095"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821004" y="4709471"/>
            <a:ext cx="3256360"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2095" y="4709471"/>
            <a:ext cx="3256360"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 name="Text Placeholder 5">
            <a:extLst>
              <a:ext uri="{FF2B5EF4-FFF2-40B4-BE49-F238E27FC236}">
                <a16:creationId xmlns:a16="http://schemas.microsoft.com/office/drawing/2014/main" id="{FD88489B-59A7-22FE-08DD-50D42CAA2004}"/>
              </a:ext>
            </a:extLst>
          </p:cNvPr>
          <p:cNvSpPr>
            <a:spLocks noGrp="1"/>
          </p:cNvSpPr>
          <p:nvPr>
            <p:ph type="body" sz="quarter" idx="31"/>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8FE846B8-DA09-E325-B156-A281D44DB945}"/>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8777434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6"/>
            <a:ext cx="12192000" cy="1422965"/>
          </a:xfrm>
          <a:prstGeom prst="rect">
            <a:avLst/>
          </a:prstGeom>
        </p:spPr>
        <p:txBody>
          <a:bodyPr/>
          <a:lstStyle>
            <a:lvl1pPr marL="0" indent="0" algn="ctr">
              <a:buNone/>
              <a:defRPr sz="4800" b="0">
                <a:solidFill>
                  <a:schemeClr val="accent6"/>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87755" y="4405786"/>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56371" y="4405786"/>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03</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87755" y="4709471"/>
            <a:ext cx="3256360" cy="1301119"/>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7819" y="4709471"/>
            <a:ext cx="3256360" cy="1301119"/>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9"/>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pic>
        <p:nvPicPr>
          <p:cNvPr id="2" name="Picture 1">
            <a:extLst>
              <a:ext uri="{FF2B5EF4-FFF2-40B4-BE49-F238E27FC236}">
                <a16:creationId xmlns:a16="http://schemas.microsoft.com/office/drawing/2014/main" id="{8B4EC67F-CBAA-797B-E8CE-02A265497A5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7" name="Text Box 18">
            <a:extLst>
              <a:ext uri="{FF2B5EF4-FFF2-40B4-BE49-F238E27FC236}">
                <a16:creationId xmlns:a16="http://schemas.microsoft.com/office/drawing/2014/main" id="{F0B9C32D-BCD6-9256-359F-9259A630F1FD}"/>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1" name="Text Placeholder 35">
            <a:extLst>
              <a:ext uri="{FF2B5EF4-FFF2-40B4-BE49-F238E27FC236}">
                <a16:creationId xmlns:a16="http://schemas.microsoft.com/office/drawing/2014/main" id="{03C48EBF-5E89-58DF-B925-443A566E04E5}"/>
              </a:ext>
            </a:extLst>
          </p:cNvPr>
          <p:cNvSpPr>
            <a:spLocks noGrp="1"/>
          </p:cNvSpPr>
          <p:nvPr>
            <p:ph type="body" sz="quarter" idx="27" hasCustomPrompt="1"/>
          </p:nvPr>
        </p:nvSpPr>
        <p:spPr>
          <a:xfrm>
            <a:off x="1420484" y="2200991"/>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B7C29ECB-0D71-8B3F-3FB9-647DA2281CF7}"/>
              </a:ext>
            </a:extLst>
          </p:cNvPr>
          <p:cNvSpPr>
            <a:spLocks noGrp="1"/>
          </p:cNvSpPr>
          <p:nvPr>
            <p:ph type="body" sz="quarter" idx="44" hasCustomPrompt="1"/>
          </p:nvPr>
        </p:nvSpPr>
        <p:spPr>
          <a:xfrm>
            <a:off x="5061575" y="2200991"/>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7966DE95-89DB-8B86-138F-6BC92B5D6C7C}"/>
              </a:ext>
            </a:extLst>
          </p:cNvPr>
          <p:cNvSpPr>
            <a:spLocks noGrp="1"/>
          </p:cNvSpPr>
          <p:nvPr>
            <p:ph type="body" sz="quarter" idx="45" hasCustomPrompt="1"/>
          </p:nvPr>
        </p:nvSpPr>
        <p:spPr>
          <a:xfrm>
            <a:off x="8724468" y="2200991"/>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A7B73B2E-E0D1-C5E4-8BCC-60DC38D55F55}"/>
              </a:ext>
            </a:extLst>
          </p:cNvPr>
          <p:cNvSpPr>
            <a:spLocks noGrp="1"/>
          </p:cNvSpPr>
          <p:nvPr>
            <p:ph type="body" sz="quarter" idx="31"/>
          </p:nvPr>
        </p:nvSpPr>
        <p:spPr>
          <a:xfrm>
            <a:off x="5878630" y="1030777"/>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3D043201-E198-722A-6B8D-6C9FAFF569F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49733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Points Slide (Stack)">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5720646" y="4493522"/>
            <a:ext cx="1595447" cy="1595447"/>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5720646" y="2682062"/>
            <a:ext cx="1595447" cy="1595447"/>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5720646" y="832271"/>
            <a:ext cx="1595447" cy="1595447"/>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1" y="2128059"/>
            <a:ext cx="4263044" cy="2075563"/>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497395" y="84978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7497395" y="269128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7497395" y="450738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497395" y="1153471"/>
            <a:ext cx="3256360" cy="1301119"/>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7497395" y="2994971"/>
            <a:ext cx="3256360" cy="1301119"/>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7497395" y="4811071"/>
            <a:ext cx="3256360" cy="1301119"/>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CEA16375-C29F-61B0-A31A-2C9F760C3CCE}"/>
              </a:ext>
            </a:extLst>
          </p:cNvPr>
          <p:cNvSpPr>
            <a:spLocks noGrp="1"/>
          </p:cNvSpPr>
          <p:nvPr>
            <p:ph type="body" sz="quarter" idx="31"/>
          </p:nvPr>
        </p:nvSpPr>
        <p:spPr>
          <a:xfrm>
            <a:off x="1114860" y="426904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A5C7D62D-49E5-D591-53CB-B6504C38B3A5}"/>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359358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Points Slide (Vertical)">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1089653" y="4582905"/>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1089653" y="3172607"/>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1089653" y="1762312"/>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0" y="861738"/>
            <a:ext cx="10474571" cy="851117"/>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2450185" y="1754640"/>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2450185" y="2058327"/>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Text Placeholder 37">
            <a:extLst>
              <a:ext uri="{FF2B5EF4-FFF2-40B4-BE49-F238E27FC236}">
                <a16:creationId xmlns:a16="http://schemas.microsoft.com/office/drawing/2014/main" id="{0442C109-FE66-B27C-59F9-35A429C5E66D}"/>
              </a:ext>
            </a:extLst>
          </p:cNvPr>
          <p:cNvSpPr>
            <a:spLocks noGrp="1"/>
          </p:cNvSpPr>
          <p:nvPr>
            <p:ph type="body" sz="quarter" idx="46" hasCustomPrompt="1"/>
          </p:nvPr>
        </p:nvSpPr>
        <p:spPr>
          <a:xfrm>
            <a:off x="2450185" y="3178398"/>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 name="Text Placeholder 19">
            <a:extLst>
              <a:ext uri="{FF2B5EF4-FFF2-40B4-BE49-F238E27FC236}">
                <a16:creationId xmlns:a16="http://schemas.microsoft.com/office/drawing/2014/main" id="{D2F8E1BB-ADFA-24CA-3560-29F2AFBD5E4F}"/>
              </a:ext>
            </a:extLst>
          </p:cNvPr>
          <p:cNvSpPr>
            <a:spLocks noGrp="1"/>
          </p:cNvSpPr>
          <p:nvPr>
            <p:ph type="body" sz="quarter" idx="47" hasCustomPrompt="1"/>
          </p:nvPr>
        </p:nvSpPr>
        <p:spPr>
          <a:xfrm>
            <a:off x="2450185" y="3482084"/>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1" name="Text Placeholder 37">
            <a:extLst>
              <a:ext uri="{FF2B5EF4-FFF2-40B4-BE49-F238E27FC236}">
                <a16:creationId xmlns:a16="http://schemas.microsoft.com/office/drawing/2014/main" id="{23848A04-E52B-9ACD-6471-7B4522FF1BF5}"/>
              </a:ext>
            </a:extLst>
          </p:cNvPr>
          <p:cNvSpPr>
            <a:spLocks noGrp="1"/>
          </p:cNvSpPr>
          <p:nvPr>
            <p:ph type="body" sz="quarter" idx="48" hasCustomPrompt="1"/>
          </p:nvPr>
        </p:nvSpPr>
        <p:spPr>
          <a:xfrm>
            <a:off x="2450185" y="459237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12" name="Text Placeholder 19">
            <a:extLst>
              <a:ext uri="{FF2B5EF4-FFF2-40B4-BE49-F238E27FC236}">
                <a16:creationId xmlns:a16="http://schemas.microsoft.com/office/drawing/2014/main" id="{6E1CE074-8E7B-9EBA-36FF-B47E4E092A56}"/>
              </a:ext>
            </a:extLst>
          </p:cNvPr>
          <p:cNvSpPr>
            <a:spLocks noGrp="1"/>
          </p:cNvSpPr>
          <p:nvPr>
            <p:ph type="body" sz="quarter" idx="49" hasCustomPrompt="1"/>
          </p:nvPr>
        </p:nvSpPr>
        <p:spPr>
          <a:xfrm>
            <a:off x="2450185" y="4896063"/>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3" name="Text Placeholder 5">
            <a:extLst>
              <a:ext uri="{FF2B5EF4-FFF2-40B4-BE49-F238E27FC236}">
                <a16:creationId xmlns:a16="http://schemas.microsoft.com/office/drawing/2014/main" id="{BABF1E9C-8A9B-3A38-4D14-C4AA0119E388}"/>
              </a:ext>
            </a:extLst>
          </p:cNvPr>
          <p:cNvSpPr>
            <a:spLocks noGrp="1"/>
          </p:cNvSpPr>
          <p:nvPr>
            <p:ph type="body" sz="quarter" idx="31"/>
          </p:nvPr>
        </p:nvSpPr>
        <p:spPr>
          <a:xfrm>
            <a:off x="1109973" y="733429"/>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7D6583F4-0720-99C3-26E1-D21A0A4E195A}"/>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593119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x Points Slide">
    <p:spTree>
      <p:nvGrpSpPr>
        <p:cNvPr id="1" name=""/>
        <p:cNvGrpSpPr/>
        <p:nvPr/>
      </p:nvGrpSpPr>
      <p:grpSpPr>
        <a:xfrm>
          <a:off x="0" y="0"/>
          <a:ext cx="0" cy="0"/>
          <a:chOff x="0" y="0"/>
          <a:chExt cx="0" cy="0"/>
        </a:xfrm>
      </p:grpSpPr>
      <p:sp>
        <p:nvSpPr>
          <p:cNvPr id="43" name="Text Placeholder 35">
            <a:extLst>
              <a:ext uri="{FF2B5EF4-FFF2-40B4-BE49-F238E27FC236}">
                <a16:creationId xmlns:a16="http://schemas.microsoft.com/office/drawing/2014/main" id="{14319F33-0D51-1E35-9234-37E8F7E36740}"/>
              </a:ext>
            </a:extLst>
          </p:cNvPr>
          <p:cNvSpPr>
            <a:spLocks noGrp="1"/>
          </p:cNvSpPr>
          <p:nvPr>
            <p:ph type="body" sz="quarter" idx="65" hasCustomPrompt="1"/>
          </p:nvPr>
        </p:nvSpPr>
        <p:spPr>
          <a:xfrm>
            <a:off x="832721"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2" name="Text Placeholder 35">
            <a:extLst>
              <a:ext uri="{FF2B5EF4-FFF2-40B4-BE49-F238E27FC236}">
                <a16:creationId xmlns:a16="http://schemas.microsoft.com/office/drawing/2014/main" id="{F061494F-9D80-8093-768E-2B2E2FA7B4FE}"/>
              </a:ext>
            </a:extLst>
          </p:cNvPr>
          <p:cNvSpPr>
            <a:spLocks noGrp="1"/>
          </p:cNvSpPr>
          <p:nvPr>
            <p:ph type="body" sz="quarter" idx="61" hasCustomPrompt="1"/>
          </p:nvPr>
        </p:nvSpPr>
        <p:spPr>
          <a:xfrm>
            <a:off x="6338283"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3" name="Text Placeholder 35">
            <a:extLst>
              <a:ext uri="{FF2B5EF4-FFF2-40B4-BE49-F238E27FC236}">
                <a16:creationId xmlns:a16="http://schemas.microsoft.com/office/drawing/2014/main" id="{37611067-5D7B-1699-0485-FB6BE809A9EA}"/>
              </a:ext>
            </a:extLst>
          </p:cNvPr>
          <p:cNvSpPr>
            <a:spLocks noGrp="1"/>
          </p:cNvSpPr>
          <p:nvPr>
            <p:ph type="body" sz="quarter" idx="62" hasCustomPrompt="1"/>
          </p:nvPr>
        </p:nvSpPr>
        <p:spPr>
          <a:xfrm>
            <a:off x="8173469"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1" name="Text Placeholder 35">
            <a:extLst>
              <a:ext uri="{FF2B5EF4-FFF2-40B4-BE49-F238E27FC236}">
                <a16:creationId xmlns:a16="http://schemas.microsoft.com/office/drawing/2014/main" id="{E2AF4ED4-CB9A-7504-6C20-80B09889AF75}"/>
              </a:ext>
            </a:extLst>
          </p:cNvPr>
          <p:cNvSpPr>
            <a:spLocks noGrp="1"/>
          </p:cNvSpPr>
          <p:nvPr>
            <p:ph type="body" sz="quarter" idx="63" hasCustomPrompt="1"/>
          </p:nvPr>
        </p:nvSpPr>
        <p:spPr>
          <a:xfrm>
            <a:off x="10008655"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2" name="Text Placeholder 35">
            <a:extLst>
              <a:ext uri="{FF2B5EF4-FFF2-40B4-BE49-F238E27FC236}">
                <a16:creationId xmlns:a16="http://schemas.microsoft.com/office/drawing/2014/main" id="{A4B4152B-32F4-D96F-7FCE-9DE291168F87}"/>
              </a:ext>
            </a:extLst>
          </p:cNvPr>
          <p:cNvSpPr>
            <a:spLocks noGrp="1"/>
          </p:cNvSpPr>
          <p:nvPr>
            <p:ph type="body" sz="quarter" idx="64" hasCustomPrompt="1"/>
          </p:nvPr>
        </p:nvSpPr>
        <p:spPr>
          <a:xfrm>
            <a:off x="4503095"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77155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5"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5"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4"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4"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10" name="Text Box 18">
            <a:extLst>
              <a:ext uri="{FF2B5EF4-FFF2-40B4-BE49-F238E27FC236}">
                <a16:creationId xmlns:a16="http://schemas.microsoft.com/office/drawing/2014/main" id="{9A452759-EB71-A162-5CD7-481825DA640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3" name="Text Placeholder 35">
            <a:extLst>
              <a:ext uri="{FF2B5EF4-FFF2-40B4-BE49-F238E27FC236}">
                <a16:creationId xmlns:a16="http://schemas.microsoft.com/office/drawing/2014/main" id="{63D418F6-4B73-851E-8BD2-643A7B38615C}"/>
              </a:ext>
            </a:extLst>
          </p:cNvPr>
          <p:cNvSpPr>
            <a:spLocks noGrp="1"/>
          </p:cNvSpPr>
          <p:nvPr>
            <p:ph type="body" sz="quarter" idx="59" hasCustomPrompt="1"/>
          </p:nvPr>
        </p:nvSpPr>
        <p:spPr>
          <a:xfrm>
            <a:off x="2667908"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142EC546-71B3-12B4-A673-304FA1065730}"/>
              </a:ext>
            </a:extLst>
          </p:cNvPr>
          <p:cNvSpPr>
            <a:spLocks noGrp="1"/>
          </p:cNvSpPr>
          <p:nvPr>
            <p:ph type="body" sz="quarter" idx="31"/>
          </p:nvPr>
        </p:nvSpPr>
        <p:spPr>
          <a:xfrm>
            <a:off x="5876133" y="103685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1B7F45B0-8263-3B42-9A4F-6AEB2F51567C}"/>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63643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0"/>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4" y="942533"/>
            <a:ext cx="10897127" cy="649366"/>
          </a:xfrm>
          <a:prstGeom prst="rect">
            <a:avLst/>
          </a:prstGeom>
        </p:spPr>
        <p:txBody>
          <a:bodyPr/>
          <a:lstStyle>
            <a:lvl1pPr marL="0" indent="0" algn="l">
              <a:buNone/>
              <a:defRPr sz="4800" b="0">
                <a:solidFill>
                  <a:schemeClr val="accent5"/>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4" y="2082449"/>
            <a:ext cx="10712949" cy="3983735"/>
          </a:xfrm>
          <a:prstGeom prst="rect">
            <a:avLst/>
          </a:prstGeom>
        </p:spPr>
        <p:txBody>
          <a:bodyPr numCol="1"/>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7" name="Picture 6">
            <a:extLst>
              <a:ext uri="{FF2B5EF4-FFF2-40B4-BE49-F238E27FC236}">
                <a16:creationId xmlns:a16="http://schemas.microsoft.com/office/drawing/2014/main" id="{F2187753-6EC9-20C8-0406-AE654BF29728}"/>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4" name="Text Placeholder 5">
            <a:extLst>
              <a:ext uri="{FF2B5EF4-FFF2-40B4-BE49-F238E27FC236}">
                <a16:creationId xmlns:a16="http://schemas.microsoft.com/office/drawing/2014/main" id="{A87DB462-2EB4-8049-4AD6-57166E14898A}"/>
              </a:ext>
            </a:extLst>
          </p:cNvPr>
          <p:cNvSpPr>
            <a:spLocks noGrp="1"/>
          </p:cNvSpPr>
          <p:nvPr>
            <p:ph type="body" sz="quarter" idx="20"/>
          </p:nvPr>
        </p:nvSpPr>
        <p:spPr>
          <a:xfrm>
            <a:off x="878647" y="177342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9EEC0E7-9CE1-7BCC-2FA9-E39A7521A9F3}"/>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1675178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x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771551"/>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5" y="3773144"/>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5" y="4076830"/>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8"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8"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4"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4"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60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6"/>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pic>
        <p:nvPicPr>
          <p:cNvPr id="10" name="Picture 9">
            <a:extLst>
              <a:ext uri="{FF2B5EF4-FFF2-40B4-BE49-F238E27FC236}">
                <a16:creationId xmlns:a16="http://schemas.microsoft.com/office/drawing/2014/main" id="{DFB0B120-347A-63EF-7E4E-9F998D603677}"/>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5" name="Text Placeholder 35">
            <a:extLst>
              <a:ext uri="{FF2B5EF4-FFF2-40B4-BE49-F238E27FC236}">
                <a16:creationId xmlns:a16="http://schemas.microsoft.com/office/drawing/2014/main" id="{70F93BE0-FED4-8A30-106A-226E550D90F7}"/>
              </a:ext>
            </a:extLst>
          </p:cNvPr>
          <p:cNvSpPr>
            <a:spLocks noGrp="1"/>
          </p:cNvSpPr>
          <p:nvPr>
            <p:ph type="body" sz="quarter" idx="65" hasCustomPrompt="1"/>
          </p:nvPr>
        </p:nvSpPr>
        <p:spPr>
          <a:xfrm>
            <a:off x="832721"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7" name="Text Placeholder 35">
            <a:extLst>
              <a:ext uri="{FF2B5EF4-FFF2-40B4-BE49-F238E27FC236}">
                <a16:creationId xmlns:a16="http://schemas.microsoft.com/office/drawing/2014/main" id="{F129E6B8-2489-5A64-4178-D276A7DF0FBE}"/>
              </a:ext>
            </a:extLst>
          </p:cNvPr>
          <p:cNvSpPr>
            <a:spLocks noGrp="1"/>
          </p:cNvSpPr>
          <p:nvPr>
            <p:ph type="body" sz="quarter" idx="61" hasCustomPrompt="1"/>
          </p:nvPr>
        </p:nvSpPr>
        <p:spPr>
          <a:xfrm>
            <a:off x="6338283"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8" name="Text Placeholder 35">
            <a:extLst>
              <a:ext uri="{FF2B5EF4-FFF2-40B4-BE49-F238E27FC236}">
                <a16:creationId xmlns:a16="http://schemas.microsoft.com/office/drawing/2014/main" id="{1BFA1A07-EC96-39CB-5428-F2A32997B899}"/>
              </a:ext>
            </a:extLst>
          </p:cNvPr>
          <p:cNvSpPr>
            <a:spLocks noGrp="1"/>
          </p:cNvSpPr>
          <p:nvPr>
            <p:ph type="body" sz="quarter" idx="62" hasCustomPrompt="1"/>
          </p:nvPr>
        </p:nvSpPr>
        <p:spPr>
          <a:xfrm>
            <a:off x="8173469"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9" name="Text Placeholder 35">
            <a:extLst>
              <a:ext uri="{FF2B5EF4-FFF2-40B4-BE49-F238E27FC236}">
                <a16:creationId xmlns:a16="http://schemas.microsoft.com/office/drawing/2014/main" id="{AF52A4E9-EDAA-4716-56E9-15828CDFC573}"/>
              </a:ext>
            </a:extLst>
          </p:cNvPr>
          <p:cNvSpPr>
            <a:spLocks noGrp="1"/>
          </p:cNvSpPr>
          <p:nvPr>
            <p:ph type="body" sz="quarter" idx="63" hasCustomPrompt="1"/>
          </p:nvPr>
        </p:nvSpPr>
        <p:spPr>
          <a:xfrm>
            <a:off x="10008655"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3982F4D3-2CFC-5D43-D30B-0F4E61CBED0E}"/>
              </a:ext>
            </a:extLst>
          </p:cNvPr>
          <p:cNvSpPr>
            <a:spLocks noGrp="1"/>
          </p:cNvSpPr>
          <p:nvPr>
            <p:ph type="body" sz="quarter" idx="64" hasCustomPrompt="1"/>
          </p:nvPr>
        </p:nvSpPr>
        <p:spPr>
          <a:xfrm>
            <a:off x="4503095"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4" name="Text Placeholder 35">
            <a:extLst>
              <a:ext uri="{FF2B5EF4-FFF2-40B4-BE49-F238E27FC236}">
                <a16:creationId xmlns:a16="http://schemas.microsoft.com/office/drawing/2014/main" id="{F6FED7EF-43C4-D96F-125A-C27EE5814458}"/>
              </a:ext>
            </a:extLst>
          </p:cNvPr>
          <p:cNvSpPr>
            <a:spLocks noGrp="1"/>
          </p:cNvSpPr>
          <p:nvPr>
            <p:ph type="body" sz="quarter" idx="59" hasCustomPrompt="1"/>
          </p:nvPr>
        </p:nvSpPr>
        <p:spPr>
          <a:xfrm>
            <a:off x="2667908"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5" name="Text Box 18">
            <a:extLst>
              <a:ext uri="{FF2B5EF4-FFF2-40B4-BE49-F238E27FC236}">
                <a16:creationId xmlns:a16="http://schemas.microsoft.com/office/drawing/2014/main" id="{15FC2E40-59FB-C42C-7144-42A12FD948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16878BB1-02CC-A33A-AE22-BAF00DEDEE0F}"/>
              </a:ext>
            </a:extLst>
          </p:cNvPr>
          <p:cNvSpPr>
            <a:spLocks noGrp="1"/>
          </p:cNvSpPr>
          <p:nvPr>
            <p:ph type="body" sz="quarter" idx="31"/>
          </p:nvPr>
        </p:nvSpPr>
        <p:spPr>
          <a:xfrm>
            <a:off x="5876133" y="1036853"/>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CD0FDB17-D3AB-822D-5B8A-085B8F46A938}"/>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356699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x Points Slide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C068A-5561-F59A-F73F-BE65589D5380}"/>
              </a:ext>
            </a:extLst>
          </p:cNvPr>
          <p:cNvSpPr/>
          <p:nvPr userDrawn="1"/>
        </p:nvSpPr>
        <p:spPr>
          <a:xfrm>
            <a:off x="835900"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EBFF5021-3830-9FBA-4F09-4A483839D711}"/>
              </a:ext>
            </a:extLst>
          </p:cNvPr>
          <p:cNvSpPr/>
          <p:nvPr userDrawn="1"/>
        </p:nvSpPr>
        <p:spPr>
          <a:xfrm>
            <a:off x="2669352"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C1797CBC-7BFB-2800-878A-3DCCCB20E829}"/>
              </a:ext>
            </a:extLst>
          </p:cNvPr>
          <p:cNvSpPr/>
          <p:nvPr userDrawn="1"/>
        </p:nvSpPr>
        <p:spPr>
          <a:xfrm>
            <a:off x="4502804"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77155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 name="Rectangle 1">
            <a:extLst>
              <a:ext uri="{FF2B5EF4-FFF2-40B4-BE49-F238E27FC236}">
                <a16:creationId xmlns:a16="http://schemas.microsoft.com/office/drawing/2014/main" id="{BD6F62A1-2967-2E4D-D1F3-EBACB737887C}"/>
              </a:ext>
            </a:extLst>
          </p:cNvPr>
          <p:cNvSpPr/>
          <p:nvPr userDrawn="1"/>
        </p:nvSpPr>
        <p:spPr>
          <a:xfrm>
            <a:off x="6336256"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0F1F3E1A-EE5A-C2F2-DA3F-801BECB9D8FF}"/>
              </a:ext>
            </a:extLst>
          </p:cNvPr>
          <p:cNvSpPr/>
          <p:nvPr userDrawn="1"/>
        </p:nvSpPr>
        <p:spPr>
          <a:xfrm>
            <a:off x="8169708" y="2182834"/>
            <a:ext cx="1422965" cy="1414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a:extLst>
              <a:ext uri="{FF2B5EF4-FFF2-40B4-BE49-F238E27FC236}">
                <a16:creationId xmlns:a16="http://schemas.microsoft.com/office/drawing/2014/main" id="{6C1C3ADD-63BC-CCA1-8F86-649BB0EEBDD6}"/>
              </a:ext>
            </a:extLst>
          </p:cNvPr>
          <p:cNvSpPr/>
          <p:nvPr userDrawn="1"/>
        </p:nvSpPr>
        <p:spPr>
          <a:xfrm>
            <a:off x="10003162"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5"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5"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4"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4"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7" name="Text Box 18">
            <a:extLst>
              <a:ext uri="{FF2B5EF4-FFF2-40B4-BE49-F238E27FC236}">
                <a16:creationId xmlns:a16="http://schemas.microsoft.com/office/drawing/2014/main" id="{BDB7C58F-427A-09E3-F843-8AF96C176F2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32DD7612-856D-A59F-F766-1537B00A96E1}"/>
              </a:ext>
            </a:extLst>
          </p:cNvPr>
          <p:cNvSpPr>
            <a:spLocks noGrp="1"/>
          </p:cNvSpPr>
          <p:nvPr>
            <p:ph type="body" sz="quarter" idx="31"/>
          </p:nvPr>
        </p:nvSpPr>
        <p:spPr>
          <a:xfrm>
            <a:off x="5876133" y="103685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6B190DD-4623-40BD-568A-E2A4E473DB5C}"/>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0539535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lean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108C8D-5AD9-2E74-EF0E-CDC0F604D094}"/>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7" name="Text Box 18">
            <a:extLst>
              <a:ext uri="{FF2B5EF4-FFF2-40B4-BE49-F238E27FC236}">
                <a16:creationId xmlns:a16="http://schemas.microsoft.com/office/drawing/2014/main" id="{1EE0BCD8-0E89-87EB-354E-3758095F550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15">
            <a:extLst>
              <a:ext uri="{FF2B5EF4-FFF2-40B4-BE49-F238E27FC236}">
                <a16:creationId xmlns:a16="http://schemas.microsoft.com/office/drawing/2014/main" id="{2EC995D0-EBDC-FC11-6238-2022DEE506BA}"/>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16" name="Text Placeholder 23">
            <a:extLst>
              <a:ext uri="{FF2B5EF4-FFF2-40B4-BE49-F238E27FC236}">
                <a16:creationId xmlns:a16="http://schemas.microsoft.com/office/drawing/2014/main" id="{0C40A629-A1DD-4B80-2467-24F81BFE7654}"/>
              </a:ext>
            </a:extLst>
          </p:cNvPr>
          <p:cNvSpPr>
            <a:spLocks noGrp="1"/>
          </p:cNvSpPr>
          <p:nvPr>
            <p:ph type="body" sz="quarter" idx="12" hasCustomPrompt="1"/>
          </p:nvPr>
        </p:nvSpPr>
        <p:spPr>
          <a:xfrm>
            <a:off x="0" y="1167758"/>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17" name="Text Placeholder 37">
            <a:extLst>
              <a:ext uri="{FF2B5EF4-FFF2-40B4-BE49-F238E27FC236}">
                <a16:creationId xmlns:a16="http://schemas.microsoft.com/office/drawing/2014/main" id="{6615F0FE-3ACC-5DB8-7837-04A7109D9230}"/>
              </a:ext>
            </a:extLst>
          </p:cNvPr>
          <p:cNvSpPr>
            <a:spLocks noGrp="1"/>
          </p:cNvSpPr>
          <p:nvPr>
            <p:ph type="body" sz="quarter" idx="20" hasCustomPrompt="1"/>
          </p:nvPr>
        </p:nvSpPr>
        <p:spPr>
          <a:xfrm>
            <a:off x="821004"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18" name="Text Placeholder 37">
            <a:extLst>
              <a:ext uri="{FF2B5EF4-FFF2-40B4-BE49-F238E27FC236}">
                <a16:creationId xmlns:a16="http://schemas.microsoft.com/office/drawing/2014/main" id="{61E3C0B1-C788-E947-BB2E-8595425163E8}"/>
              </a:ext>
            </a:extLst>
          </p:cNvPr>
          <p:cNvSpPr>
            <a:spLocks noGrp="1"/>
          </p:cNvSpPr>
          <p:nvPr>
            <p:ph type="body" sz="quarter" idx="22" hasCustomPrompt="1"/>
          </p:nvPr>
        </p:nvSpPr>
        <p:spPr>
          <a:xfrm>
            <a:off x="4462095"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9" name="Text Placeholder 37">
            <a:extLst>
              <a:ext uri="{FF2B5EF4-FFF2-40B4-BE49-F238E27FC236}">
                <a16:creationId xmlns:a16="http://schemas.microsoft.com/office/drawing/2014/main" id="{7E9E19FF-7279-D179-E8F2-31CC074B11E9}"/>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19">
            <a:extLst>
              <a:ext uri="{FF2B5EF4-FFF2-40B4-BE49-F238E27FC236}">
                <a16:creationId xmlns:a16="http://schemas.microsoft.com/office/drawing/2014/main" id="{A5FCD89B-9E16-812C-C3A0-6558C0A952EB}"/>
              </a:ext>
            </a:extLst>
          </p:cNvPr>
          <p:cNvSpPr>
            <a:spLocks noGrp="1"/>
          </p:cNvSpPr>
          <p:nvPr>
            <p:ph type="body" sz="quarter" idx="41" hasCustomPrompt="1"/>
          </p:nvPr>
        </p:nvSpPr>
        <p:spPr>
          <a:xfrm>
            <a:off x="821004" y="4709471"/>
            <a:ext cx="3256360" cy="856443"/>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3" name="Text Placeholder 19">
            <a:extLst>
              <a:ext uri="{FF2B5EF4-FFF2-40B4-BE49-F238E27FC236}">
                <a16:creationId xmlns:a16="http://schemas.microsoft.com/office/drawing/2014/main" id="{4E361739-837D-EF39-72A7-B96A048A97BE}"/>
              </a:ext>
            </a:extLst>
          </p:cNvPr>
          <p:cNvSpPr>
            <a:spLocks noGrp="1"/>
          </p:cNvSpPr>
          <p:nvPr>
            <p:ph type="body" sz="quarter" idx="42" hasCustomPrompt="1"/>
          </p:nvPr>
        </p:nvSpPr>
        <p:spPr>
          <a:xfrm>
            <a:off x="4462095" y="4709471"/>
            <a:ext cx="3256360" cy="856443"/>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24" name="Text Placeholder 19">
            <a:extLst>
              <a:ext uri="{FF2B5EF4-FFF2-40B4-BE49-F238E27FC236}">
                <a16:creationId xmlns:a16="http://schemas.microsoft.com/office/drawing/2014/main" id="{05546096-99F7-8EEA-8204-E44A70B8D6C8}"/>
              </a:ext>
            </a:extLst>
          </p:cNvPr>
          <p:cNvSpPr>
            <a:spLocks noGrp="1"/>
          </p:cNvSpPr>
          <p:nvPr>
            <p:ph type="body" sz="quarter" idx="43" hasCustomPrompt="1"/>
          </p:nvPr>
        </p:nvSpPr>
        <p:spPr>
          <a:xfrm>
            <a:off x="8124988" y="4709471"/>
            <a:ext cx="3256360" cy="856443"/>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5" name="Text Placeholder 5">
            <a:extLst>
              <a:ext uri="{FF2B5EF4-FFF2-40B4-BE49-F238E27FC236}">
                <a16:creationId xmlns:a16="http://schemas.microsoft.com/office/drawing/2014/main" id="{99DEBB9E-9967-44A6-E583-2B254D6C348C}"/>
              </a:ext>
            </a:extLst>
          </p:cNvPr>
          <p:cNvSpPr>
            <a:spLocks noGrp="1"/>
          </p:cNvSpPr>
          <p:nvPr>
            <p:ph type="body" sz="quarter" idx="31"/>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7" name="Rectangle 26">
            <a:extLst>
              <a:ext uri="{FF2B5EF4-FFF2-40B4-BE49-F238E27FC236}">
                <a16:creationId xmlns:a16="http://schemas.microsoft.com/office/drawing/2014/main" id="{4C8255E7-7C8A-F658-8E87-17AFA20FE9FF}"/>
              </a:ext>
            </a:extLst>
          </p:cNvPr>
          <p:cNvSpPr/>
          <p:nvPr userDrawn="1"/>
        </p:nvSpPr>
        <p:spPr>
          <a:xfrm>
            <a:off x="1420484" y="2200991"/>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Picture Placeholder 29">
            <a:extLst>
              <a:ext uri="{FF2B5EF4-FFF2-40B4-BE49-F238E27FC236}">
                <a16:creationId xmlns:a16="http://schemas.microsoft.com/office/drawing/2014/main" id="{10D8C20F-7B50-F3B2-76F3-C09BD6709D90}"/>
              </a:ext>
            </a:extLst>
          </p:cNvPr>
          <p:cNvSpPr>
            <a:spLocks noGrp="1"/>
          </p:cNvSpPr>
          <p:nvPr>
            <p:ph type="pic" sz="quarter" idx="45" hasCustomPrompt="1"/>
          </p:nvPr>
        </p:nvSpPr>
        <p:spPr>
          <a:xfrm>
            <a:off x="145983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8" name="Rectangle 27">
            <a:extLst>
              <a:ext uri="{FF2B5EF4-FFF2-40B4-BE49-F238E27FC236}">
                <a16:creationId xmlns:a16="http://schemas.microsoft.com/office/drawing/2014/main" id="{BF1FB953-1BF3-92AF-9070-03D23A2ACEDB}"/>
              </a:ext>
            </a:extLst>
          </p:cNvPr>
          <p:cNvSpPr/>
          <p:nvPr userDrawn="1"/>
        </p:nvSpPr>
        <p:spPr>
          <a:xfrm>
            <a:off x="5067300" y="2200991"/>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icture Placeholder 29">
            <a:extLst>
              <a:ext uri="{FF2B5EF4-FFF2-40B4-BE49-F238E27FC236}">
                <a16:creationId xmlns:a16="http://schemas.microsoft.com/office/drawing/2014/main" id="{48FA30B2-17A4-8C5A-B179-5FC335A6CFA7}"/>
              </a:ext>
            </a:extLst>
          </p:cNvPr>
          <p:cNvSpPr>
            <a:spLocks noGrp="1"/>
          </p:cNvSpPr>
          <p:nvPr>
            <p:ph type="pic" sz="quarter" idx="46" hasCustomPrompt="1"/>
          </p:nvPr>
        </p:nvSpPr>
        <p:spPr>
          <a:xfrm>
            <a:off x="5106651"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3" name="Rectangle 32">
            <a:extLst>
              <a:ext uri="{FF2B5EF4-FFF2-40B4-BE49-F238E27FC236}">
                <a16:creationId xmlns:a16="http://schemas.microsoft.com/office/drawing/2014/main" id="{9759CE91-63C2-FC17-3B0F-0DB537C47363}"/>
              </a:ext>
            </a:extLst>
          </p:cNvPr>
          <p:cNvSpPr/>
          <p:nvPr userDrawn="1"/>
        </p:nvSpPr>
        <p:spPr>
          <a:xfrm>
            <a:off x="8675204" y="2200991"/>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Picture Placeholder 29">
            <a:extLst>
              <a:ext uri="{FF2B5EF4-FFF2-40B4-BE49-F238E27FC236}">
                <a16:creationId xmlns:a16="http://schemas.microsoft.com/office/drawing/2014/main" id="{05A2A381-81C1-35F1-1AE8-A25D59CB700A}"/>
              </a:ext>
            </a:extLst>
          </p:cNvPr>
          <p:cNvSpPr>
            <a:spLocks noGrp="1"/>
          </p:cNvSpPr>
          <p:nvPr>
            <p:ph type="pic" sz="quarter" idx="47" hasCustomPrompt="1"/>
          </p:nvPr>
        </p:nvSpPr>
        <p:spPr>
          <a:xfrm>
            <a:off x="871455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5" name="Text Placeholder 12">
            <a:extLst>
              <a:ext uri="{FF2B5EF4-FFF2-40B4-BE49-F238E27FC236}">
                <a16:creationId xmlns:a16="http://schemas.microsoft.com/office/drawing/2014/main" id="{EAF39CF6-CDB8-36F1-4633-2EB59BFF279E}"/>
              </a:ext>
            </a:extLst>
          </p:cNvPr>
          <p:cNvSpPr>
            <a:spLocks noGrp="1"/>
          </p:cNvSpPr>
          <p:nvPr>
            <p:ph type="body" sz="quarter" idx="29" hasCustomPrompt="1"/>
          </p:nvPr>
        </p:nvSpPr>
        <p:spPr>
          <a:xfrm>
            <a:off x="2728914" y="5700182"/>
            <a:ext cx="6734175" cy="655271"/>
          </a:xfrm>
          <a:prstGeom prst="rect">
            <a:avLst/>
          </a:prstGeom>
          <a:solidFill>
            <a:schemeClr val="accent5"/>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spTree>
    <p:extLst>
      <p:ext uri="{BB962C8B-B14F-4D97-AF65-F5344CB8AC3E}">
        <p14:creationId xmlns:p14="http://schemas.microsoft.com/office/powerpoint/2010/main" val="7672207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lean Content Slide (Dark)">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E641D8-0785-0048-430D-7BF1DC8EF45C}"/>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7" name="Text Box 18">
            <a:extLst>
              <a:ext uri="{FF2B5EF4-FFF2-40B4-BE49-F238E27FC236}">
                <a16:creationId xmlns:a16="http://schemas.microsoft.com/office/drawing/2014/main" id="{0662BB60-4898-03BC-272F-94D0EF2875D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15">
            <a:extLst>
              <a:ext uri="{FF2B5EF4-FFF2-40B4-BE49-F238E27FC236}">
                <a16:creationId xmlns:a16="http://schemas.microsoft.com/office/drawing/2014/main" id="{1106BBB3-09EC-A503-D244-194E1B90FFAA}"/>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
        <p:nvSpPr>
          <p:cNvPr id="33" name="Text Placeholder 23">
            <a:extLst>
              <a:ext uri="{FF2B5EF4-FFF2-40B4-BE49-F238E27FC236}">
                <a16:creationId xmlns:a16="http://schemas.microsoft.com/office/drawing/2014/main" id="{14BC8F74-B6AD-F9F9-A7BF-44D517FAF33A}"/>
              </a:ext>
            </a:extLst>
          </p:cNvPr>
          <p:cNvSpPr>
            <a:spLocks noGrp="1"/>
          </p:cNvSpPr>
          <p:nvPr>
            <p:ph type="body" sz="quarter" idx="12" hasCustomPrompt="1"/>
          </p:nvPr>
        </p:nvSpPr>
        <p:spPr>
          <a:xfrm>
            <a:off x="0" y="1167758"/>
            <a:ext cx="12192000" cy="813444"/>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34" name="Text Placeholder 37">
            <a:extLst>
              <a:ext uri="{FF2B5EF4-FFF2-40B4-BE49-F238E27FC236}">
                <a16:creationId xmlns:a16="http://schemas.microsoft.com/office/drawing/2014/main" id="{91C5CA00-887A-56FA-2175-5F0A0A21AAA7}"/>
              </a:ext>
            </a:extLst>
          </p:cNvPr>
          <p:cNvSpPr>
            <a:spLocks noGrp="1"/>
          </p:cNvSpPr>
          <p:nvPr>
            <p:ph type="body" sz="quarter" idx="20" hasCustomPrompt="1"/>
          </p:nvPr>
        </p:nvSpPr>
        <p:spPr>
          <a:xfrm>
            <a:off x="821004" y="4405786"/>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5" name="Text Placeholder 37">
            <a:extLst>
              <a:ext uri="{FF2B5EF4-FFF2-40B4-BE49-F238E27FC236}">
                <a16:creationId xmlns:a16="http://schemas.microsoft.com/office/drawing/2014/main" id="{83BCFADF-B59A-4882-7A5E-9A8778745CDC}"/>
              </a:ext>
            </a:extLst>
          </p:cNvPr>
          <p:cNvSpPr>
            <a:spLocks noGrp="1"/>
          </p:cNvSpPr>
          <p:nvPr>
            <p:ph type="body" sz="quarter" idx="22" hasCustomPrompt="1"/>
          </p:nvPr>
        </p:nvSpPr>
        <p:spPr>
          <a:xfrm>
            <a:off x="4462095" y="4405786"/>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36" name="Text Placeholder 37">
            <a:extLst>
              <a:ext uri="{FF2B5EF4-FFF2-40B4-BE49-F238E27FC236}">
                <a16:creationId xmlns:a16="http://schemas.microsoft.com/office/drawing/2014/main" id="{05DDDE87-C520-1A97-3693-0318098AB038}"/>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37" name="Text Placeholder 19">
            <a:extLst>
              <a:ext uri="{FF2B5EF4-FFF2-40B4-BE49-F238E27FC236}">
                <a16:creationId xmlns:a16="http://schemas.microsoft.com/office/drawing/2014/main" id="{ADB2A0D6-6F6D-499B-C7CD-4DB683811BFA}"/>
              </a:ext>
            </a:extLst>
          </p:cNvPr>
          <p:cNvSpPr>
            <a:spLocks noGrp="1"/>
          </p:cNvSpPr>
          <p:nvPr>
            <p:ph type="body" sz="quarter" idx="41" hasCustomPrompt="1"/>
          </p:nvPr>
        </p:nvSpPr>
        <p:spPr>
          <a:xfrm>
            <a:off x="821004" y="4709471"/>
            <a:ext cx="3256360" cy="856443"/>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38" name="Text Placeholder 19">
            <a:extLst>
              <a:ext uri="{FF2B5EF4-FFF2-40B4-BE49-F238E27FC236}">
                <a16:creationId xmlns:a16="http://schemas.microsoft.com/office/drawing/2014/main" id="{25C1C43E-7620-4360-5952-592BFC215099}"/>
              </a:ext>
            </a:extLst>
          </p:cNvPr>
          <p:cNvSpPr>
            <a:spLocks noGrp="1"/>
          </p:cNvSpPr>
          <p:nvPr>
            <p:ph type="body" sz="quarter" idx="42" hasCustomPrompt="1"/>
          </p:nvPr>
        </p:nvSpPr>
        <p:spPr>
          <a:xfrm>
            <a:off x="4462095" y="4709471"/>
            <a:ext cx="3256360" cy="856443"/>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39" name="Text Placeholder 19">
            <a:extLst>
              <a:ext uri="{FF2B5EF4-FFF2-40B4-BE49-F238E27FC236}">
                <a16:creationId xmlns:a16="http://schemas.microsoft.com/office/drawing/2014/main" id="{545EADF2-0659-273A-F42F-BA2160D59F35}"/>
              </a:ext>
            </a:extLst>
          </p:cNvPr>
          <p:cNvSpPr>
            <a:spLocks noGrp="1"/>
          </p:cNvSpPr>
          <p:nvPr>
            <p:ph type="body" sz="quarter" idx="43" hasCustomPrompt="1"/>
          </p:nvPr>
        </p:nvSpPr>
        <p:spPr>
          <a:xfrm>
            <a:off x="8124988" y="4709471"/>
            <a:ext cx="3256360" cy="856443"/>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40" name="Text Placeholder 5">
            <a:extLst>
              <a:ext uri="{FF2B5EF4-FFF2-40B4-BE49-F238E27FC236}">
                <a16:creationId xmlns:a16="http://schemas.microsoft.com/office/drawing/2014/main" id="{4AD5AED2-20F8-76FC-7C07-CC259CF244C7}"/>
              </a:ext>
            </a:extLst>
          </p:cNvPr>
          <p:cNvSpPr>
            <a:spLocks noGrp="1"/>
          </p:cNvSpPr>
          <p:nvPr>
            <p:ph type="body" sz="quarter" idx="31"/>
          </p:nvPr>
        </p:nvSpPr>
        <p:spPr>
          <a:xfrm>
            <a:off x="5878630" y="1030777"/>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1" name="Rectangle 40">
            <a:extLst>
              <a:ext uri="{FF2B5EF4-FFF2-40B4-BE49-F238E27FC236}">
                <a16:creationId xmlns:a16="http://schemas.microsoft.com/office/drawing/2014/main" id="{5600BA82-1996-E2AD-862A-8A1BBACB01C5}"/>
              </a:ext>
            </a:extLst>
          </p:cNvPr>
          <p:cNvSpPr/>
          <p:nvPr userDrawn="1"/>
        </p:nvSpPr>
        <p:spPr>
          <a:xfrm>
            <a:off x="1420484" y="2200991"/>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Picture Placeholder 29">
            <a:extLst>
              <a:ext uri="{FF2B5EF4-FFF2-40B4-BE49-F238E27FC236}">
                <a16:creationId xmlns:a16="http://schemas.microsoft.com/office/drawing/2014/main" id="{FFC6ED6A-C699-A344-863E-B614552D90C5}"/>
              </a:ext>
            </a:extLst>
          </p:cNvPr>
          <p:cNvSpPr>
            <a:spLocks noGrp="1"/>
          </p:cNvSpPr>
          <p:nvPr>
            <p:ph type="pic" sz="quarter" idx="45" hasCustomPrompt="1"/>
          </p:nvPr>
        </p:nvSpPr>
        <p:spPr>
          <a:xfrm>
            <a:off x="145983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3" name="Rectangle 42">
            <a:extLst>
              <a:ext uri="{FF2B5EF4-FFF2-40B4-BE49-F238E27FC236}">
                <a16:creationId xmlns:a16="http://schemas.microsoft.com/office/drawing/2014/main" id="{34BACB37-5AD7-4275-E4E8-3D56C8E813CA}"/>
              </a:ext>
            </a:extLst>
          </p:cNvPr>
          <p:cNvSpPr/>
          <p:nvPr userDrawn="1"/>
        </p:nvSpPr>
        <p:spPr>
          <a:xfrm>
            <a:off x="5067300" y="2200991"/>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Picture Placeholder 29">
            <a:extLst>
              <a:ext uri="{FF2B5EF4-FFF2-40B4-BE49-F238E27FC236}">
                <a16:creationId xmlns:a16="http://schemas.microsoft.com/office/drawing/2014/main" id="{ED0E536D-925C-7B95-BFF0-E77CF13DA448}"/>
              </a:ext>
            </a:extLst>
          </p:cNvPr>
          <p:cNvSpPr>
            <a:spLocks noGrp="1"/>
          </p:cNvSpPr>
          <p:nvPr>
            <p:ph type="pic" sz="quarter" idx="46" hasCustomPrompt="1"/>
          </p:nvPr>
        </p:nvSpPr>
        <p:spPr>
          <a:xfrm>
            <a:off x="5106651"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5" name="Rectangle 44">
            <a:extLst>
              <a:ext uri="{FF2B5EF4-FFF2-40B4-BE49-F238E27FC236}">
                <a16:creationId xmlns:a16="http://schemas.microsoft.com/office/drawing/2014/main" id="{04A3D9C2-A636-5FE0-0966-B1382BAC30A4}"/>
              </a:ext>
            </a:extLst>
          </p:cNvPr>
          <p:cNvSpPr/>
          <p:nvPr userDrawn="1"/>
        </p:nvSpPr>
        <p:spPr>
          <a:xfrm>
            <a:off x="8675204" y="2200991"/>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icture Placeholder 29">
            <a:extLst>
              <a:ext uri="{FF2B5EF4-FFF2-40B4-BE49-F238E27FC236}">
                <a16:creationId xmlns:a16="http://schemas.microsoft.com/office/drawing/2014/main" id="{36E56AD2-D571-D13A-1B01-936B8C105FE6}"/>
              </a:ext>
            </a:extLst>
          </p:cNvPr>
          <p:cNvSpPr>
            <a:spLocks noGrp="1"/>
          </p:cNvSpPr>
          <p:nvPr>
            <p:ph type="pic" sz="quarter" idx="47" hasCustomPrompt="1"/>
          </p:nvPr>
        </p:nvSpPr>
        <p:spPr>
          <a:xfrm>
            <a:off x="871455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7" name="Text Placeholder 12">
            <a:extLst>
              <a:ext uri="{FF2B5EF4-FFF2-40B4-BE49-F238E27FC236}">
                <a16:creationId xmlns:a16="http://schemas.microsoft.com/office/drawing/2014/main" id="{83F3BDE9-9597-B232-3560-F5693147D701}"/>
              </a:ext>
            </a:extLst>
          </p:cNvPr>
          <p:cNvSpPr>
            <a:spLocks noGrp="1"/>
          </p:cNvSpPr>
          <p:nvPr>
            <p:ph type="body" sz="quarter" idx="29" hasCustomPrompt="1"/>
          </p:nvPr>
        </p:nvSpPr>
        <p:spPr>
          <a:xfrm>
            <a:off x="2728914" y="5700182"/>
            <a:ext cx="6734175" cy="655271"/>
          </a:xfrm>
          <a:prstGeom prst="rect">
            <a:avLst/>
          </a:prstGeom>
          <a:solidFill>
            <a:schemeClr val="accent3"/>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spTree>
    <p:extLst>
      <p:ext uri="{BB962C8B-B14F-4D97-AF65-F5344CB8AC3E}">
        <p14:creationId xmlns:p14="http://schemas.microsoft.com/office/powerpoint/2010/main" val="31716112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Slide (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FB752-3946-B9C5-4CE7-07102EAD0EC9}"/>
              </a:ext>
            </a:extLst>
          </p:cNvPr>
          <p:cNvSpPr/>
          <p:nvPr userDrawn="1"/>
        </p:nvSpPr>
        <p:spPr>
          <a:xfrm rot="16200000">
            <a:off x="-649937" y="649936"/>
            <a:ext cx="6857999"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Graphic 18">
            <a:extLst>
              <a:ext uri="{FF2B5EF4-FFF2-40B4-BE49-F238E27FC236}">
                <a16:creationId xmlns:a16="http://schemas.microsoft.com/office/drawing/2014/main" id="{F48B3B9F-0A45-DB57-C731-3965A69FF543}"/>
              </a:ext>
            </a:extLst>
          </p:cNvPr>
          <p:cNvPicPr>
            <a:picLocks noChangeAspect="1"/>
          </p:cNvPicPr>
          <p:nvPr userDrawn="1"/>
        </p:nvPicPr>
        <p:blipFill>
          <a:blip r:embed="rId2"/>
          <a:stretch>
            <a:fillRect/>
          </a:stretch>
        </p:blipFill>
        <p:spPr>
          <a:xfrm>
            <a:off x="6015112" y="4908912"/>
            <a:ext cx="604389" cy="604389"/>
          </a:xfrm>
          <a:prstGeom prst="rect">
            <a:avLst/>
          </a:prstGeom>
        </p:spPr>
      </p:pic>
      <p:pic>
        <p:nvPicPr>
          <p:cNvPr id="20" name="Graphic 19">
            <a:extLst>
              <a:ext uri="{FF2B5EF4-FFF2-40B4-BE49-F238E27FC236}">
                <a16:creationId xmlns:a16="http://schemas.microsoft.com/office/drawing/2014/main" id="{DF9C5ADF-0FD0-9B72-7FBC-1635D5AFB3D5}"/>
              </a:ext>
            </a:extLst>
          </p:cNvPr>
          <p:cNvPicPr>
            <a:picLocks noChangeAspect="1"/>
          </p:cNvPicPr>
          <p:nvPr userDrawn="1"/>
        </p:nvPicPr>
        <p:blipFill>
          <a:blip r:embed="rId3"/>
          <a:stretch>
            <a:fillRect/>
          </a:stretch>
        </p:blipFill>
        <p:spPr>
          <a:xfrm>
            <a:off x="6015112" y="2991540"/>
            <a:ext cx="604389" cy="604389"/>
          </a:xfrm>
          <a:prstGeom prst="rect">
            <a:avLst/>
          </a:prstGeom>
        </p:spPr>
      </p:pic>
      <p:pic>
        <p:nvPicPr>
          <p:cNvPr id="21" name="Graphic 20">
            <a:extLst>
              <a:ext uri="{FF2B5EF4-FFF2-40B4-BE49-F238E27FC236}">
                <a16:creationId xmlns:a16="http://schemas.microsoft.com/office/drawing/2014/main" id="{C1D4199C-399B-7402-5BF7-9D2043C38508}"/>
              </a:ext>
            </a:extLst>
          </p:cNvPr>
          <p:cNvPicPr>
            <a:picLocks noChangeAspect="1"/>
          </p:cNvPicPr>
          <p:nvPr userDrawn="1"/>
        </p:nvPicPr>
        <p:blipFill>
          <a:blip r:embed="rId4"/>
          <a:stretch>
            <a:fillRect/>
          </a:stretch>
        </p:blipFill>
        <p:spPr>
          <a:xfrm>
            <a:off x="6015112" y="1073384"/>
            <a:ext cx="604389" cy="604389"/>
          </a:xfrm>
          <a:prstGeom prst="rect">
            <a:avLst/>
          </a:prstGeom>
        </p:spPr>
      </p:pic>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5" name="Text Placeholder 37">
            <a:extLst>
              <a:ext uri="{FF2B5EF4-FFF2-40B4-BE49-F238E27FC236}">
                <a16:creationId xmlns:a16="http://schemas.microsoft.com/office/drawing/2014/main" id="{87341EAF-8BE9-C091-FF2A-4A0A22B2E90A}"/>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6" name="Text Placeholder 37">
            <a:extLst>
              <a:ext uri="{FF2B5EF4-FFF2-40B4-BE49-F238E27FC236}">
                <a16:creationId xmlns:a16="http://schemas.microsoft.com/office/drawing/2014/main" id="{5275340A-96ED-9B3B-D49B-70DF4CD60ECD}"/>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ext Placeholder 37">
            <a:extLst>
              <a:ext uri="{FF2B5EF4-FFF2-40B4-BE49-F238E27FC236}">
                <a16:creationId xmlns:a16="http://schemas.microsoft.com/office/drawing/2014/main" id="{18AB213A-8F3A-79EF-6F05-899B498063DA}"/>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8" name="Text Placeholder 19">
            <a:extLst>
              <a:ext uri="{FF2B5EF4-FFF2-40B4-BE49-F238E27FC236}">
                <a16:creationId xmlns:a16="http://schemas.microsoft.com/office/drawing/2014/main" id="{E87D563F-DC41-CFC5-01D3-FE81B255A07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9" name="Text Placeholder 19">
            <a:extLst>
              <a:ext uri="{FF2B5EF4-FFF2-40B4-BE49-F238E27FC236}">
                <a16:creationId xmlns:a16="http://schemas.microsoft.com/office/drawing/2014/main" id="{01D9EB66-179E-E045-4085-38332250CB88}"/>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10" name="Text Placeholder 19">
            <a:extLst>
              <a:ext uri="{FF2B5EF4-FFF2-40B4-BE49-F238E27FC236}">
                <a16:creationId xmlns:a16="http://schemas.microsoft.com/office/drawing/2014/main" id="{A5395737-3DF0-C241-BFAF-94930DF5F2ED}"/>
              </a:ext>
            </a:extLst>
          </p:cNvPr>
          <p:cNvSpPr>
            <a:spLocks noGrp="1"/>
          </p:cNvSpPr>
          <p:nvPr>
            <p:ph type="body" sz="quarter" idx="42" hasCustomPrompt="1"/>
          </p:nvPr>
        </p:nvSpPr>
        <p:spPr>
          <a:xfrm>
            <a:off x="6744597"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15" name="Text Placeholder 14">
            <a:extLst>
              <a:ext uri="{FF2B5EF4-FFF2-40B4-BE49-F238E27FC236}">
                <a16:creationId xmlns:a16="http://schemas.microsoft.com/office/drawing/2014/main" id="{584D1C48-E4B8-F1CA-4D61-0B5AFAB8F482}"/>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13" name="Picture 12">
            <a:extLst>
              <a:ext uri="{FF2B5EF4-FFF2-40B4-BE49-F238E27FC236}">
                <a16:creationId xmlns:a16="http://schemas.microsoft.com/office/drawing/2014/main" id="{CFA7D695-C17B-31F0-2D31-FE0FD36709D8}"/>
              </a:ext>
            </a:extLst>
          </p:cNvPr>
          <p:cNvPicPr>
            <a:picLocks noChangeAspect="1"/>
          </p:cNvPicPr>
          <p:nvPr userDrawn="1"/>
        </p:nvPicPr>
        <p:blipFill>
          <a:blip r:embed="rId5"/>
          <a:stretch>
            <a:fillRect/>
          </a:stretch>
        </p:blipFill>
        <p:spPr>
          <a:xfrm>
            <a:off x="403614" y="6311420"/>
            <a:ext cx="1566007" cy="278945"/>
          </a:xfrm>
          <a:prstGeom prst="rect">
            <a:avLst/>
          </a:prstGeom>
        </p:spPr>
      </p:pic>
      <p:sp>
        <p:nvSpPr>
          <p:cNvPr id="17" name="Text Box 18">
            <a:extLst>
              <a:ext uri="{FF2B5EF4-FFF2-40B4-BE49-F238E27FC236}">
                <a16:creationId xmlns:a16="http://schemas.microsoft.com/office/drawing/2014/main" id="{DBFF2C51-48A1-2C4F-C523-B39669471C90}"/>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A31D114-9DCC-0919-C68A-FC2F2F0D3472}"/>
              </a:ext>
            </a:extLst>
          </p:cNvPr>
          <p:cNvSpPr>
            <a:spLocks noGrp="1"/>
          </p:cNvSpPr>
          <p:nvPr>
            <p:ph type="body" sz="quarter" idx="31"/>
          </p:nvPr>
        </p:nvSpPr>
        <p:spPr>
          <a:xfrm>
            <a:off x="6868230" y="90727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0826DBF1-C197-1941-4D53-790E182584AF}"/>
              </a:ext>
            </a:extLst>
          </p:cNvPr>
          <p:cNvSpPr>
            <a:spLocks noGrp="1"/>
          </p:cNvSpPr>
          <p:nvPr>
            <p:ph type="body" sz="quarter" idx="44"/>
          </p:nvPr>
        </p:nvSpPr>
        <p:spPr>
          <a:xfrm>
            <a:off x="6868230" y="281735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CA1FF1A5-47DC-5575-A23F-A02E43D6B459}"/>
              </a:ext>
            </a:extLst>
          </p:cNvPr>
          <p:cNvSpPr>
            <a:spLocks noGrp="1"/>
          </p:cNvSpPr>
          <p:nvPr>
            <p:ph type="body" sz="quarter" idx="45"/>
          </p:nvPr>
        </p:nvSpPr>
        <p:spPr>
          <a:xfrm>
            <a:off x="6868230" y="473759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4" name="Text Placeholder 5">
            <a:extLst>
              <a:ext uri="{FF2B5EF4-FFF2-40B4-BE49-F238E27FC236}">
                <a16:creationId xmlns:a16="http://schemas.microsoft.com/office/drawing/2014/main" id="{249FADE3-0F95-B0B9-7B62-A8C405513F4E}"/>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2" name="Text Placeholder 15">
            <a:extLst>
              <a:ext uri="{FF2B5EF4-FFF2-40B4-BE49-F238E27FC236}">
                <a16:creationId xmlns:a16="http://schemas.microsoft.com/office/drawing/2014/main" id="{E2D91F15-1C78-2D8C-FCD7-E5F8F6412B36}"/>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3436703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29DB07B-75EA-E66C-DC5A-8097FD337BD7}"/>
              </a:ext>
            </a:extLst>
          </p:cNvPr>
          <p:cNvSpPr>
            <a:spLocks noGrp="1"/>
          </p:cNvSpPr>
          <p:nvPr>
            <p:ph type="body" sz="quarter" idx="31"/>
          </p:nvPr>
        </p:nvSpPr>
        <p:spPr>
          <a:xfrm>
            <a:off x="6868230" y="90727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19665B3D-CF8E-37CA-F886-3024EBC012F1}"/>
              </a:ext>
            </a:extLst>
          </p:cNvPr>
          <p:cNvSpPr>
            <a:spLocks noGrp="1"/>
          </p:cNvSpPr>
          <p:nvPr>
            <p:ph type="body" sz="quarter" idx="44"/>
          </p:nvPr>
        </p:nvSpPr>
        <p:spPr>
          <a:xfrm>
            <a:off x="6868230" y="281735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3CEA9B9-2230-056B-0E36-6FDEC6D2BBBA}"/>
              </a:ext>
            </a:extLst>
          </p:cNvPr>
          <p:cNvSpPr>
            <a:spLocks noGrp="1"/>
          </p:cNvSpPr>
          <p:nvPr>
            <p:ph type="body" sz="quarter" idx="45"/>
          </p:nvPr>
        </p:nvSpPr>
        <p:spPr>
          <a:xfrm>
            <a:off x="6868230" y="473759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C5AD873-CC8F-37F9-4EE3-2DBA00779925}"/>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6F80EB63-A724-C4C5-FBFC-034FBAB5840D}"/>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752279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866B7005-1E2A-DD11-27C6-7DEA20F359DA}"/>
              </a:ext>
            </a:extLst>
          </p:cNvPr>
          <p:cNvSpPr>
            <a:spLocks noGrp="1"/>
          </p:cNvSpPr>
          <p:nvPr>
            <p:ph type="body" sz="quarter" idx="31"/>
          </p:nvPr>
        </p:nvSpPr>
        <p:spPr>
          <a:xfrm>
            <a:off x="6868230" y="90727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04EE5F4-564B-9BC5-A97F-E1B75107A6A2}"/>
              </a:ext>
            </a:extLst>
          </p:cNvPr>
          <p:cNvSpPr>
            <a:spLocks noGrp="1"/>
          </p:cNvSpPr>
          <p:nvPr>
            <p:ph type="body" sz="quarter" idx="44"/>
          </p:nvPr>
        </p:nvSpPr>
        <p:spPr>
          <a:xfrm>
            <a:off x="6868230" y="281735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A888ADC6-15D4-32C5-2D59-A8F5EFD1C75C}"/>
              </a:ext>
            </a:extLst>
          </p:cNvPr>
          <p:cNvSpPr>
            <a:spLocks noGrp="1"/>
          </p:cNvSpPr>
          <p:nvPr>
            <p:ph type="body" sz="quarter" idx="45"/>
          </p:nvPr>
        </p:nvSpPr>
        <p:spPr>
          <a:xfrm>
            <a:off x="6868230" y="473759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B68CC122-BEAE-EE54-031D-CEA9494C5D44}"/>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D917444-5474-AE27-9603-F77EB576FAFD}"/>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1693732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Slide 2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9" name="Text Placeholder 5">
            <a:extLst>
              <a:ext uri="{FF2B5EF4-FFF2-40B4-BE49-F238E27FC236}">
                <a16:creationId xmlns:a16="http://schemas.microsoft.com/office/drawing/2014/main" id="{FD9479EE-1C09-E368-F774-759022FC27F0}"/>
              </a:ext>
            </a:extLst>
          </p:cNvPr>
          <p:cNvSpPr>
            <a:spLocks noGrp="1"/>
          </p:cNvSpPr>
          <p:nvPr>
            <p:ph type="body" sz="quarter" idx="31"/>
          </p:nvPr>
        </p:nvSpPr>
        <p:spPr>
          <a:xfrm>
            <a:off x="7458294" y="90727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0" name="Text Placeholder 5">
            <a:extLst>
              <a:ext uri="{FF2B5EF4-FFF2-40B4-BE49-F238E27FC236}">
                <a16:creationId xmlns:a16="http://schemas.microsoft.com/office/drawing/2014/main" id="{0740263B-7CB3-1D19-0660-1CCCABD55DD5}"/>
              </a:ext>
            </a:extLst>
          </p:cNvPr>
          <p:cNvSpPr>
            <a:spLocks noGrp="1"/>
          </p:cNvSpPr>
          <p:nvPr>
            <p:ph type="body" sz="quarter" idx="44"/>
          </p:nvPr>
        </p:nvSpPr>
        <p:spPr>
          <a:xfrm>
            <a:off x="7458294" y="281735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B44DC881-CEC8-ACA1-5558-E57777750176}"/>
              </a:ext>
            </a:extLst>
          </p:cNvPr>
          <p:cNvSpPr>
            <a:spLocks noGrp="1"/>
          </p:cNvSpPr>
          <p:nvPr>
            <p:ph type="body" sz="quarter" idx="45"/>
          </p:nvPr>
        </p:nvSpPr>
        <p:spPr>
          <a:xfrm>
            <a:off x="7458294" y="473759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3" name="Text Placeholder 5">
            <a:extLst>
              <a:ext uri="{FF2B5EF4-FFF2-40B4-BE49-F238E27FC236}">
                <a16:creationId xmlns:a16="http://schemas.microsoft.com/office/drawing/2014/main" id="{CB897FFA-30D2-1D8F-DA1F-486507AE8D45}"/>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F6DD433-3378-C3D0-CC16-51FAA302C68F}"/>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8074770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49"/>
            <a:ext cx="4694369" cy="1065675"/>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EA76730-A8C9-37F5-91DF-48186814153A}"/>
              </a:ext>
            </a:extLst>
          </p:cNvPr>
          <p:cNvSpPr>
            <a:spLocks noGrp="1"/>
          </p:cNvSpPr>
          <p:nvPr>
            <p:ph type="body" sz="quarter" idx="31"/>
          </p:nvPr>
        </p:nvSpPr>
        <p:spPr>
          <a:xfrm>
            <a:off x="6868230" y="90727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F6747C5-C984-7631-8B56-9191B1FAE185}"/>
              </a:ext>
            </a:extLst>
          </p:cNvPr>
          <p:cNvSpPr>
            <a:spLocks noGrp="1"/>
          </p:cNvSpPr>
          <p:nvPr>
            <p:ph type="body" sz="quarter" idx="44"/>
          </p:nvPr>
        </p:nvSpPr>
        <p:spPr>
          <a:xfrm>
            <a:off x="6868230" y="281735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6937C129-3116-F25F-F632-90DA17C7E4BF}"/>
              </a:ext>
            </a:extLst>
          </p:cNvPr>
          <p:cNvSpPr>
            <a:spLocks noGrp="1"/>
          </p:cNvSpPr>
          <p:nvPr>
            <p:ph type="body" sz="quarter" idx="45"/>
          </p:nvPr>
        </p:nvSpPr>
        <p:spPr>
          <a:xfrm>
            <a:off x="6868230" y="473759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02CDA941-A245-25A3-928A-D1E494280499}"/>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6E1B70F9-4AD4-5908-D14E-2F6D5B6308A5}"/>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086314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Slide 3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9" name="Text Placeholder 5">
            <a:extLst>
              <a:ext uri="{FF2B5EF4-FFF2-40B4-BE49-F238E27FC236}">
                <a16:creationId xmlns:a16="http://schemas.microsoft.com/office/drawing/2014/main" id="{BD0C4CA6-C8F1-5767-5804-59F9F2A0AC45}"/>
              </a:ext>
            </a:extLst>
          </p:cNvPr>
          <p:cNvSpPr>
            <a:spLocks noGrp="1"/>
          </p:cNvSpPr>
          <p:nvPr>
            <p:ph type="body" sz="quarter" idx="31"/>
          </p:nvPr>
        </p:nvSpPr>
        <p:spPr>
          <a:xfrm>
            <a:off x="7458294" y="90727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0" name="Text Placeholder 5">
            <a:extLst>
              <a:ext uri="{FF2B5EF4-FFF2-40B4-BE49-F238E27FC236}">
                <a16:creationId xmlns:a16="http://schemas.microsoft.com/office/drawing/2014/main" id="{1EC6AEC7-AFBD-2B8F-8B9C-7C51D44434CA}"/>
              </a:ext>
            </a:extLst>
          </p:cNvPr>
          <p:cNvSpPr>
            <a:spLocks noGrp="1"/>
          </p:cNvSpPr>
          <p:nvPr>
            <p:ph type="body" sz="quarter" idx="44"/>
          </p:nvPr>
        </p:nvSpPr>
        <p:spPr>
          <a:xfrm>
            <a:off x="7458294" y="281735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82EA04AC-2931-FF09-A6D2-547358AC1442}"/>
              </a:ext>
            </a:extLst>
          </p:cNvPr>
          <p:cNvSpPr>
            <a:spLocks noGrp="1"/>
          </p:cNvSpPr>
          <p:nvPr>
            <p:ph type="body" sz="quarter" idx="45"/>
          </p:nvPr>
        </p:nvSpPr>
        <p:spPr>
          <a:xfrm>
            <a:off x="7458294" y="473759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3" name="Text Placeholder 5">
            <a:extLst>
              <a:ext uri="{FF2B5EF4-FFF2-40B4-BE49-F238E27FC236}">
                <a16:creationId xmlns:a16="http://schemas.microsoft.com/office/drawing/2014/main" id="{0352FEA9-A8E5-4B57-584D-AE574858DD72}"/>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1830D463-8DFF-F1DC-3E9B-EFA6E1780D18}"/>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573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ext Slide (Dark)">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48F58-34E1-14BF-9129-6CFEF1FA8E70}"/>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0"/>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4" y="942533"/>
            <a:ext cx="10897127" cy="649366"/>
          </a:xfrm>
          <a:prstGeom prst="rect">
            <a:avLst/>
          </a:prstGeom>
        </p:spPr>
        <p:txBody>
          <a:bodyPr/>
          <a:lstStyle>
            <a:lvl1pPr marL="0" indent="0" algn="l">
              <a:buNone/>
              <a:defRPr sz="4800" b="0">
                <a:solidFill>
                  <a:schemeClr val="bg1"/>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5" y="2082449"/>
            <a:ext cx="10732404" cy="3983735"/>
          </a:xfrm>
          <a:prstGeom prst="rect">
            <a:avLst/>
          </a:prstGeom>
        </p:spPr>
        <p:txBody>
          <a:bodyPr numCol="1"/>
          <a:lstStyle>
            <a:lvl1pPr marL="0" indent="0">
              <a:buNone/>
              <a:defRPr sz="140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84C1FE2B-69DB-B153-A3CC-10313726D2F2}"/>
              </a:ext>
            </a:extLst>
          </p:cNvPr>
          <p:cNvSpPr>
            <a:spLocks noGrp="1"/>
          </p:cNvSpPr>
          <p:nvPr>
            <p:ph type="body" sz="quarter" idx="20"/>
          </p:nvPr>
        </p:nvSpPr>
        <p:spPr>
          <a:xfrm>
            <a:off x="878647" y="1773420"/>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0F6D20E4-8680-7E60-9374-CC2CA2D4808B}"/>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221174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397D0BC3-3536-954F-CAF9-B72E3D711B62}"/>
              </a:ext>
            </a:extLst>
          </p:cNvPr>
          <p:cNvSpPr>
            <a:spLocks noGrp="1"/>
          </p:cNvSpPr>
          <p:nvPr>
            <p:ph type="body" sz="quarter" idx="31"/>
          </p:nvPr>
        </p:nvSpPr>
        <p:spPr>
          <a:xfrm>
            <a:off x="6868230" y="90727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6B43AD5-9F26-FD4D-84B7-196CFE3B6771}"/>
              </a:ext>
            </a:extLst>
          </p:cNvPr>
          <p:cNvSpPr>
            <a:spLocks noGrp="1"/>
          </p:cNvSpPr>
          <p:nvPr>
            <p:ph type="body" sz="quarter" idx="44"/>
          </p:nvPr>
        </p:nvSpPr>
        <p:spPr>
          <a:xfrm>
            <a:off x="6868230" y="281735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7048C870-8845-8373-0970-1366E2BCD417}"/>
              </a:ext>
            </a:extLst>
          </p:cNvPr>
          <p:cNvSpPr>
            <a:spLocks noGrp="1"/>
          </p:cNvSpPr>
          <p:nvPr>
            <p:ph type="body" sz="quarter" idx="45"/>
          </p:nvPr>
        </p:nvSpPr>
        <p:spPr>
          <a:xfrm>
            <a:off x="6868230" y="473759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CC2B214B-C868-8B98-8CBC-51B6B262016B}"/>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5F8B30AE-DC14-3480-057B-7AA581BE47BF}"/>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3972403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Slide 4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 name="Text Placeholder 5">
            <a:extLst>
              <a:ext uri="{FF2B5EF4-FFF2-40B4-BE49-F238E27FC236}">
                <a16:creationId xmlns:a16="http://schemas.microsoft.com/office/drawing/2014/main" id="{BE9CC234-F342-71FD-7B7C-D58CF6D7CD89}"/>
              </a:ext>
            </a:extLst>
          </p:cNvPr>
          <p:cNvSpPr>
            <a:spLocks noGrp="1"/>
          </p:cNvSpPr>
          <p:nvPr>
            <p:ph type="body" sz="quarter" idx="31"/>
          </p:nvPr>
        </p:nvSpPr>
        <p:spPr>
          <a:xfrm>
            <a:off x="7458294" y="90727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18090FB-49C9-06BC-D2B4-953FF950E976}"/>
              </a:ext>
            </a:extLst>
          </p:cNvPr>
          <p:cNvSpPr>
            <a:spLocks noGrp="1"/>
          </p:cNvSpPr>
          <p:nvPr>
            <p:ph type="body" sz="quarter" idx="44"/>
          </p:nvPr>
        </p:nvSpPr>
        <p:spPr>
          <a:xfrm>
            <a:off x="7458294" y="281735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50925BA8-7AE1-6F2A-4486-F4012776D835}"/>
              </a:ext>
            </a:extLst>
          </p:cNvPr>
          <p:cNvSpPr>
            <a:spLocks noGrp="1"/>
          </p:cNvSpPr>
          <p:nvPr>
            <p:ph type="body" sz="quarter" idx="45"/>
          </p:nvPr>
        </p:nvSpPr>
        <p:spPr>
          <a:xfrm>
            <a:off x="7458294" y="473759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EF4E95EE-4849-305D-6AAF-87181FA0F097}"/>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D46E3410-1C83-C200-B9D8-997A6410992A}"/>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8153181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D2E46111-50C6-9CEC-DD80-5AC1B3E2B090}"/>
              </a:ext>
            </a:extLst>
          </p:cNvPr>
          <p:cNvSpPr>
            <a:spLocks noGrp="1"/>
          </p:cNvSpPr>
          <p:nvPr>
            <p:ph type="body" sz="quarter" idx="31"/>
          </p:nvPr>
        </p:nvSpPr>
        <p:spPr>
          <a:xfrm>
            <a:off x="6868230" y="90727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44DED0BB-1168-93D0-3D66-2F844BA868A0}"/>
              </a:ext>
            </a:extLst>
          </p:cNvPr>
          <p:cNvSpPr>
            <a:spLocks noGrp="1"/>
          </p:cNvSpPr>
          <p:nvPr>
            <p:ph type="body" sz="quarter" idx="44"/>
          </p:nvPr>
        </p:nvSpPr>
        <p:spPr>
          <a:xfrm>
            <a:off x="6868230" y="281735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5FB589A1-A092-B90A-6532-EA6BC513378C}"/>
              </a:ext>
            </a:extLst>
          </p:cNvPr>
          <p:cNvSpPr>
            <a:spLocks noGrp="1"/>
          </p:cNvSpPr>
          <p:nvPr>
            <p:ph type="body" sz="quarter" idx="45"/>
          </p:nvPr>
        </p:nvSpPr>
        <p:spPr>
          <a:xfrm>
            <a:off x="6868230" y="473759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394416C2-FA28-B33C-88DA-9759D1048A2D}"/>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7BBC3D2-F6E1-CE45-F72E-007A98CD8E66}"/>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6408817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Slide 5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052F4657-5614-2E97-EC1E-FED92BC4DFBC}"/>
              </a:ext>
            </a:extLst>
          </p:cNvPr>
          <p:cNvSpPr>
            <a:spLocks noGrp="1"/>
          </p:cNvSpPr>
          <p:nvPr>
            <p:ph type="body" sz="quarter" idx="31"/>
          </p:nvPr>
        </p:nvSpPr>
        <p:spPr>
          <a:xfrm>
            <a:off x="7458294" y="90727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35ADB0FC-B8B0-6A46-D770-DC918D066589}"/>
              </a:ext>
            </a:extLst>
          </p:cNvPr>
          <p:cNvSpPr>
            <a:spLocks noGrp="1"/>
          </p:cNvSpPr>
          <p:nvPr>
            <p:ph type="body" sz="quarter" idx="44"/>
          </p:nvPr>
        </p:nvSpPr>
        <p:spPr>
          <a:xfrm>
            <a:off x="7458294" y="281735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61A59CCC-420A-487B-FD15-6AC7D01AF38A}"/>
              </a:ext>
            </a:extLst>
          </p:cNvPr>
          <p:cNvSpPr>
            <a:spLocks noGrp="1"/>
          </p:cNvSpPr>
          <p:nvPr>
            <p:ph type="body" sz="quarter" idx="45"/>
          </p:nvPr>
        </p:nvSpPr>
        <p:spPr>
          <a:xfrm>
            <a:off x="7458294" y="473759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3247B2B4-6BC1-9587-E696-5BBB8E9913EF}"/>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BFA0182E-4CDB-5E5A-5C82-B31E74717215}"/>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072602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94B1840-2950-60BF-7FD3-97CB01241548}"/>
              </a:ext>
            </a:extLst>
          </p:cNvPr>
          <p:cNvSpPr>
            <a:spLocks noGrp="1"/>
          </p:cNvSpPr>
          <p:nvPr>
            <p:ph type="body" sz="quarter" idx="31"/>
          </p:nvPr>
        </p:nvSpPr>
        <p:spPr>
          <a:xfrm>
            <a:off x="6868230" y="90727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B2374D1C-0AA3-25D2-1243-79E118ED2E11}"/>
              </a:ext>
            </a:extLst>
          </p:cNvPr>
          <p:cNvSpPr>
            <a:spLocks noGrp="1"/>
          </p:cNvSpPr>
          <p:nvPr>
            <p:ph type="body" sz="quarter" idx="44"/>
          </p:nvPr>
        </p:nvSpPr>
        <p:spPr>
          <a:xfrm>
            <a:off x="6868230" y="281735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39659BA-DD78-DFC0-564F-5A76017CA95B}"/>
              </a:ext>
            </a:extLst>
          </p:cNvPr>
          <p:cNvSpPr>
            <a:spLocks noGrp="1"/>
          </p:cNvSpPr>
          <p:nvPr>
            <p:ph type="body" sz="quarter" idx="45"/>
          </p:nvPr>
        </p:nvSpPr>
        <p:spPr>
          <a:xfrm>
            <a:off x="6868230" y="473759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328DF0E-4B81-1916-3D38-F7ADE186BC5A}"/>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3543B640-1683-2DED-35EF-B66AE0E153B0}"/>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642281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Slide 6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8660884F-79D4-CEB5-DFC9-222F90560349}"/>
              </a:ext>
            </a:extLst>
          </p:cNvPr>
          <p:cNvSpPr>
            <a:spLocks noGrp="1"/>
          </p:cNvSpPr>
          <p:nvPr>
            <p:ph type="body" sz="quarter" idx="31"/>
          </p:nvPr>
        </p:nvSpPr>
        <p:spPr>
          <a:xfrm>
            <a:off x="7458294" y="90727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9B17AEE7-1A09-0CBE-2C20-66E656B9ABE2}"/>
              </a:ext>
            </a:extLst>
          </p:cNvPr>
          <p:cNvSpPr>
            <a:spLocks noGrp="1"/>
          </p:cNvSpPr>
          <p:nvPr>
            <p:ph type="body" sz="quarter" idx="44"/>
          </p:nvPr>
        </p:nvSpPr>
        <p:spPr>
          <a:xfrm>
            <a:off x="7458294" y="281735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DF677915-D03E-A736-87C0-5639E68808E7}"/>
              </a:ext>
            </a:extLst>
          </p:cNvPr>
          <p:cNvSpPr>
            <a:spLocks noGrp="1"/>
          </p:cNvSpPr>
          <p:nvPr>
            <p:ph type="body" sz="quarter" idx="45"/>
          </p:nvPr>
        </p:nvSpPr>
        <p:spPr>
          <a:xfrm>
            <a:off x="7458294" y="473759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B3ADED5F-9E0C-9C48-925A-892C29C0AC44}"/>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40692C34-9554-1403-0C5E-5666D6BBEF77}"/>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8724173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E09DD7E2-0BFE-260A-455E-8F93F84A4BD8}"/>
              </a:ext>
            </a:extLst>
          </p:cNvPr>
          <p:cNvSpPr>
            <a:spLocks noGrp="1"/>
          </p:cNvSpPr>
          <p:nvPr>
            <p:ph type="body" sz="quarter" idx="31"/>
          </p:nvPr>
        </p:nvSpPr>
        <p:spPr>
          <a:xfrm>
            <a:off x="6868230" y="90727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9688CD57-22A2-6326-38E9-97538D669431}"/>
              </a:ext>
            </a:extLst>
          </p:cNvPr>
          <p:cNvSpPr>
            <a:spLocks noGrp="1"/>
          </p:cNvSpPr>
          <p:nvPr>
            <p:ph type="body" sz="quarter" idx="44"/>
          </p:nvPr>
        </p:nvSpPr>
        <p:spPr>
          <a:xfrm>
            <a:off x="6868230" y="281735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068F211-D23D-C981-876F-AADDE3C7C955}"/>
              </a:ext>
            </a:extLst>
          </p:cNvPr>
          <p:cNvSpPr>
            <a:spLocks noGrp="1"/>
          </p:cNvSpPr>
          <p:nvPr>
            <p:ph type="body" sz="quarter" idx="45"/>
          </p:nvPr>
        </p:nvSpPr>
        <p:spPr>
          <a:xfrm>
            <a:off x="6868230" y="473759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42F5C6E8-C6C9-E11F-9257-9C2AACF7118F}"/>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BD0BD73-445A-1393-8429-658DF62486CF}"/>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200833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Slide 7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4D3AFA9C-147E-583A-70EB-02C72B82783F}"/>
              </a:ext>
            </a:extLst>
          </p:cNvPr>
          <p:cNvSpPr>
            <a:spLocks noGrp="1"/>
          </p:cNvSpPr>
          <p:nvPr>
            <p:ph type="body" sz="quarter" idx="31"/>
          </p:nvPr>
        </p:nvSpPr>
        <p:spPr>
          <a:xfrm>
            <a:off x="7458294" y="90727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5EDBCE1B-32FB-65C3-D173-EAAF2267E2C7}"/>
              </a:ext>
            </a:extLst>
          </p:cNvPr>
          <p:cNvSpPr>
            <a:spLocks noGrp="1"/>
          </p:cNvSpPr>
          <p:nvPr>
            <p:ph type="body" sz="quarter" idx="44"/>
          </p:nvPr>
        </p:nvSpPr>
        <p:spPr>
          <a:xfrm>
            <a:off x="7458294" y="281735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2CB66AC9-50AD-5CB2-CE37-A66FC2FF84BC}"/>
              </a:ext>
            </a:extLst>
          </p:cNvPr>
          <p:cNvSpPr>
            <a:spLocks noGrp="1"/>
          </p:cNvSpPr>
          <p:nvPr>
            <p:ph type="body" sz="quarter" idx="45"/>
          </p:nvPr>
        </p:nvSpPr>
        <p:spPr>
          <a:xfrm>
            <a:off x="7458294" y="473759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531AAB08-7A80-3B02-93B9-73A2FD5A24D1}"/>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AF58A077-352B-AF90-03B4-9CC0AB198FF5}"/>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3127025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5F2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2AE6687D-AAC1-C26A-B067-A2F3C74856DC}"/>
              </a:ext>
            </a:extLst>
          </p:cNvPr>
          <p:cNvSpPr>
            <a:spLocks noGrp="1"/>
          </p:cNvSpPr>
          <p:nvPr>
            <p:ph type="body" sz="quarter" idx="31"/>
          </p:nvPr>
        </p:nvSpPr>
        <p:spPr>
          <a:xfrm>
            <a:off x="6868230" y="90727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DED63AC7-301F-D7FD-C6A9-92CD1BFA327A}"/>
              </a:ext>
            </a:extLst>
          </p:cNvPr>
          <p:cNvSpPr>
            <a:spLocks noGrp="1"/>
          </p:cNvSpPr>
          <p:nvPr>
            <p:ph type="body" sz="quarter" idx="44"/>
          </p:nvPr>
        </p:nvSpPr>
        <p:spPr>
          <a:xfrm>
            <a:off x="6868230" y="281735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DACC3489-8367-9085-97E5-D291AFCD68B2}"/>
              </a:ext>
            </a:extLst>
          </p:cNvPr>
          <p:cNvSpPr>
            <a:spLocks noGrp="1"/>
          </p:cNvSpPr>
          <p:nvPr>
            <p:ph type="body" sz="quarter" idx="45"/>
          </p:nvPr>
        </p:nvSpPr>
        <p:spPr>
          <a:xfrm>
            <a:off x="6868230" y="473759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D68DC7D9-06ED-22B7-CC95-0F0C1A84E88E}"/>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4573F545-FBCB-87DB-FE69-9060CC824BA8}"/>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628018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Slide 8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8F9714CC-927B-F138-1E8F-FCCDC129A81C}"/>
              </a:ext>
            </a:extLst>
          </p:cNvPr>
          <p:cNvSpPr>
            <a:spLocks noGrp="1"/>
          </p:cNvSpPr>
          <p:nvPr>
            <p:ph type="body" sz="quarter" idx="31"/>
          </p:nvPr>
        </p:nvSpPr>
        <p:spPr>
          <a:xfrm>
            <a:off x="7458294" y="90727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B38BED67-960A-BCA7-617A-F25C091CC17A}"/>
              </a:ext>
            </a:extLst>
          </p:cNvPr>
          <p:cNvSpPr>
            <a:spLocks noGrp="1"/>
          </p:cNvSpPr>
          <p:nvPr>
            <p:ph type="body" sz="quarter" idx="44"/>
          </p:nvPr>
        </p:nvSpPr>
        <p:spPr>
          <a:xfrm>
            <a:off x="7458294" y="281735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3FA6A6E6-FAB5-DDAB-32C2-EE167FAD03D7}"/>
              </a:ext>
            </a:extLst>
          </p:cNvPr>
          <p:cNvSpPr>
            <a:spLocks noGrp="1"/>
          </p:cNvSpPr>
          <p:nvPr>
            <p:ph type="body" sz="quarter" idx="45"/>
          </p:nvPr>
        </p:nvSpPr>
        <p:spPr>
          <a:xfrm>
            <a:off x="7458294" y="473759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44E2D236-8D34-537F-67E2-B3C0EB42185B}"/>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FF09EF3B-7BEF-6E12-1348-CCD621DEB470}"/>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12290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oints Slide">
    <p:spTree>
      <p:nvGrpSpPr>
        <p:cNvPr id="1" name=""/>
        <p:cNvGrpSpPr/>
        <p:nvPr/>
      </p:nvGrpSpPr>
      <p:grpSpPr>
        <a:xfrm>
          <a:off x="0" y="0"/>
          <a:ext cx="0" cy="0"/>
          <a:chOff x="0" y="0"/>
          <a:chExt cx="0" cy="0"/>
        </a:xfrm>
      </p:grpSpPr>
      <p:sp>
        <p:nvSpPr>
          <p:cNvPr id="6" name="Text Placeholder 35">
            <a:extLst>
              <a:ext uri="{FF2B5EF4-FFF2-40B4-BE49-F238E27FC236}">
                <a16:creationId xmlns:a16="http://schemas.microsoft.com/office/drawing/2014/main" id="{C12FE7CC-D50F-991C-9F6E-112A0E7EEA53}"/>
              </a:ext>
            </a:extLst>
          </p:cNvPr>
          <p:cNvSpPr>
            <a:spLocks noGrp="1"/>
          </p:cNvSpPr>
          <p:nvPr>
            <p:ph type="body" sz="quarter" idx="24"/>
          </p:nvPr>
        </p:nvSpPr>
        <p:spPr>
          <a:xfrm>
            <a:off x="9091805" y="2256934"/>
            <a:ext cx="2188789" cy="2185416"/>
          </a:xfrm>
          <a:prstGeom prst="rect">
            <a:avLst/>
          </a:prstGeom>
          <a:solidFill>
            <a:schemeClr val="accent5"/>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3" name="Text Placeholder 35">
            <a:extLst>
              <a:ext uri="{FF2B5EF4-FFF2-40B4-BE49-F238E27FC236}">
                <a16:creationId xmlns:a16="http://schemas.microsoft.com/office/drawing/2014/main" id="{7F32A296-D95F-3CF1-0712-0E0A47B81EA2}"/>
              </a:ext>
            </a:extLst>
          </p:cNvPr>
          <p:cNvSpPr>
            <a:spLocks noGrp="1"/>
          </p:cNvSpPr>
          <p:nvPr>
            <p:ph type="body" sz="quarter" idx="25"/>
          </p:nvPr>
        </p:nvSpPr>
        <p:spPr>
          <a:xfrm>
            <a:off x="6368086" y="2256934"/>
            <a:ext cx="2188789" cy="2185416"/>
          </a:xfrm>
          <a:prstGeom prst="rect">
            <a:avLst/>
          </a:prstGeom>
          <a:solidFill>
            <a:schemeClr val="accent3"/>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35">
            <a:extLst>
              <a:ext uri="{FF2B5EF4-FFF2-40B4-BE49-F238E27FC236}">
                <a16:creationId xmlns:a16="http://schemas.microsoft.com/office/drawing/2014/main" id="{66FE3F35-F379-9AAE-F695-B8D58BC75B03}"/>
              </a:ext>
            </a:extLst>
          </p:cNvPr>
          <p:cNvSpPr>
            <a:spLocks noGrp="1"/>
          </p:cNvSpPr>
          <p:nvPr>
            <p:ph type="body" sz="quarter" idx="26"/>
          </p:nvPr>
        </p:nvSpPr>
        <p:spPr>
          <a:xfrm>
            <a:off x="3644367" y="2256934"/>
            <a:ext cx="2188789" cy="2185416"/>
          </a:xfrm>
          <a:prstGeom prst="rect">
            <a:avLst/>
          </a:prstGeom>
          <a:solidFill>
            <a:schemeClr val="bg2"/>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5" name="Text Placeholder 35">
            <a:extLst>
              <a:ext uri="{FF2B5EF4-FFF2-40B4-BE49-F238E27FC236}">
                <a16:creationId xmlns:a16="http://schemas.microsoft.com/office/drawing/2014/main" id="{8666090B-1FCC-2016-9B78-EC6EA400F0D8}"/>
              </a:ext>
            </a:extLst>
          </p:cNvPr>
          <p:cNvSpPr>
            <a:spLocks noGrp="1"/>
          </p:cNvSpPr>
          <p:nvPr>
            <p:ph type="body" sz="quarter" idx="27"/>
          </p:nvPr>
        </p:nvSpPr>
        <p:spPr>
          <a:xfrm>
            <a:off x="920648" y="2256934"/>
            <a:ext cx="2188789" cy="2185416"/>
          </a:xfrm>
          <a:prstGeom prst="rect">
            <a:avLst/>
          </a:prstGeom>
          <a:solidFill>
            <a:schemeClr val="tx2"/>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8" name="Picture Placeholder 20">
            <a:extLst>
              <a:ext uri="{FF2B5EF4-FFF2-40B4-BE49-F238E27FC236}">
                <a16:creationId xmlns:a16="http://schemas.microsoft.com/office/drawing/2014/main" id="{2894C08B-208B-2BF8-D735-2467ECBA83AB}"/>
              </a:ext>
            </a:extLst>
          </p:cNvPr>
          <p:cNvSpPr>
            <a:spLocks noGrp="1"/>
          </p:cNvSpPr>
          <p:nvPr>
            <p:ph type="pic" sz="quarter" idx="16" hasCustomPrompt="1"/>
          </p:nvPr>
        </p:nvSpPr>
        <p:spPr>
          <a:xfrm>
            <a:off x="1643567"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 </a:t>
            </a:r>
            <a:br>
              <a:rPr lang="en-US" dirty="0"/>
            </a:br>
            <a:r>
              <a:rPr lang="en-US" dirty="0"/>
              <a:t>Icon</a:t>
            </a:r>
          </a:p>
        </p:txBody>
      </p:sp>
      <p:sp>
        <p:nvSpPr>
          <p:cNvPr id="19" name="Picture Placeholder 20">
            <a:extLst>
              <a:ext uri="{FF2B5EF4-FFF2-40B4-BE49-F238E27FC236}">
                <a16:creationId xmlns:a16="http://schemas.microsoft.com/office/drawing/2014/main" id="{5CD2DCBA-81A3-2E33-E61D-078E6F8D675B}"/>
              </a:ext>
            </a:extLst>
          </p:cNvPr>
          <p:cNvSpPr>
            <a:spLocks noGrp="1"/>
          </p:cNvSpPr>
          <p:nvPr>
            <p:ph type="pic" sz="quarter" idx="17" hasCustomPrompt="1"/>
          </p:nvPr>
        </p:nvSpPr>
        <p:spPr>
          <a:xfrm>
            <a:off x="4367286"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0" name="Picture Placeholder 20">
            <a:extLst>
              <a:ext uri="{FF2B5EF4-FFF2-40B4-BE49-F238E27FC236}">
                <a16:creationId xmlns:a16="http://schemas.microsoft.com/office/drawing/2014/main" id="{FE1A3964-F243-7E4F-A597-F28DB370815A}"/>
              </a:ext>
            </a:extLst>
          </p:cNvPr>
          <p:cNvSpPr>
            <a:spLocks noGrp="1"/>
          </p:cNvSpPr>
          <p:nvPr>
            <p:ph type="pic" sz="quarter" idx="18" hasCustomPrompt="1"/>
          </p:nvPr>
        </p:nvSpPr>
        <p:spPr>
          <a:xfrm>
            <a:off x="7091005"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1" name="Picture Placeholder 20">
            <a:extLst>
              <a:ext uri="{FF2B5EF4-FFF2-40B4-BE49-F238E27FC236}">
                <a16:creationId xmlns:a16="http://schemas.microsoft.com/office/drawing/2014/main" id="{147F0819-554C-24AF-AB8F-696CE4BBCDA8}"/>
              </a:ext>
            </a:extLst>
          </p:cNvPr>
          <p:cNvSpPr>
            <a:spLocks noGrp="1"/>
          </p:cNvSpPr>
          <p:nvPr>
            <p:ph type="pic" sz="quarter" idx="19"/>
          </p:nvPr>
        </p:nvSpPr>
        <p:spPr>
          <a:xfrm>
            <a:off x="13775746" y="350027"/>
            <a:ext cx="742950" cy="742950"/>
          </a:xfrm>
          <a:prstGeom prst="rect">
            <a:avLst/>
          </a:prstGeom>
        </p:spPr>
        <p:txBody>
          <a:bodyPr/>
          <a:lstStyle>
            <a:lvl1pPr marL="0" indent="0" algn="ctr">
              <a:buNone/>
              <a:defRPr sz="900"/>
            </a:lvl1pPr>
          </a:lstStyle>
          <a:p>
            <a:endParaRPr lang="en-US" dirty="0"/>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0"/>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850458"/>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9" name="Text Placeholder 28">
            <a:extLst>
              <a:ext uri="{FF2B5EF4-FFF2-40B4-BE49-F238E27FC236}">
                <a16:creationId xmlns:a16="http://schemas.microsoft.com/office/drawing/2014/main" id="{CCC1EF47-0EF3-396D-DF98-7E42E19B8C97}"/>
              </a:ext>
            </a:extLst>
          </p:cNvPr>
          <p:cNvSpPr>
            <a:spLocks noGrp="1"/>
          </p:cNvSpPr>
          <p:nvPr>
            <p:ph type="body" sz="quarter" idx="20"/>
          </p:nvPr>
        </p:nvSpPr>
        <p:spPr>
          <a:xfrm>
            <a:off x="928688" y="4821238"/>
            <a:ext cx="10356850" cy="10953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marL="914400" indent="0" algn="ctr">
              <a:buNone/>
              <a:defRPr sz="1400">
                <a:latin typeface="Arial" panose="020B0604020202020204" pitchFamily="34" charset="0"/>
                <a:cs typeface="Arial" panose="020B0604020202020204" pitchFamily="34" charset="0"/>
              </a:defRPr>
            </a:lvl3pPr>
            <a:lvl4pPr marL="1371600" indent="0" algn="ctr">
              <a:buNone/>
              <a:defRPr sz="1400">
                <a:latin typeface="Arial" panose="020B0604020202020204" pitchFamily="34" charset="0"/>
                <a:cs typeface="Arial" panose="020B0604020202020204" pitchFamily="34" charset="0"/>
              </a:defRPr>
            </a:lvl4pPr>
            <a:lvl5pPr marL="1828800" indent="0" algn="ctr">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36" name="Picture 35">
            <a:extLst>
              <a:ext uri="{FF2B5EF4-FFF2-40B4-BE49-F238E27FC236}">
                <a16:creationId xmlns:a16="http://schemas.microsoft.com/office/drawing/2014/main" id="{000FEB7F-CABE-035C-372B-A3DA763C3CE5}"/>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17" name="Picture Placeholder 20">
            <a:extLst>
              <a:ext uri="{FF2B5EF4-FFF2-40B4-BE49-F238E27FC236}">
                <a16:creationId xmlns:a16="http://schemas.microsoft.com/office/drawing/2014/main" id="{BBF09AE2-EF06-7EAF-C583-1BF62BD7080F}"/>
              </a:ext>
            </a:extLst>
          </p:cNvPr>
          <p:cNvSpPr>
            <a:spLocks noGrp="1"/>
          </p:cNvSpPr>
          <p:nvPr>
            <p:ph type="pic" sz="quarter" idx="28" hasCustomPrompt="1"/>
          </p:nvPr>
        </p:nvSpPr>
        <p:spPr>
          <a:xfrm>
            <a:off x="9814724"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 name="Text Placeholder 5">
            <a:extLst>
              <a:ext uri="{FF2B5EF4-FFF2-40B4-BE49-F238E27FC236}">
                <a16:creationId xmlns:a16="http://schemas.microsoft.com/office/drawing/2014/main" id="{99BCB666-49AB-FFC9-0BEC-00BD0C729336}"/>
              </a:ext>
            </a:extLst>
          </p:cNvPr>
          <p:cNvSpPr>
            <a:spLocks noGrp="1"/>
          </p:cNvSpPr>
          <p:nvPr>
            <p:ph type="body" sz="quarter" idx="29"/>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6E3E0289-B87D-CB15-4228-468153FE6C29}"/>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062502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FFD3EF01-3897-D8A6-E012-73362AEB8F15}"/>
              </a:ext>
            </a:extLst>
          </p:cNvPr>
          <p:cNvSpPr>
            <a:spLocks noGrp="1"/>
          </p:cNvSpPr>
          <p:nvPr>
            <p:ph type="body" sz="quarter" idx="31"/>
          </p:nvPr>
        </p:nvSpPr>
        <p:spPr>
          <a:xfrm>
            <a:off x="6868230" y="90727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0BFB622-445C-585E-D0AD-F2483A6C493E}"/>
              </a:ext>
            </a:extLst>
          </p:cNvPr>
          <p:cNvSpPr>
            <a:spLocks noGrp="1"/>
          </p:cNvSpPr>
          <p:nvPr>
            <p:ph type="body" sz="quarter" idx="44"/>
          </p:nvPr>
        </p:nvSpPr>
        <p:spPr>
          <a:xfrm>
            <a:off x="6868230" y="281735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223AD9C-4A64-48AF-0286-231DBF8848E2}"/>
              </a:ext>
            </a:extLst>
          </p:cNvPr>
          <p:cNvSpPr>
            <a:spLocks noGrp="1"/>
          </p:cNvSpPr>
          <p:nvPr>
            <p:ph type="body" sz="quarter" idx="45"/>
          </p:nvPr>
        </p:nvSpPr>
        <p:spPr>
          <a:xfrm>
            <a:off x="6868230" y="473759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A49CCBD6-24EF-CBBD-AD0B-054F891F7483}"/>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557A5450-5B3D-175E-68D1-089D99F12452}"/>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7984591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Slide 9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9" cy="56281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7"/>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7" y="314965"/>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4"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50"/>
            <a:ext cx="4469911"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1512D7C1-E45C-0BE4-7DD2-D28AABA32250}"/>
              </a:ext>
            </a:extLst>
          </p:cNvPr>
          <p:cNvSpPr>
            <a:spLocks noGrp="1"/>
          </p:cNvSpPr>
          <p:nvPr>
            <p:ph type="body" sz="quarter" idx="31"/>
          </p:nvPr>
        </p:nvSpPr>
        <p:spPr>
          <a:xfrm>
            <a:off x="7458294" y="90727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44DFC3FA-E534-4946-1181-75034C096EAB}"/>
              </a:ext>
            </a:extLst>
          </p:cNvPr>
          <p:cNvSpPr>
            <a:spLocks noGrp="1"/>
          </p:cNvSpPr>
          <p:nvPr>
            <p:ph type="body" sz="quarter" idx="44"/>
          </p:nvPr>
        </p:nvSpPr>
        <p:spPr>
          <a:xfrm>
            <a:off x="7458294" y="281735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03DE5E09-E792-C3CF-A270-9B65EE4732D3}"/>
              </a:ext>
            </a:extLst>
          </p:cNvPr>
          <p:cNvSpPr>
            <a:spLocks noGrp="1"/>
          </p:cNvSpPr>
          <p:nvPr>
            <p:ph type="body" sz="quarter" idx="45"/>
          </p:nvPr>
        </p:nvSpPr>
        <p:spPr>
          <a:xfrm>
            <a:off x="7458294" y="473759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17D516B6-B798-B8BE-BB31-77CCDF832F49}"/>
              </a:ext>
            </a:extLst>
          </p:cNvPr>
          <p:cNvSpPr>
            <a:spLocks noGrp="1"/>
          </p:cNvSpPr>
          <p:nvPr>
            <p:ph type="body" sz="quarter" idx="46"/>
          </p:nvPr>
        </p:nvSpPr>
        <p:spPr>
          <a:xfrm>
            <a:off x="1224182" y="28173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78510C09-3AFF-9FE6-ED3E-CAC040AB31ED}"/>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186716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our Points Vertical (Fill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7" name="Graphic 16">
            <a:extLst>
              <a:ext uri="{FF2B5EF4-FFF2-40B4-BE49-F238E27FC236}">
                <a16:creationId xmlns:a16="http://schemas.microsoft.com/office/drawing/2014/main" id="{7ECADA0D-C023-1B9B-E02B-4E7E34312188}"/>
              </a:ext>
            </a:extLst>
          </p:cNvPr>
          <p:cNvPicPr>
            <a:picLocks noChangeAspect="1"/>
          </p:cNvPicPr>
          <p:nvPr userDrawn="1"/>
        </p:nvPicPr>
        <p:blipFill>
          <a:blip r:embed="rId2"/>
          <a:stretch>
            <a:fillRect/>
          </a:stretch>
        </p:blipFill>
        <p:spPr>
          <a:xfrm>
            <a:off x="6556654" y="1303176"/>
            <a:ext cx="549445" cy="549445"/>
          </a:xfrm>
          <a:prstGeom prst="rect">
            <a:avLst/>
          </a:prstGeom>
        </p:spPr>
      </p:pic>
      <p:pic>
        <p:nvPicPr>
          <p:cNvPr id="18" name="Graphic 17">
            <a:extLst>
              <a:ext uri="{FF2B5EF4-FFF2-40B4-BE49-F238E27FC236}">
                <a16:creationId xmlns:a16="http://schemas.microsoft.com/office/drawing/2014/main" id="{301F92A6-5A21-3EE1-6CF3-6B78C62D1576}"/>
              </a:ext>
            </a:extLst>
          </p:cNvPr>
          <p:cNvPicPr>
            <a:picLocks noChangeAspect="1"/>
          </p:cNvPicPr>
          <p:nvPr userDrawn="1"/>
        </p:nvPicPr>
        <p:blipFill>
          <a:blip r:embed="rId3"/>
          <a:stretch>
            <a:fillRect/>
          </a:stretch>
        </p:blipFill>
        <p:spPr>
          <a:xfrm>
            <a:off x="6556654" y="5005378"/>
            <a:ext cx="549445" cy="549445"/>
          </a:xfrm>
          <a:prstGeom prst="rect">
            <a:avLst/>
          </a:prstGeom>
        </p:spPr>
      </p:pic>
      <p:pic>
        <p:nvPicPr>
          <p:cNvPr id="19" name="Graphic 18">
            <a:extLst>
              <a:ext uri="{FF2B5EF4-FFF2-40B4-BE49-F238E27FC236}">
                <a16:creationId xmlns:a16="http://schemas.microsoft.com/office/drawing/2014/main" id="{4084FF7F-81A6-EB29-75FA-C705605EBAC5}"/>
              </a:ext>
            </a:extLst>
          </p:cNvPr>
          <p:cNvPicPr>
            <a:picLocks noChangeAspect="1"/>
          </p:cNvPicPr>
          <p:nvPr userDrawn="1"/>
        </p:nvPicPr>
        <p:blipFill>
          <a:blip r:embed="rId4"/>
          <a:stretch>
            <a:fillRect/>
          </a:stretch>
        </p:blipFill>
        <p:spPr>
          <a:xfrm>
            <a:off x="6556654" y="3809439"/>
            <a:ext cx="549445" cy="549445"/>
          </a:xfrm>
          <a:prstGeom prst="rect">
            <a:avLst/>
          </a:prstGeom>
        </p:spPr>
      </p:pic>
      <p:pic>
        <p:nvPicPr>
          <p:cNvPr id="20" name="Graphic 19">
            <a:extLst>
              <a:ext uri="{FF2B5EF4-FFF2-40B4-BE49-F238E27FC236}">
                <a16:creationId xmlns:a16="http://schemas.microsoft.com/office/drawing/2014/main" id="{5EA0E856-20B4-7900-E91E-5B3B80F85C24}"/>
              </a:ext>
            </a:extLst>
          </p:cNvPr>
          <p:cNvPicPr>
            <a:picLocks noChangeAspect="1"/>
          </p:cNvPicPr>
          <p:nvPr userDrawn="1"/>
        </p:nvPicPr>
        <p:blipFill>
          <a:blip r:embed="rId5"/>
          <a:stretch>
            <a:fillRect/>
          </a:stretch>
        </p:blipFill>
        <p:spPr>
          <a:xfrm>
            <a:off x="6556654" y="2577372"/>
            <a:ext cx="549445" cy="549445"/>
          </a:xfrm>
          <a:prstGeom prst="rect">
            <a:avLst/>
          </a:prstGeom>
        </p:spPr>
      </p:pic>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6"/>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37504B2-6BA6-71D6-F721-EDC03B4CFA06}"/>
              </a:ext>
            </a:extLst>
          </p:cNvPr>
          <p:cNvSpPr>
            <a:spLocks noGrp="1"/>
          </p:cNvSpPr>
          <p:nvPr>
            <p:ph type="body" sz="quarter" idx="31"/>
          </p:nvPr>
        </p:nvSpPr>
        <p:spPr>
          <a:xfrm>
            <a:off x="857873" y="264223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FF0D734E-D31C-968C-38D1-ED76488EC37F}"/>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276021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Points Vertica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9E304DD8-1C07-2652-D4BC-C04099284233}"/>
              </a:ext>
            </a:extLst>
          </p:cNvPr>
          <p:cNvSpPr>
            <a:spLocks noGrp="1"/>
          </p:cNvSpPr>
          <p:nvPr>
            <p:ph type="body" sz="quarter" idx="31"/>
          </p:nvPr>
        </p:nvSpPr>
        <p:spPr>
          <a:xfrm>
            <a:off x="857873" y="264223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6310195F-3066-AB21-0B65-3BD7A29F745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395918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Points Vertical 1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1" name="Text Placeholder 37">
            <a:extLst>
              <a:ext uri="{FF2B5EF4-FFF2-40B4-BE49-F238E27FC236}">
                <a16:creationId xmlns:a16="http://schemas.microsoft.com/office/drawing/2014/main" id="{7C506A54-364C-4174-24BA-7E8DE3F8F4C4}"/>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28" name="Text Placeholder 19">
            <a:extLst>
              <a:ext uri="{FF2B5EF4-FFF2-40B4-BE49-F238E27FC236}">
                <a16:creationId xmlns:a16="http://schemas.microsoft.com/office/drawing/2014/main" id="{0EE9AB34-27EC-4C11-4368-8FA6355B72FE}"/>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Box 18">
            <a:extLst>
              <a:ext uri="{FF2B5EF4-FFF2-40B4-BE49-F238E27FC236}">
                <a16:creationId xmlns:a16="http://schemas.microsoft.com/office/drawing/2014/main" id="{C6A0FEB9-A354-6656-D5CB-5C74AB360CCE}"/>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CB306FF2-9A3D-896B-3D02-D2E79969F391}"/>
              </a:ext>
            </a:extLst>
          </p:cNvPr>
          <p:cNvSpPr>
            <a:spLocks noGrp="1"/>
          </p:cNvSpPr>
          <p:nvPr>
            <p:ph type="body" sz="quarter" idx="31"/>
          </p:nvPr>
        </p:nvSpPr>
        <p:spPr>
          <a:xfrm>
            <a:off x="903593" y="264223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AEC2DA04-33FA-A5C9-E34B-A0AC36FD54F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6328873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Points Vertica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9" name="Text Placeholder 5">
            <a:extLst>
              <a:ext uri="{FF2B5EF4-FFF2-40B4-BE49-F238E27FC236}">
                <a16:creationId xmlns:a16="http://schemas.microsoft.com/office/drawing/2014/main" id="{D9293A37-5441-5E48-A59E-6BAEB7790B15}"/>
              </a:ext>
            </a:extLst>
          </p:cNvPr>
          <p:cNvSpPr>
            <a:spLocks noGrp="1"/>
          </p:cNvSpPr>
          <p:nvPr>
            <p:ph type="body" sz="quarter" idx="31"/>
          </p:nvPr>
        </p:nvSpPr>
        <p:spPr>
          <a:xfrm>
            <a:off x="857873" y="2642237"/>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B2B9F873-2EBD-247D-EF14-C2C730913866}"/>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85283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Points Vertical 2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60D62BBF-9694-62F6-FA4F-F4DEA6E0FB65}"/>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DD2330E6-F45A-1A37-B13B-E2D2903149AC}"/>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70F38722-C3D9-A70B-8832-E5CC5255B0D5}"/>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7C09903B-2F12-F275-EF1C-AAA9F5D05ADB}"/>
              </a:ext>
            </a:extLst>
          </p:cNvPr>
          <p:cNvSpPr>
            <a:spLocks noGrp="1"/>
          </p:cNvSpPr>
          <p:nvPr>
            <p:ph type="body" sz="quarter" idx="31"/>
          </p:nvPr>
        </p:nvSpPr>
        <p:spPr>
          <a:xfrm>
            <a:off x="903593" y="2642237"/>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8BC095AE-95BD-1449-6213-F383CC5D052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9805207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Points Vertica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2A8BC84-ED09-809F-37DF-39D638C52A26}"/>
              </a:ext>
            </a:extLst>
          </p:cNvPr>
          <p:cNvSpPr>
            <a:spLocks noGrp="1"/>
          </p:cNvSpPr>
          <p:nvPr>
            <p:ph type="body" sz="quarter" idx="31"/>
          </p:nvPr>
        </p:nvSpPr>
        <p:spPr>
          <a:xfrm>
            <a:off x="857873" y="2642237"/>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76E9115-B360-CA81-4A87-8B281E8194F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6371272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Points Vertical 3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BC8A76A5-3242-9BEC-00FF-25674A07F6B3}"/>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FB1BDB6C-E7A9-5550-DEBB-369E69067367}"/>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E124D65C-A89B-58E5-D5E7-86678620B8E8}"/>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592CAED3-13AD-395A-ED61-658E84935FC3}"/>
              </a:ext>
            </a:extLst>
          </p:cNvPr>
          <p:cNvSpPr>
            <a:spLocks noGrp="1"/>
          </p:cNvSpPr>
          <p:nvPr>
            <p:ph type="body" sz="quarter" idx="31"/>
          </p:nvPr>
        </p:nvSpPr>
        <p:spPr>
          <a:xfrm>
            <a:off x="903593" y="2642237"/>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5864C84C-1EF3-422D-99EC-37D7098A1D97}"/>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853893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Points Vertica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tx1"/>
                </a:solidFill>
                <a:latin typeface="+mn-lt"/>
              </a:rPr>
              <a:pPr algn="l" defTabSz="457189" eaLnBrk="1" fontAlgn="auto" hangingPunct="1">
                <a:spcBef>
                  <a:spcPts val="0"/>
                </a:spcBef>
                <a:spcAft>
                  <a:spcPts val="0"/>
                </a:spcAft>
              </a:pPr>
              <a:t>‹#›</a:t>
            </a:fld>
            <a:r>
              <a:rPr lang="en-US" sz="1200" b="1" i="0" dirty="0">
                <a:solidFill>
                  <a:schemeClr val="tx1"/>
                </a:solidFill>
                <a:latin typeface="+mn-lt"/>
              </a:rPr>
              <a:t> </a:t>
            </a:r>
          </a:p>
        </p:txBody>
      </p:sp>
      <p:sp>
        <p:nvSpPr>
          <p:cNvPr id="5" name="Text Placeholder 5">
            <a:extLst>
              <a:ext uri="{FF2B5EF4-FFF2-40B4-BE49-F238E27FC236}">
                <a16:creationId xmlns:a16="http://schemas.microsoft.com/office/drawing/2014/main" id="{63673B66-B396-D1BE-1163-F607CC1D1DF3}"/>
              </a:ext>
            </a:extLst>
          </p:cNvPr>
          <p:cNvSpPr>
            <a:spLocks noGrp="1"/>
          </p:cNvSpPr>
          <p:nvPr>
            <p:ph type="body" sz="quarter" idx="31"/>
          </p:nvPr>
        </p:nvSpPr>
        <p:spPr>
          <a:xfrm>
            <a:off x="857873" y="2642237"/>
            <a:ext cx="439737" cy="36576"/>
          </a:xfrm>
          <a:prstGeom prst="rect">
            <a:avLst/>
          </a:prstGeom>
          <a:solidFill>
            <a:srgbClr val="FFC02D"/>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C3BECDE8-ECAB-90B6-7C96-C0F7A8793B52}"/>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01739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Points (Block)">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3" y="4079945"/>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3" y="2048590"/>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6"/>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0" y="2044439"/>
            <a:ext cx="1936069" cy="1936070"/>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69" y="2044438"/>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39"/>
            <a:ext cx="1936070"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4"/>
            <a:ext cx="1936070"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69" y="4077765"/>
            <a:ext cx="1936069" cy="1936070"/>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49" y="2044700"/>
            <a:ext cx="1936750" cy="1935163"/>
          </a:xfrm>
          <a:prstGeom prst="rect">
            <a:avLst/>
          </a:prstGeom>
        </p:spPr>
        <p:txBody>
          <a:bodyPr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7" y="2048590"/>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7" y="4079945"/>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D398402-280A-7A12-6485-7ECE403786E0}"/>
              </a:ext>
            </a:extLst>
          </p:cNvPr>
          <p:cNvSpPr>
            <a:spLocks noGrp="1"/>
          </p:cNvSpPr>
          <p:nvPr>
            <p:ph type="body" sz="quarter" idx="31"/>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059E571D-AAB5-71F5-97E7-F9CB9F4FDC47}"/>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2913810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Points Vertical 4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EA47FD86-BDC7-3C75-8A5B-B15D6DCE5A54}"/>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641A7D29-7DAF-9A84-34AB-30E4DFB105C5}"/>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B2A55197-F94A-1839-7071-ADE90C4866E0}"/>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tx1"/>
                </a:solidFill>
                <a:latin typeface="+mn-lt"/>
              </a:rPr>
              <a:pPr algn="l" defTabSz="457189" eaLnBrk="1" fontAlgn="auto" hangingPunct="1">
                <a:spcBef>
                  <a:spcPts val="0"/>
                </a:spcBef>
                <a:spcAft>
                  <a:spcPts val="0"/>
                </a:spcAft>
              </a:pPr>
              <a:t>‹#›</a:t>
            </a:fld>
            <a:r>
              <a:rPr lang="en-US" sz="1200" b="1" i="0" dirty="0">
                <a:solidFill>
                  <a:schemeClr val="tx1"/>
                </a:solidFill>
                <a:latin typeface="+mn-lt"/>
              </a:rPr>
              <a:t> </a:t>
            </a:r>
          </a:p>
        </p:txBody>
      </p:sp>
      <p:sp>
        <p:nvSpPr>
          <p:cNvPr id="7" name="Text Placeholder 5">
            <a:extLst>
              <a:ext uri="{FF2B5EF4-FFF2-40B4-BE49-F238E27FC236}">
                <a16:creationId xmlns:a16="http://schemas.microsoft.com/office/drawing/2014/main" id="{B68BB2C7-29E2-A300-1730-95444C75EFD2}"/>
              </a:ext>
            </a:extLst>
          </p:cNvPr>
          <p:cNvSpPr>
            <a:spLocks noGrp="1"/>
          </p:cNvSpPr>
          <p:nvPr>
            <p:ph type="body" sz="quarter" idx="31"/>
          </p:nvPr>
        </p:nvSpPr>
        <p:spPr>
          <a:xfrm>
            <a:off x="903593" y="2642237"/>
            <a:ext cx="439737" cy="36576"/>
          </a:xfrm>
          <a:prstGeom prst="rect">
            <a:avLst/>
          </a:prstGeom>
          <a:solidFill>
            <a:srgbClr val="FFC02D"/>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0449AF80-9ED5-CA74-A5F8-972CBA1B5B92}"/>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4193615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Four Points Vertica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FD6179E-47E9-2462-1DCD-A8CBFD202C44}"/>
              </a:ext>
            </a:extLst>
          </p:cNvPr>
          <p:cNvSpPr>
            <a:spLocks noGrp="1"/>
          </p:cNvSpPr>
          <p:nvPr>
            <p:ph type="body" sz="quarter" idx="31"/>
          </p:nvPr>
        </p:nvSpPr>
        <p:spPr>
          <a:xfrm>
            <a:off x="857873" y="2642237"/>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2A7A716-80A3-2C77-DE3D-C8C762194D30}"/>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6116042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our Points Vertical 5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32AACCA1-A302-7A7C-14AC-C9BCD787944C}"/>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468ECBCD-5082-BBC6-730C-62B0772A32A0}"/>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D4D72E20-F113-D394-5D21-E189511AB717}"/>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7BF0212-7DC8-CEE4-7882-955138B07EAF}"/>
              </a:ext>
            </a:extLst>
          </p:cNvPr>
          <p:cNvSpPr>
            <a:spLocks noGrp="1"/>
          </p:cNvSpPr>
          <p:nvPr>
            <p:ph type="body" sz="quarter" idx="31"/>
          </p:nvPr>
        </p:nvSpPr>
        <p:spPr>
          <a:xfrm>
            <a:off x="903593" y="2642237"/>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B297E838-7E01-04D2-D926-265C40AE9235}"/>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9860006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ur Points Vertica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B2F3176-F6C4-91C6-09DF-C9B83674EAD4}"/>
              </a:ext>
            </a:extLst>
          </p:cNvPr>
          <p:cNvSpPr>
            <a:spLocks noGrp="1"/>
          </p:cNvSpPr>
          <p:nvPr>
            <p:ph type="body" sz="quarter" idx="31"/>
          </p:nvPr>
        </p:nvSpPr>
        <p:spPr>
          <a:xfrm>
            <a:off x="857873" y="2642237"/>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0CA3005A-4475-0AB4-1DCC-BEC6FF0AEF45}"/>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338699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our Points Vertical 6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AD77639C-5ACD-FA33-6CDB-200D14CCE87B}"/>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628DF7EB-AE06-1EFE-74CE-0AA658142E39}"/>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D9013549-80DA-489B-3FF8-4CEA012A2BCC}"/>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DCDD338C-35AA-05F0-B9F1-07DA5C96279C}"/>
              </a:ext>
            </a:extLst>
          </p:cNvPr>
          <p:cNvSpPr>
            <a:spLocks noGrp="1"/>
          </p:cNvSpPr>
          <p:nvPr>
            <p:ph type="body" sz="quarter" idx="31"/>
          </p:nvPr>
        </p:nvSpPr>
        <p:spPr>
          <a:xfrm>
            <a:off x="903593" y="2642237"/>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DDC0B7C-3A69-7F4F-D51C-B8D7D32FDD2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815026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our Points Vertical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3D4F3C7-9227-3EF6-F74B-9532EF8AB8CB}"/>
              </a:ext>
            </a:extLst>
          </p:cNvPr>
          <p:cNvSpPr>
            <a:spLocks noGrp="1"/>
          </p:cNvSpPr>
          <p:nvPr>
            <p:ph type="body" sz="quarter" idx="31"/>
          </p:nvPr>
        </p:nvSpPr>
        <p:spPr>
          <a:xfrm>
            <a:off x="857873" y="2642237"/>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AC1B297-15F6-BF87-228F-D7196AAD1983}"/>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6539621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our Points Vertical 7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FF602C8A-FBDD-69E8-615C-CDC73C8F7D30}"/>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DDFB33E3-21DA-8D8E-4FFC-FC2DFF305598}"/>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B6C21D0D-17CD-3880-806A-82E188C06B9B}"/>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2C8902C-B7DB-16BD-6535-7D2F368A5F59}"/>
              </a:ext>
            </a:extLst>
          </p:cNvPr>
          <p:cNvSpPr>
            <a:spLocks noGrp="1"/>
          </p:cNvSpPr>
          <p:nvPr>
            <p:ph type="body" sz="quarter" idx="31"/>
          </p:nvPr>
        </p:nvSpPr>
        <p:spPr>
          <a:xfrm>
            <a:off x="894449" y="2642237"/>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8C63D5C1-5F9E-BB0E-69D5-BFC8621764D5}"/>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647875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our Points Vertical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9226FE9-7D46-8F5D-4801-646AB1DD58EE}"/>
              </a:ext>
            </a:extLst>
          </p:cNvPr>
          <p:cNvSpPr>
            <a:spLocks noGrp="1"/>
          </p:cNvSpPr>
          <p:nvPr>
            <p:ph type="body" sz="quarter" idx="31"/>
          </p:nvPr>
        </p:nvSpPr>
        <p:spPr>
          <a:xfrm>
            <a:off x="857873" y="2642237"/>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724CA1B9-6C72-B321-860A-612C40E5E560}"/>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207531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our Points Vertical 8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0" name="Text Placeholder 37">
            <a:extLst>
              <a:ext uri="{FF2B5EF4-FFF2-40B4-BE49-F238E27FC236}">
                <a16:creationId xmlns:a16="http://schemas.microsoft.com/office/drawing/2014/main" id="{7E9DB66F-EA08-7136-8DCD-F1211AF2977F}"/>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1" name="Text Placeholder 37">
            <a:extLst>
              <a:ext uri="{FF2B5EF4-FFF2-40B4-BE49-F238E27FC236}">
                <a16:creationId xmlns:a16="http://schemas.microsoft.com/office/drawing/2014/main" id="{9EB0BA37-D9B1-C0D8-7855-E7BFEC3D728F}"/>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2" name="Text Placeholder 37">
            <a:extLst>
              <a:ext uri="{FF2B5EF4-FFF2-40B4-BE49-F238E27FC236}">
                <a16:creationId xmlns:a16="http://schemas.microsoft.com/office/drawing/2014/main" id="{40B0FF16-79AE-3A4E-4DE5-A1017C02F50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3" name="Text Placeholder 37">
            <a:extLst>
              <a:ext uri="{FF2B5EF4-FFF2-40B4-BE49-F238E27FC236}">
                <a16:creationId xmlns:a16="http://schemas.microsoft.com/office/drawing/2014/main" id="{8837B1EB-EC1D-6749-C39E-322A1E56409B}"/>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27" name="Text Placeholder 14">
            <a:extLst>
              <a:ext uri="{FF2B5EF4-FFF2-40B4-BE49-F238E27FC236}">
                <a16:creationId xmlns:a16="http://schemas.microsoft.com/office/drawing/2014/main" id="{F01F7C75-D52B-C408-F5E0-C5C887059329}"/>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28" name="Text Placeholder 14">
            <a:extLst>
              <a:ext uri="{FF2B5EF4-FFF2-40B4-BE49-F238E27FC236}">
                <a16:creationId xmlns:a16="http://schemas.microsoft.com/office/drawing/2014/main" id="{9BE04814-3A89-A537-8802-A72B177D4C89}"/>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0" name="Text Placeholder 14">
            <a:extLst>
              <a:ext uri="{FF2B5EF4-FFF2-40B4-BE49-F238E27FC236}">
                <a16:creationId xmlns:a16="http://schemas.microsoft.com/office/drawing/2014/main" id="{77EFE0CD-51B2-43D0-72FD-4B8D8D1975F4}"/>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33558A78-3AF3-317C-AB82-3A46CFF28A2C}"/>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20AD60A9-D55E-ADDB-329C-E1BE8B37B25F}"/>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EB13D011-EF53-4B1D-B6F4-F9B72E48A52B}"/>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C67ADE66-7A2C-E2EC-6223-6D7EB07B3098}"/>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F0A0CBB-BDD9-E324-1321-26B738C158E6}"/>
              </a:ext>
            </a:extLst>
          </p:cNvPr>
          <p:cNvSpPr>
            <a:spLocks noGrp="1"/>
          </p:cNvSpPr>
          <p:nvPr>
            <p:ph type="body" sz="quarter" idx="31"/>
          </p:nvPr>
        </p:nvSpPr>
        <p:spPr>
          <a:xfrm>
            <a:off x="903593" y="2642237"/>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2386B057-DD2C-39A6-2552-F6CC3319B401}"/>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0814562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our Points Vertical 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5E7E9A5-37D3-DCE0-BADA-19F0AB24B686}"/>
              </a:ext>
            </a:extLst>
          </p:cNvPr>
          <p:cNvSpPr>
            <a:spLocks noGrp="1"/>
          </p:cNvSpPr>
          <p:nvPr>
            <p:ph type="body" sz="quarter" idx="31"/>
          </p:nvPr>
        </p:nvSpPr>
        <p:spPr>
          <a:xfrm>
            <a:off x="857873" y="2642237"/>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25BDE9A-0BEA-D7F5-5CCA-F9DC2F059DB8}"/>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75602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oints (Block) 2">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3" y="4079945"/>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3" y="2048590"/>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6"/>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0" y="2044439"/>
            <a:ext cx="1936069" cy="1936070"/>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69" y="2044438"/>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39"/>
            <a:ext cx="1936070"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4"/>
            <a:ext cx="1936070"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69" y="4077765"/>
            <a:ext cx="1936069" cy="1936070"/>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49" y="2044700"/>
            <a:ext cx="1936750" cy="1935163"/>
          </a:xfrm>
          <a:prstGeom prst="rect">
            <a:avLst/>
          </a:prstGeom>
        </p:spPr>
        <p:txBody>
          <a:bodyPr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7" y="2048590"/>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7" y="4079945"/>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E7FA0802-B78E-9C72-43F1-94212E1B0225}"/>
              </a:ext>
            </a:extLst>
          </p:cNvPr>
          <p:cNvSpPr>
            <a:spLocks noGrp="1"/>
          </p:cNvSpPr>
          <p:nvPr>
            <p:ph type="body" sz="quarter" idx="31"/>
          </p:nvPr>
        </p:nvSpPr>
        <p:spPr>
          <a:xfrm>
            <a:off x="5878629" y="1030777"/>
            <a:ext cx="439737" cy="36576"/>
          </a:xfrm>
          <a:prstGeom prst="rect">
            <a:avLst/>
          </a:prstGeom>
          <a:solidFill>
            <a:srgbClr val="F2603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E65F7EB-DC47-8772-EFA6-E2A7B4FD0D0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0569298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ur Points Vertical 9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9CB6E8FB-A207-A099-9904-B8F7BC4BD659}"/>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568CF9CD-7881-FD7F-27AC-0028640DAED7}"/>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5983A257-6748-0BE4-71AE-D1AB0F429B6D}"/>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447362EB-D55B-1DF1-009D-C8CDC8DBB1BB}"/>
              </a:ext>
            </a:extLst>
          </p:cNvPr>
          <p:cNvSpPr>
            <a:spLocks noGrp="1"/>
          </p:cNvSpPr>
          <p:nvPr>
            <p:ph type="body" sz="quarter" idx="31"/>
          </p:nvPr>
        </p:nvSpPr>
        <p:spPr>
          <a:xfrm>
            <a:off x="894449" y="2642237"/>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F66BCAF3-BA5E-DBD8-CE35-CF8ED0EFE6DF}"/>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3943140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our Points Vertical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DDD0D32-E818-B6C6-3430-6E7F53FEAC46}"/>
              </a:ext>
            </a:extLst>
          </p:cNvPr>
          <p:cNvSpPr>
            <a:spLocks noGrp="1"/>
          </p:cNvSpPr>
          <p:nvPr>
            <p:ph type="body" sz="quarter" idx="31"/>
          </p:nvPr>
        </p:nvSpPr>
        <p:spPr>
          <a:xfrm>
            <a:off x="857873" y="2642237"/>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77B528E-CFBE-1210-5E64-B54DFC5D50A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321538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our Points Vertical 10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3"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1" y="339372"/>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8B029F9D-F6E2-D489-D48F-921D2BE0E663}"/>
              </a:ext>
            </a:extLst>
          </p:cNvPr>
          <p:cNvSpPr>
            <a:spLocks noGrp="1"/>
          </p:cNvSpPr>
          <p:nvPr>
            <p:ph type="body" sz="quarter" idx="24" hasCustomPrompt="1"/>
          </p:nvPr>
        </p:nvSpPr>
        <p:spPr>
          <a:xfrm>
            <a:off x="789675"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F5856FD4-85FE-F174-DC64-9DC2E4A937F0}"/>
              </a:ext>
            </a:extLst>
          </p:cNvPr>
          <p:cNvSpPr>
            <a:spLocks noGrp="1"/>
          </p:cNvSpPr>
          <p:nvPr>
            <p:ph type="body" sz="quarter" idx="40" hasCustomPrompt="1"/>
          </p:nvPr>
        </p:nvSpPr>
        <p:spPr>
          <a:xfrm>
            <a:off x="789675"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21FDF1AD-19F6-9C18-F98B-62C5A44C19DE}"/>
              </a:ext>
            </a:extLst>
          </p:cNvPr>
          <p:cNvSpPr txBox="1">
            <a:spLocks noChangeArrowheads="1"/>
          </p:cNvSpPr>
          <p:nvPr userDrawn="1"/>
        </p:nvSpPr>
        <p:spPr bwMode="auto">
          <a:xfrm>
            <a:off x="11643361" y="640202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48CBCE0D-3A6A-CDD9-5E26-F6C10E258B62}"/>
              </a:ext>
            </a:extLst>
          </p:cNvPr>
          <p:cNvSpPr>
            <a:spLocks noGrp="1"/>
          </p:cNvSpPr>
          <p:nvPr>
            <p:ph type="body" sz="quarter" idx="31"/>
          </p:nvPr>
        </p:nvSpPr>
        <p:spPr>
          <a:xfrm>
            <a:off x="903593" y="2642237"/>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1103A03A-9457-4583-878C-4B1C993F6FED}"/>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6999750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ercentge Squares Infographic">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8" y="503702"/>
            <a:ext cx="5401765" cy="649367"/>
          </a:xfrm>
          <a:prstGeom prst="rect">
            <a:avLst/>
          </a:prstGeom>
        </p:spPr>
        <p:txBody>
          <a:bodyPr/>
          <a:lstStyle>
            <a:lvl1pPr marL="0" indent="0" algn="l">
              <a:buNone/>
              <a:defRPr sz="4800" b="0">
                <a:solidFill>
                  <a:schemeClr val="accent5"/>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5" y="4360142"/>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1" y="2067304"/>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1" y="4343372"/>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Opportunities</a:t>
            </a:r>
          </a:p>
        </p:txBody>
      </p:sp>
      <p:pic>
        <p:nvPicPr>
          <p:cNvPr id="8" name="Picture 7">
            <a:extLst>
              <a:ext uri="{FF2B5EF4-FFF2-40B4-BE49-F238E27FC236}">
                <a16:creationId xmlns:a16="http://schemas.microsoft.com/office/drawing/2014/main" id="{9955BC70-3E08-570D-B4FC-970E2D8B97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6"/>
            <a:ext cx="3247008" cy="1039887"/>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3"/>
            <a:ext cx="3247008" cy="1039887"/>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5" y="4652373"/>
            <a:ext cx="3247008" cy="10398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5" y="2375006"/>
            <a:ext cx="3247008" cy="10398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10" name="Text Box 18">
            <a:extLst>
              <a:ext uri="{FF2B5EF4-FFF2-40B4-BE49-F238E27FC236}">
                <a16:creationId xmlns:a16="http://schemas.microsoft.com/office/drawing/2014/main" id="{45BA97B3-3CBB-5472-DCCE-EE707AD96B2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5">
            <a:extLst>
              <a:ext uri="{FF2B5EF4-FFF2-40B4-BE49-F238E27FC236}">
                <a16:creationId xmlns:a16="http://schemas.microsoft.com/office/drawing/2014/main" id="{14C496C8-837A-90B3-8A24-AFA1E8BD601F}"/>
              </a:ext>
            </a:extLst>
          </p:cNvPr>
          <p:cNvSpPr>
            <a:spLocks noGrp="1"/>
          </p:cNvSpPr>
          <p:nvPr>
            <p:ph type="body" sz="quarter" idx="31"/>
          </p:nvPr>
        </p:nvSpPr>
        <p:spPr>
          <a:xfrm>
            <a:off x="788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965F0D2B-A672-D372-4D95-978BB11986F4}"/>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729057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ercentge Squares Infographic (Dark)">
    <p:bg>
      <p:bgPr>
        <a:solidFill>
          <a:schemeClr val="accent5"/>
        </a:solidFill>
        <a:effectLst/>
      </p:bgPr>
    </p:bg>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8" y="503702"/>
            <a:ext cx="5401765" cy="649367"/>
          </a:xfrm>
          <a:prstGeom prst="rect">
            <a:avLst/>
          </a:prstGeom>
        </p:spPr>
        <p:txBody>
          <a:bodyPr/>
          <a:lstStyle>
            <a:lvl1pPr marL="0" indent="0" algn="l">
              <a:buNone/>
              <a:defRPr sz="4800" b="0">
                <a:solidFill>
                  <a:schemeClr val="bg1"/>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5" y="4360142"/>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1" y="2067304"/>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1" y="4343372"/>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Opportunities</a:t>
            </a:r>
          </a:p>
        </p:txBody>
      </p:sp>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6"/>
            <a:ext cx="3247008" cy="1039887"/>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3"/>
            <a:ext cx="3247008" cy="1039887"/>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5" y="4652373"/>
            <a:ext cx="3247008" cy="1039887"/>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5" y="2375006"/>
            <a:ext cx="3247008" cy="1039887"/>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pic>
        <p:nvPicPr>
          <p:cNvPr id="6" name="Picture 5">
            <a:extLst>
              <a:ext uri="{FF2B5EF4-FFF2-40B4-BE49-F238E27FC236}">
                <a16:creationId xmlns:a16="http://schemas.microsoft.com/office/drawing/2014/main" id="{6BE1C0A5-5E8D-74EB-ED8D-F7E33D01797D}"/>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0" name="Text Box 18">
            <a:extLst>
              <a:ext uri="{FF2B5EF4-FFF2-40B4-BE49-F238E27FC236}">
                <a16:creationId xmlns:a16="http://schemas.microsoft.com/office/drawing/2014/main" id="{BC381D24-DEE1-4B95-7FF2-6A1A2DA5739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7" name="Text Placeholder 5">
            <a:extLst>
              <a:ext uri="{FF2B5EF4-FFF2-40B4-BE49-F238E27FC236}">
                <a16:creationId xmlns:a16="http://schemas.microsoft.com/office/drawing/2014/main" id="{E9C9B7CB-E94A-14D7-5F91-7D0A30CA3E11}"/>
              </a:ext>
            </a:extLst>
          </p:cNvPr>
          <p:cNvSpPr>
            <a:spLocks noGrp="1"/>
          </p:cNvSpPr>
          <p:nvPr>
            <p:ph type="body" sz="quarter" idx="31"/>
          </p:nvPr>
        </p:nvSpPr>
        <p:spPr>
          <a:xfrm>
            <a:off x="788133" y="1369381"/>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08CA15AC-FC3D-7E5B-DD27-12578C3346B3}"/>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293251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CFCED6CE-D852-21FB-92CA-54B877B4F362}"/>
              </a:ext>
            </a:extLst>
          </p:cNvPr>
          <p:cNvSpPr>
            <a:spLocks noGrp="1"/>
          </p:cNvSpPr>
          <p:nvPr>
            <p:ph type="body" sz="quarter" idx="14" hasCustomPrompt="1"/>
          </p:nvPr>
        </p:nvSpPr>
        <p:spPr>
          <a:xfrm>
            <a:off x="9279341" y="1271720"/>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2" name="Text Placeholder 12">
            <a:extLst>
              <a:ext uri="{FF2B5EF4-FFF2-40B4-BE49-F238E27FC236}">
                <a16:creationId xmlns:a16="http://schemas.microsoft.com/office/drawing/2014/main" id="{70B91541-DA27-B9BD-1D85-46447EFEBD4E}"/>
              </a:ext>
            </a:extLst>
          </p:cNvPr>
          <p:cNvSpPr>
            <a:spLocks noGrp="1"/>
          </p:cNvSpPr>
          <p:nvPr>
            <p:ph type="body" sz="quarter" idx="15" hasCustomPrompt="1"/>
          </p:nvPr>
        </p:nvSpPr>
        <p:spPr>
          <a:xfrm>
            <a:off x="10431132" y="1271720"/>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able Placeholder 6">
            <a:extLst>
              <a:ext uri="{FF2B5EF4-FFF2-40B4-BE49-F238E27FC236}">
                <a16:creationId xmlns:a16="http://schemas.microsoft.com/office/drawing/2014/main" id="{35078679-5650-2542-319D-D81A5122F114}"/>
              </a:ext>
            </a:extLst>
          </p:cNvPr>
          <p:cNvSpPr>
            <a:spLocks noGrp="1"/>
          </p:cNvSpPr>
          <p:nvPr>
            <p:ph type="tbl" sz="quarter" idx="17"/>
          </p:nvPr>
        </p:nvSpPr>
        <p:spPr>
          <a:xfrm>
            <a:off x="776289" y="1676400"/>
            <a:ext cx="10669587" cy="4197351"/>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3" name="Text Placeholder 23">
            <a:extLst>
              <a:ext uri="{FF2B5EF4-FFF2-40B4-BE49-F238E27FC236}">
                <a16:creationId xmlns:a16="http://schemas.microsoft.com/office/drawing/2014/main" id="{C1801840-DEFD-E407-2F0A-37FDD671C2C3}"/>
              </a:ext>
            </a:extLst>
          </p:cNvPr>
          <p:cNvSpPr>
            <a:spLocks noGrp="1"/>
          </p:cNvSpPr>
          <p:nvPr>
            <p:ph type="body" sz="quarter" idx="12" hasCustomPrompt="1"/>
          </p:nvPr>
        </p:nvSpPr>
        <p:spPr>
          <a:xfrm>
            <a:off x="769353" y="503702"/>
            <a:ext cx="8651740" cy="649367"/>
          </a:xfrm>
          <a:prstGeom prst="rect">
            <a:avLst/>
          </a:prstGeom>
        </p:spPr>
        <p:txBody>
          <a:bodyPr/>
          <a:lstStyle>
            <a:lvl1pPr marL="0" indent="0" algn="l">
              <a:buNone/>
              <a:defRPr sz="4800" b="0">
                <a:solidFill>
                  <a:schemeClr val="accent5"/>
                </a:solidFill>
              </a:defRPr>
            </a:lvl1pPr>
          </a:lstStyle>
          <a:p>
            <a:pPr lvl="0"/>
            <a:r>
              <a:rPr lang="en-US" dirty="0"/>
              <a:t>Table Concept</a:t>
            </a:r>
          </a:p>
        </p:txBody>
      </p:sp>
      <p:pic>
        <p:nvPicPr>
          <p:cNvPr id="14" name="Picture 13">
            <a:extLst>
              <a:ext uri="{FF2B5EF4-FFF2-40B4-BE49-F238E27FC236}">
                <a16:creationId xmlns:a16="http://schemas.microsoft.com/office/drawing/2014/main" id="{74665D4F-A964-6B55-A469-CC91FB22D195}"/>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5" name="Text Box 18">
            <a:extLst>
              <a:ext uri="{FF2B5EF4-FFF2-40B4-BE49-F238E27FC236}">
                <a16:creationId xmlns:a16="http://schemas.microsoft.com/office/drawing/2014/main" id="{89AA292C-40CA-B4FF-CDA4-3D4793953AEA}"/>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A0620C9B-55D4-0A1A-1676-270EA71908C8}"/>
              </a:ext>
            </a:extLst>
          </p:cNvPr>
          <p:cNvSpPr>
            <a:spLocks noGrp="1"/>
          </p:cNvSpPr>
          <p:nvPr>
            <p:ph type="body" sz="quarter" idx="31"/>
          </p:nvPr>
        </p:nvSpPr>
        <p:spPr>
          <a:xfrm>
            <a:off x="788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08246AF-10D5-3924-D715-D5E6A5345D6B}"/>
              </a:ext>
            </a:extLst>
          </p:cNvPr>
          <p:cNvSpPr>
            <a:spLocks noGrp="1"/>
          </p:cNvSpPr>
          <p:nvPr>
            <p:ph type="body" sz="quarter" idx="21"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4441107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69353" y="503702"/>
            <a:ext cx="8651740" cy="649367"/>
          </a:xfrm>
          <a:prstGeom prst="rect">
            <a:avLst/>
          </a:prstGeom>
        </p:spPr>
        <p:txBody>
          <a:bodyPr/>
          <a:lstStyle>
            <a:lvl1pPr marL="0" indent="0" algn="l">
              <a:buNone/>
              <a:defRPr sz="4800" b="0">
                <a:solidFill>
                  <a:schemeClr val="accent5"/>
                </a:solidFill>
              </a:defRPr>
            </a:lvl1pPr>
          </a:lstStyle>
          <a:p>
            <a:pPr lvl="0"/>
            <a:r>
              <a:rPr lang="en-US" dirty="0"/>
              <a:t>Table Concept</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p:nvPr>
        </p:nvSpPr>
        <p:spPr>
          <a:xfrm>
            <a:off x="727076" y="1783654"/>
            <a:ext cx="5402263" cy="3983735"/>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hart Placeholder 10">
            <a:extLst>
              <a:ext uri="{FF2B5EF4-FFF2-40B4-BE49-F238E27FC236}">
                <a16:creationId xmlns:a16="http://schemas.microsoft.com/office/drawing/2014/main" id="{DA608075-4B05-4A78-7ED1-0C29C1DA9DC1}"/>
              </a:ext>
            </a:extLst>
          </p:cNvPr>
          <p:cNvSpPr>
            <a:spLocks noGrp="1"/>
          </p:cNvSpPr>
          <p:nvPr>
            <p:ph type="chart" sz="quarter" idx="20"/>
          </p:nvPr>
        </p:nvSpPr>
        <p:spPr>
          <a:xfrm>
            <a:off x="6526214" y="1784350"/>
            <a:ext cx="4687887" cy="3983039"/>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2" name="Text Placeholder 12">
            <a:extLst>
              <a:ext uri="{FF2B5EF4-FFF2-40B4-BE49-F238E27FC236}">
                <a16:creationId xmlns:a16="http://schemas.microsoft.com/office/drawing/2014/main" id="{0C371CC1-B11B-9E37-B17A-B69C83E3BDD8}"/>
              </a:ext>
            </a:extLst>
          </p:cNvPr>
          <p:cNvSpPr>
            <a:spLocks noGrp="1"/>
          </p:cNvSpPr>
          <p:nvPr>
            <p:ph type="body" sz="quarter" idx="21" hasCustomPrompt="1"/>
          </p:nvPr>
        </p:nvSpPr>
        <p:spPr>
          <a:xfrm>
            <a:off x="9279341" y="1271720"/>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4" name="Text Placeholder 12">
            <a:extLst>
              <a:ext uri="{FF2B5EF4-FFF2-40B4-BE49-F238E27FC236}">
                <a16:creationId xmlns:a16="http://schemas.microsoft.com/office/drawing/2014/main" id="{ADBDDC1F-14DF-A708-94C1-D63EC90E9BE5}"/>
              </a:ext>
            </a:extLst>
          </p:cNvPr>
          <p:cNvSpPr>
            <a:spLocks noGrp="1"/>
          </p:cNvSpPr>
          <p:nvPr>
            <p:ph type="body" sz="quarter" idx="15" hasCustomPrompt="1"/>
          </p:nvPr>
        </p:nvSpPr>
        <p:spPr>
          <a:xfrm>
            <a:off x="10431132" y="1271720"/>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pic>
        <p:nvPicPr>
          <p:cNvPr id="15" name="Picture 14">
            <a:extLst>
              <a:ext uri="{FF2B5EF4-FFF2-40B4-BE49-F238E27FC236}">
                <a16:creationId xmlns:a16="http://schemas.microsoft.com/office/drawing/2014/main" id="{427A6620-EE80-D668-F0C9-448EAB2B7E70}"/>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5" name="Text Box 18">
            <a:extLst>
              <a:ext uri="{FF2B5EF4-FFF2-40B4-BE49-F238E27FC236}">
                <a16:creationId xmlns:a16="http://schemas.microsoft.com/office/drawing/2014/main" id="{3858985B-5C5A-E6F1-36D1-2FB23263A3E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421B8ECE-B2CE-5398-B52C-14C343901B7B}"/>
              </a:ext>
            </a:extLst>
          </p:cNvPr>
          <p:cNvSpPr>
            <a:spLocks noGrp="1"/>
          </p:cNvSpPr>
          <p:nvPr>
            <p:ph type="body" sz="quarter" idx="31"/>
          </p:nvPr>
        </p:nvSpPr>
        <p:spPr>
          <a:xfrm>
            <a:off x="83385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664386FD-31C2-A340-75DF-057964B44274}"/>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0805163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ine Charts &amp; Numbers Comparison">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7FA62755-E73F-4F69-921B-E1F3B8937485}"/>
              </a:ext>
            </a:extLst>
          </p:cNvPr>
          <p:cNvSpPr>
            <a:spLocks noGrp="1"/>
          </p:cNvSpPr>
          <p:nvPr>
            <p:ph type="chart" sz="quarter" idx="26"/>
          </p:nvPr>
        </p:nvSpPr>
        <p:spPr>
          <a:xfrm>
            <a:off x="4830054" y="2949576"/>
            <a:ext cx="6634871" cy="2925763"/>
          </a:xfrm>
          <a:prstGeom prst="rect">
            <a:avLst/>
          </a:prstGeom>
        </p:spPr>
        <p:txBody>
          <a:bodyPr/>
          <a:lstStyle>
            <a:lvl1pPr marL="0" indent="0">
              <a:buNone/>
              <a:defRPr/>
            </a:lvl1pPr>
          </a:lstStyle>
          <a:p>
            <a:endParaRPr lang="en-US" dirty="0"/>
          </a:p>
        </p:txBody>
      </p:sp>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6" y="1398096"/>
            <a:ext cx="6857999" cy="40618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6" y="1287737"/>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9" y="1287737"/>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4" y="1287737"/>
            <a:ext cx="1778001" cy="641735"/>
          </a:xfrm>
          <a:prstGeom prst="rect">
            <a:avLst/>
          </a:prstGeom>
        </p:spPr>
        <p:txBody>
          <a:bodyPr/>
          <a:lstStyle>
            <a:lvl1pPr marL="0" indent="0" algn="l">
              <a:buNone/>
              <a:defRPr sz="48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9E4AE578-649D-5EC2-B559-03F4200CE0EB}"/>
              </a:ext>
            </a:extLst>
          </p:cNvPr>
          <p:cNvSpPr>
            <a:spLocks noGrp="1"/>
          </p:cNvSpPr>
          <p:nvPr>
            <p:ph type="body" sz="quarter" idx="42" hasCustomPrompt="1"/>
          </p:nvPr>
        </p:nvSpPr>
        <p:spPr>
          <a:xfrm>
            <a:off x="4830054" y="2288921"/>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F9C71439-2D89-F43A-88F9-C059F204D295}"/>
              </a:ext>
            </a:extLst>
          </p:cNvPr>
          <p:cNvSpPr>
            <a:spLocks noGrp="1"/>
          </p:cNvSpPr>
          <p:nvPr>
            <p:ph type="body" sz="quarter" idx="43" hasCustomPrompt="1"/>
          </p:nvPr>
        </p:nvSpPr>
        <p:spPr>
          <a:xfrm>
            <a:off x="7241196" y="2288921"/>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34D48539-B2F8-7870-777B-6A7B41CBBC7D}"/>
              </a:ext>
            </a:extLst>
          </p:cNvPr>
          <p:cNvSpPr>
            <a:spLocks noGrp="1"/>
          </p:cNvSpPr>
          <p:nvPr>
            <p:ph type="body" sz="quarter" idx="44" hasCustomPrompt="1"/>
          </p:nvPr>
        </p:nvSpPr>
        <p:spPr>
          <a:xfrm>
            <a:off x="9662333" y="2288921"/>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pic>
        <p:nvPicPr>
          <p:cNvPr id="10" name="Picture 9">
            <a:extLst>
              <a:ext uri="{FF2B5EF4-FFF2-40B4-BE49-F238E27FC236}">
                <a16:creationId xmlns:a16="http://schemas.microsoft.com/office/drawing/2014/main" id="{0F64C7B9-14F1-5BC7-C65F-8CCBEA550CBA}"/>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1" name="Text Box 18">
            <a:extLst>
              <a:ext uri="{FF2B5EF4-FFF2-40B4-BE49-F238E27FC236}">
                <a16:creationId xmlns:a16="http://schemas.microsoft.com/office/drawing/2014/main" id="{D3B5343A-C276-3877-E133-4BF785D65337}"/>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15">
            <a:extLst>
              <a:ext uri="{FF2B5EF4-FFF2-40B4-BE49-F238E27FC236}">
                <a16:creationId xmlns:a16="http://schemas.microsoft.com/office/drawing/2014/main" id="{F9B70260-3AD4-E883-28C9-C660F1BC790C}"/>
              </a:ext>
            </a:extLst>
          </p:cNvPr>
          <p:cNvSpPr>
            <a:spLocks noGrp="1"/>
          </p:cNvSpPr>
          <p:nvPr>
            <p:ph type="body" sz="quarter" idx="45"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8" name="Text Placeholder 23">
            <a:extLst>
              <a:ext uri="{FF2B5EF4-FFF2-40B4-BE49-F238E27FC236}">
                <a16:creationId xmlns:a16="http://schemas.microsoft.com/office/drawing/2014/main" id="{160A8F76-004D-7806-705F-74F2EA476259}"/>
              </a:ext>
            </a:extLst>
          </p:cNvPr>
          <p:cNvSpPr>
            <a:spLocks noGrp="1"/>
          </p:cNvSpPr>
          <p:nvPr>
            <p:ph type="body" sz="quarter" idx="12" hasCustomPrompt="1"/>
          </p:nvPr>
        </p:nvSpPr>
        <p:spPr>
          <a:xfrm>
            <a:off x="735889" y="1282501"/>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2058F6DF-C34B-CED4-E73F-A4395B10411E}"/>
              </a:ext>
            </a:extLst>
          </p:cNvPr>
          <p:cNvSpPr>
            <a:spLocks noGrp="1"/>
          </p:cNvSpPr>
          <p:nvPr>
            <p:ph type="body" sz="quarter" idx="31"/>
          </p:nvPr>
        </p:nvSpPr>
        <p:spPr>
          <a:xfrm>
            <a:off x="857873" y="2779031"/>
            <a:ext cx="439737" cy="36576"/>
          </a:xfrm>
          <a:prstGeom prst="rect">
            <a:avLst/>
          </a:prstGeom>
          <a:solidFill>
            <a:schemeClr val="bg1"/>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7157558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ine Charts &amp; Numbers Comparis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6" y="1398096"/>
            <a:ext cx="6857999" cy="4061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6" y="1287737"/>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9" y="1287737"/>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4" y="1287737"/>
            <a:ext cx="1778001" cy="641735"/>
          </a:xfrm>
          <a:prstGeom prst="rect">
            <a:avLst/>
          </a:prstGeom>
        </p:spPr>
        <p:txBody>
          <a:bodyPr/>
          <a:lstStyle>
            <a:lvl1pPr marL="0" indent="0" algn="l">
              <a:buNone/>
              <a:defRPr sz="48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2B74E2BC-EC7E-EDFB-6E07-B1E390C5C153}"/>
              </a:ext>
            </a:extLst>
          </p:cNvPr>
          <p:cNvSpPr>
            <a:spLocks noGrp="1"/>
          </p:cNvSpPr>
          <p:nvPr>
            <p:ph type="body" sz="quarter" idx="42" hasCustomPrompt="1"/>
          </p:nvPr>
        </p:nvSpPr>
        <p:spPr>
          <a:xfrm>
            <a:off x="4830055" y="2288921"/>
            <a:ext cx="2010584"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52DB0324-2702-6962-9C5D-3F792CC996C7}"/>
              </a:ext>
            </a:extLst>
          </p:cNvPr>
          <p:cNvSpPr>
            <a:spLocks noGrp="1"/>
          </p:cNvSpPr>
          <p:nvPr>
            <p:ph type="body" sz="quarter" idx="43" hasCustomPrompt="1"/>
          </p:nvPr>
        </p:nvSpPr>
        <p:spPr>
          <a:xfrm>
            <a:off x="7241195" y="2288921"/>
            <a:ext cx="2204332"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26CCBD06-D591-346B-0913-B76033CB7BFF}"/>
              </a:ext>
            </a:extLst>
          </p:cNvPr>
          <p:cNvSpPr>
            <a:spLocks noGrp="1"/>
          </p:cNvSpPr>
          <p:nvPr>
            <p:ph type="body" sz="quarter" idx="44" hasCustomPrompt="1"/>
          </p:nvPr>
        </p:nvSpPr>
        <p:spPr>
          <a:xfrm>
            <a:off x="9662332" y="2288921"/>
            <a:ext cx="198102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8" name="Chart Placeholder 4">
            <a:extLst>
              <a:ext uri="{FF2B5EF4-FFF2-40B4-BE49-F238E27FC236}">
                <a16:creationId xmlns:a16="http://schemas.microsoft.com/office/drawing/2014/main" id="{B39C47F3-97B3-B626-16BE-050A6AEE3269}"/>
              </a:ext>
            </a:extLst>
          </p:cNvPr>
          <p:cNvSpPr>
            <a:spLocks noGrp="1"/>
          </p:cNvSpPr>
          <p:nvPr>
            <p:ph type="chart" sz="quarter" idx="26"/>
          </p:nvPr>
        </p:nvSpPr>
        <p:spPr>
          <a:xfrm>
            <a:off x="4830054" y="2949576"/>
            <a:ext cx="6634871" cy="2925763"/>
          </a:xfrm>
          <a:prstGeom prst="rect">
            <a:avLst/>
          </a:prstGeom>
        </p:spPr>
        <p:txBody>
          <a:bodyPr/>
          <a:lstStyle>
            <a:lvl1pPr marL="0" indent="0">
              <a:buNone/>
              <a:defRPr/>
            </a:lvl1pPr>
          </a:lstStyle>
          <a:p>
            <a:endParaRPr lang="en-US" dirty="0"/>
          </a:p>
        </p:txBody>
      </p:sp>
      <p:pic>
        <p:nvPicPr>
          <p:cNvPr id="12" name="Picture 11">
            <a:extLst>
              <a:ext uri="{FF2B5EF4-FFF2-40B4-BE49-F238E27FC236}">
                <a16:creationId xmlns:a16="http://schemas.microsoft.com/office/drawing/2014/main" id="{BD1AEBD4-E95C-77DD-A074-3EFEEA18A8EF}"/>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3" name="Text Box 18">
            <a:extLst>
              <a:ext uri="{FF2B5EF4-FFF2-40B4-BE49-F238E27FC236}">
                <a16:creationId xmlns:a16="http://schemas.microsoft.com/office/drawing/2014/main" id="{B0A941E7-8E81-738D-7405-7BD82623B135}"/>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15">
            <a:extLst>
              <a:ext uri="{FF2B5EF4-FFF2-40B4-BE49-F238E27FC236}">
                <a16:creationId xmlns:a16="http://schemas.microsoft.com/office/drawing/2014/main" id="{2487FACF-DBA6-836B-A5B3-BA76FBA0CF55}"/>
              </a:ext>
            </a:extLst>
          </p:cNvPr>
          <p:cNvSpPr>
            <a:spLocks noGrp="1"/>
          </p:cNvSpPr>
          <p:nvPr>
            <p:ph type="body" sz="quarter" idx="45"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5" name="Text Placeholder 23">
            <a:extLst>
              <a:ext uri="{FF2B5EF4-FFF2-40B4-BE49-F238E27FC236}">
                <a16:creationId xmlns:a16="http://schemas.microsoft.com/office/drawing/2014/main" id="{530D1E1F-EC06-6F7F-028C-F2DCD26716C2}"/>
              </a:ext>
            </a:extLst>
          </p:cNvPr>
          <p:cNvSpPr>
            <a:spLocks noGrp="1"/>
          </p:cNvSpPr>
          <p:nvPr>
            <p:ph type="body" sz="quarter" idx="12" hasCustomPrompt="1"/>
          </p:nvPr>
        </p:nvSpPr>
        <p:spPr>
          <a:xfrm>
            <a:off x="735889" y="1282501"/>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393171B1-21B3-1E87-E285-AE078D100CBB}"/>
              </a:ext>
            </a:extLst>
          </p:cNvPr>
          <p:cNvSpPr>
            <a:spLocks noGrp="1"/>
          </p:cNvSpPr>
          <p:nvPr>
            <p:ph type="body" sz="quarter" idx="31"/>
          </p:nvPr>
        </p:nvSpPr>
        <p:spPr>
          <a:xfrm>
            <a:off x="857873" y="2779031"/>
            <a:ext cx="439737" cy="36576"/>
          </a:xfrm>
          <a:prstGeom prst="rect">
            <a:avLst/>
          </a:prstGeom>
          <a:solidFill>
            <a:schemeClr val="bg1"/>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0601166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ie Chart Slide 1">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BBEB8-6F67-8D04-8CF4-AE6940A4C69D}"/>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a:extLst>
              <a:ext uri="{FF2B5EF4-FFF2-40B4-BE49-F238E27FC236}">
                <a16:creationId xmlns:a16="http://schemas.microsoft.com/office/drawing/2014/main" id="{AE2488F9-72F9-1D07-23F8-57754FA77EC8}"/>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2AD1FC9C-D617-87A3-7B27-0E8EE22131B5}"/>
              </a:ext>
            </a:extLst>
          </p:cNvPr>
          <p:cNvSpPr>
            <a:spLocks noGrp="1"/>
          </p:cNvSpPr>
          <p:nvPr>
            <p:ph type="body" sz="quarter" idx="31"/>
          </p:nvPr>
        </p:nvSpPr>
        <p:spPr>
          <a:xfrm>
            <a:off x="5876730" y="209348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AE35B86D-BB60-F8B4-25A2-213F0BE166A8}"/>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94616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oints (Block) 3">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3" y="4079945"/>
            <a:ext cx="1947677" cy="1944676"/>
          </a:xfrm>
          <a:prstGeom prst="rect">
            <a:avLst/>
          </a:prstGeom>
          <a:solidFill>
            <a:schemeClr val="accent1"/>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3" y="2048590"/>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6"/>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0" y="2044439"/>
            <a:ext cx="1936069" cy="1936070"/>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69" y="2044438"/>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39"/>
            <a:ext cx="1936070"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4"/>
            <a:ext cx="1936070"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69" y="4077765"/>
            <a:ext cx="1936069" cy="1936070"/>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49" y="2044700"/>
            <a:ext cx="1936750" cy="1935163"/>
          </a:xfrm>
          <a:prstGeom prst="rect">
            <a:avLst/>
          </a:prstGeom>
        </p:spPr>
        <p:txBody>
          <a:bodyPr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7" y="2048590"/>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7" y="4079945"/>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AC3374FC-E9A8-A240-1DC3-03966062082B}"/>
              </a:ext>
            </a:extLst>
          </p:cNvPr>
          <p:cNvSpPr>
            <a:spLocks noGrp="1"/>
          </p:cNvSpPr>
          <p:nvPr>
            <p:ph type="body" sz="quarter" idx="31"/>
          </p:nvPr>
        </p:nvSpPr>
        <p:spPr>
          <a:xfrm>
            <a:off x="5878629" y="1030777"/>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511521DA-6AF0-E2B6-E8E7-64D2B5182778}"/>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78945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e Chart Slide 2">
    <p:bg>
      <p:bgPr>
        <a:solidFill>
          <a:srgbClr val="FFC02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F4CC1-BC64-2802-041A-48BEAEEFB97D}"/>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a:extLst>
              <a:ext uri="{FF2B5EF4-FFF2-40B4-BE49-F238E27FC236}">
                <a16:creationId xmlns:a16="http://schemas.microsoft.com/office/drawing/2014/main" id="{F0C13C6A-BAAA-B3FC-9880-95B502591A22}"/>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E6DD482C-D975-525E-30BA-9F1EDBC55EEA}"/>
              </a:ext>
            </a:extLst>
          </p:cNvPr>
          <p:cNvSpPr>
            <a:spLocks noGrp="1"/>
          </p:cNvSpPr>
          <p:nvPr>
            <p:ph type="body" sz="quarter" idx="31"/>
          </p:nvPr>
        </p:nvSpPr>
        <p:spPr>
          <a:xfrm>
            <a:off x="5876730" y="2093483"/>
            <a:ext cx="439737" cy="36576"/>
          </a:xfrm>
          <a:prstGeom prst="rect">
            <a:avLst/>
          </a:prstGeom>
          <a:solidFill>
            <a:srgbClr val="FFC02D"/>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66CE3FC8-7405-F7FF-2AA7-7707C7BFA8AD}"/>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670442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ie Chart Slide 3">
    <p:bg>
      <p:bgPr>
        <a:solidFill>
          <a:srgbClr val="87235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AA9C3-C556-8DC4-48A4-DBF10ACAA923}"/>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557D68F5-8B85-A4E3-B7DD-1A5F28D2E695}"/>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8AF27090-89F0-A45C-2B58-7A1EACCB44A9}"/>
              </a:ext>
            </a:extLst>
          </p:cNvPr>
          <p:cNvSpPr>
            <a:spLocks noGrp="1"/>
          </p:cNvSpPr>
          <p:nvPr>
            <p:ph type="body" sz="quarter" idx="31"/>
          </p:nvPr>
        </p:nvSpPr>
        <p:spPr>
          <a:xfrm>
            <a:off x="5876730" y="2093483"/>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5254E9D6-AA33-8FC7-43EB-58495366901F}"/>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230115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e Chart Slide 4">
    <p:bg>
      <p:bgPr>
        <a:solidFill>
          <a:srgbClr val="F260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689A14-6936-31A2-9D50-0C42BE7973E6}"/>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a:extLst>
              <a:ext uri="{FF2B5EF4-FFF2-40B4-BE49-F238E27FC236}">
                <a16:creationId xmlns:a16="http://schemas.microsoft.com/office/drawing/2014/main" id="{BC3BBE7F-3BB7-AA9B-1E79-352E9A890C01}"/>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496A2CE1-68E3-514C-0DC5-DDC7973A2EEA}"/>
              </a:ext>
            </a:extLst>
          </p:cNvPr>
          <p:cNvSpPr>
            <a:spLocks noGrp="1"/>
          </p:cNvSpPr>
          <p:nvPr>
            <p:ph type="body" sz="quarter" idx="31"/>
          </p:nvPr>
        </p:nvSpPr>
        <p:spPr>
          <a:xfrm>
            <a:off x="5876730" y="2093483"/>
            <a:ext cx="439737" cy="36576"/>
          </a:xfrm>
          <a:prstGeom prst="rect">
            <a:avLst/>
          </a:prstGeom>
          <a:solidFill>
            <a:srgbClr val="F2603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99EB8CC-09DB-751E-4411-FDF65FAA8A8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992319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e Chart Slide 5">
    <p:bg>
      <p:bgPr>
        <a:solidFill>
          <a:srgbClr val="00AA4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1E5B5B-8BC9-FD91-C214-E7B0B74BAA5E}"/>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a:extLst>
              <a:ext uri="{FF2B5EF4-FFF2-40B4-BE49-F238E27FC236}">
                <a16:creationId xmlns:a16="http://schemas.microsoft.com/office/drawing/2014/main" id="{D594DA2F-D375-4104-3228-C4F62E9AFDF7}"/>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6408F58D-470E-AE2E-B772-6A48F2A8D99B}"/>
              </a:ext>
            </a:extLst>
          </p:cNvPr>
          <p:cNvSpPr>
            <a:spLocks noGrp="1"/>
          </p:cNvSpPr>
          <p:nvPr>
            <p:ph type="body" sz="quarter" idx="31"/>
          </p:nvPr>
        </p:nvSpPr>
        <p:spPr>
          <a:xfrm>
            <a:off x="5876730" y="2093483"/>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1153B6B6-C73C-DC02-19D3-123BEB3F5516}"/>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9063450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e Chart Slide 6">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D5FE9A-E0E5-3C9C-5572-8C50DC9937CD}"/>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a:extLst>
              <a:ext uri="{FF2B5EF4-FFF2-40B4-BE49-F238E27FC236}">
                <a16:creationId xmlns:a16="http://schemas.microsoft.com/office/drawing/2014/main" id="{78B5B811-18F6-1F1B-3314-9FCDDA9E4E6E}"/>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030"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28187"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2" name="Text Placeholder 19">
            <a:extLst>
              <a:ext uri="{FF2B5EF4-FFF2-40B4-BE49-F238E27FC236}">
                <a16:creationId xmlns:a16="http://schemas.microsoft.com/office/drawing/2014/main" id="{248812B5-535C-9368-4935-15D4E9EC2350}"/>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4" name="Text Placeholder 5">
            <a:extLst>
              <a:ext uri="{FF2B5EF4-FFF2-40B4-BE49-F238E27FC236}">
                <a16:creationId xmlns:a16="http://schemas.microsoft.com/office/drawing/2014/main" id="{E6B7DDB1-B19F-4291-D4CF-BEF6861C0676}"/>
              </a:ext>
            </a:extLst>
          </p:cNvPr>
          <p:cNvSpPr>
            <a:spLocks noGrp="1"/>
          </p:cNvSpPr>
          <p:nvPr>
            <p:ph type="body" sz="quarter" idx="31"/>
          </p:nvPr>
        </p:nvSpPr>
        <p:spPr>
          <a:xfrm>
            <a:off x="5876730" y="2093483"/>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923F5839-85B1-62DD-12D1-70582BCF4BBF}"/>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39494598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e Chart Slide 7">
    <p:bg>
      <p:bgPr>
        <a:solidFill>
          <a:schemeClr val="accent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A9E758-01C4-A1B6-FBEA-3A34966740F8}"/>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73B231CA-882E-3676-E6B2-D10600ED2549}"/>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6" name="Text Placeholder 20">
            <a:extLst>
              <a:ext uri="{FF2B5EF4-FFF2-40B4-BE49-F238E27FC236}">
                <a16:creationId xmlns:a16="http://schemas.microsoft.com/office/drawing/2014/main" id="{72387925-4CA0-2E09-64AE-AA1971D350FF}"/>
              </a:ext>
            </a:extLst>
          </p:cNvPr>
          <p:cNvSpPr>
            <a:spLocks noGrp="1"/>
          </p:cNvSpPr>
          <p:nvPr>
            <p:ph type="body" sz="quarter" idx="13" hasCustomPrompt="1"/>
          </p:nvPr>
        </p:nvSpPr>
        <p:spPr>
          <a:xfrm>
            <a:off x="5070030"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20">
            <a:extLst>
              <a:ext uri="{FF2B5EF4-FFF2-40B4-BE49-F238E27FC236}">
                <a16:creationId xmlns:a16="http://schemas.microsoft.com/office/drawing/2014/main" id="{4744DDEF-6F86-AA1B-D679-061E99F4F598}"/>
              </a:ext>
            </a:extLst>
          </p:cNvPr>
          <p:cNvSpPr>
            <a:spLocks noGrp="1"/>
          </p:cNvSpPr>
          <p:nvPr>
            <p:ph type="body" sz="quarter" idx="14" hasCustomPrompt="1"/>
          </p:nvPr>
        </p:nvSpPr>
        <p:spPr>
          <a:xfrm>
            <a:off x="8028187"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0" name="Text Placeholder 19">
            <a:extLst>
              <a:ext uri="{FF2B5EF4-FFF2-40B4-BE49-F238E27FC236}">
                <a16:creationId xmlns:a16="http://schemas.microsoft.com/office/drawing/2014/main" id="{9208C16C-BA0A-B93F-AEEB-C12F2EBB7902}"/>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 name="Text Placeholder 5">
            <a:extLst>
              <a:ext uri="{FF2B5EF4-FFF2-40B4-BE49-F238E27FC236}">
                <a16:creationId xmlns:a16="http://schemas.microsoft.com/office/drawing/2014/main" id="{B05A1865-5895-0865-9350-B970C25D480D}"/>
              </a:ext>
            </a:extLst>
          </p:cNvPr>
          <p:cNvSpPr>
            <a:spLocks noGrp="1"/>
          </p:cNvSpPr>
          <p:nvPr>
            <p:ph type="body" sz="quarter" idx="31"/>
          </p:nvPr>
        </p:nvSpPr>
        <p:spPr>
          <a:xfrm>
            <a:off x="5876730" y="2093483"/>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B613C4A2-A70D-DDD3-6BF7-DBE355A673AC}"/>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8656816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hree Number Comparison (Fille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58C5A-691F-BE35-4688-5B04A3D83021}"/>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a:extLst>
              <a:ext uri="{FF2B5EF4-FFF2-40B4-BE49-F238E27FC236}">
                <a16:creationId xmlns:a16="http://schemas.microsoft.com/office/drawing/2014/main" id="{F3F28CBF-F033-6055-07DE-2DB1D6E590D8}"/>
              </a:ext>
            </a:extLst>
          </p:cNvPr>
          <p:cNvPicPr>
            <a:picLocks noChangeAspect="1"/>
          </p:cNvPicPr>
          <p:nvPr userDrawn="1"/>
        </p:nvPicPr>
        <p:blipFill>
          <a:blip r:embed="rId2"/>
          <a:stretch>
            <a:fillRect/>
          </a:stretch>
        </p:blipFill>
        <p:spPr>
          <a:xfrm>
            <a:off x="403614" y="6311420"/>
            <a:ext cx="1566007" cy="278945"/>
          </a:xfrm>
          <a:prstGeom prst="rect">
            <a:avLst/>
          </a:prstGeom>
        </p:spPr>
      </p:pic>
      <p:pic>
        <p:nvPicPr>
          <p:cNvPr id="12" name="Graphic 11">
            <a:extLst>
              <a:ext uri="{FF2B5EF4-FFF2-40B4-BE49-F238E27FC236}">
                <a16:creationId xmlns:a16="http://schemas.microsoft.com/office/drawing/2014/main" id="{64FD7809-D59E-D1DF-3781-89C46C443BCA}"/>
              </a:ext>
            </a:extLst>
          </p:cNvPr>
          <p:cNvPicPr>
            <a:picLocks noChangeAspect="1"/>
          </p:cNvPicPr>
          <p:nvPr userDrawn="1"/>
        </p:nvPicPr>
        <p:blipFill>
          <a:blip r:embed="rId3"/>
          <a:stretch>
            <a:fillRect/>
          </a:stretch>
        </p:blipFill>
        <p:spPr>
          <a:xfrm>
            <a:off x="2604923" y="2761985"/>
            <a:ext cx="499495" cy="499495"/>
          </a:xfrm>
          <a:prstGeom prst="rect">
            <a:avLst/>
          </a:prstGeom>
        </p:spPr>
      </p:pic>
      <p:pic>
        <p:nvPicPr>
          <p:cNvPr id="13" name="Graphic 12">
            <a:extLst>
              <a:ext uri="{FF2B5EF4-FFF2-40B4-BE49-F238E27FC236}">
                <a16:creationId xmlns:a16="http://schemas.microsoft.com/office/drawing/2014/main" id="{1AE650ED-4AB7-0F60-8FAA-16881C739B35}"/>
              </a:ext>
            </a:extLst>
          </p:cNvPr>
          <p:cNvPicPr>
            <a:picLocks noChangeAspect="1"/>
          </p:cNvPicPr>
          <p:nvPr userDrawn="1"/>
        </p:nvPicPr>
        <p:blipFill>
          <a:blip r:embed="rId4"/>
          <a:stretch>
            <a:fillRect/>
          </a:stretch>
        </p:blipFill>
        <p:spPr>
          <a:xfrm>
            <a:off x="5846253" y="2761985"/>
            <a:ext cx="499495" cy="499495"/>
          </a:xfrm>
          <a:prstGeom prst="rect">
            <a:avLst/>
          </a:prstGeom>
        </p:spPr>
      </p:pic>
      <p:pic>
        <p:nvPicPr>
          <p:cNvPr id="14" name="Graphic 13">
            <a:extLst>
              <a:ext uri="{FF2B5EF4-FFF2-40B4-BE49-F238E27FC236}">
                <a16:creationId xmlns:a16="http://schemas.microsoft.com/office/drawing/2014/main" id="{AC6B5A68-F4BC-90B3-8959-4F91ACCDBAED}"/>
              </a:ext>
            </a:extLst>
          </p:cNvPr>
          <p:cNvPicPr>
            <a:picLocks noChangeAspect="1"/>
          </p:cNvPicPr>
          <p:nvPr userDrawn="1"/>
        </p:nvPicPr>
        <p:blipFill>
          <a:blip r:embed="rId5"/>
          <a:stretch>
            <a:fillRect/>
          </a:stretch>
        </p:blipFill>
        <p:spPr>
          <a:xfrm>
            <a:off x="9087583" y="2761985"/>
            <a:ext cx="499495" cy="49949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39" name="Text Placeholder 37">
            <a:extLst>
              <a:ext uri="{FF2B5EF4-FFF2-40B4-BE49-F238E27FC236}">
                <a16:creationId xmlns:a16="http://schemas.microsoft.com/office/drawing/2014/main" id="{FC971E60-9EAB-EC38-5DF0-CC4F447B67A5}"/>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2" name="Text Placeholder 37">
            <a:extLst>
              <a:ext uri="{FF2B5EF4-FFF2-40B4-BE49-F238E27FC236}">
                <a16:creationId xmlns:a16="http://schemas.microsoft.com/office/drawing/2014/main" id="{9F4F6FC0-2CAA-BC1F-9EC6-731C28C9D7F8}"/>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37">
            <a:extLst>
              <a:ext uri="{FF2B5EF4-FFF2-40B4-BE49-F238E27FC236}">
                <a16:creationId xmlns:a16="http://schemas.microsoft.com/office/drawing/2014/main" id="{8B4CCD7A-A957-61ED-1225-547873811F16}"/>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2" name="Text Placeholder 19">
            <a:extLst>
              <a:ext uri="{FF2B5EF4-FFF2-40B4-BE49-F238E27FC236}">
                <a16:creationId xmlns:a16="http://schemas.microsoft.com/office/drawing/2014/main" id="{A3D16883-7BCD-6FB1-38D6-7735A22E000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19">
            <a:extLst>
              <a:ext uri="{FF2B5EF4-FFF2-40B4-BE49-F238E27FC236}">
                <a16:creationId xmlns:a16="http://schemas.microsoft.com/office/drawing/2014/main" id="{9C5706D2-C92A-C82D-13A6-63F728B90404}"/>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5" name="Text Placeholder 19">
            <a:extLst>
              <a:ext uri="{FF2B5EF4-FFF2-40B4-BE49-F238E27FC236}">
                <a16:creationId xmlns:a16="http://schemas.microsoft.com/office/drawing/2014/main" id="{B3ACF92C-8690-3F2D-942A-1064485264E2}"/>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5">
            <a:extLst>
              <a:ext uri="{FF2B5EF4-FFF2-40B4-BE49-F238E27FC236}">
                <a16:creationId xmlns:a16="http://schemas.microsoft.com/office/drawing/2014/main" id="{0082AE9C-0F35-115E-D3EF-2511CF6EEAB9}"/>
              </a:ext>
            </a:extLst>
          </p:cNvPr>
          <p:cNvSpPr>
            <a:spLocks noGrp="1"/>
          </p:cNvSpPr>
          <p:nvPr>
            <p:ph type="body" sz="quarter" idx="31"/>
          </p:nvPr>
        </p:nvSpPr>
        <p:spPr>
          <a:xfrm>
            <a:off x="5876730" y="224893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41D0272B-B7C3-01C2-EEE8-D0874CA7512F}"/>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00497430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ree Number Comparis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50F9-0343-667F-9795-6086E4247827}"/>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Picture 17">
            <a:extLst>
              <a:ext uri="{FF2B5EF4-FFF2-40B4-BE49-F238E27FC236}">
                <a16:creationId xmlns:a16="http://schemas.microsoft.com/office/drawing/2014/main" id="{C3F4AA97-0584-20B0-1FB9-A36C326CC1BF}"/>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3D33B8AC-3196-22EA-AFB3-09DC70C4ECE6}"/>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C1F5531B-B579-B2F8-A618-DD4C816CD4B3}"/>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2E058E93-C213-ED14-3E11-90026DEF02B7}"/>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90688ED4-DC39-FA31-C96C-19A9F19B212B}"/>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EDA15B3D-C093-CCCC-B47D-0BECA9CFAAE0}"/>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E5920A0C-D818-1571-DAD5-36F8EA47D309}"/>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5">
            <a:extLst>
              <a:ext uri="{FF2B5EF4-FFF2-40B4-BE49-F238E27FC236}">
                <a16:creationId xmlns:a16="http://schemas.microsoft.com/office/drawing/2014/main" id="{0E0FD177-6937-59F9-E7FE-7E4A5D84E70A}"/>
              </a:ext>
            </a:extLst>
          </p:cNvPr>
          <p:cNvSpPr>
            <a:spLocks noGrp="1"/>
          </p:cNvSpPr>
          <p:nvPr>
            <p:ph type="body" sz="quarter" idx="31"/>
          </p:nvPr>
        </p:nvSpPr>
        <p:spPr>
          <a:xfrm>
            <a:off x="5876730" y="224893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ABB20C28-3C13-83AB-4CD5-24011A3E55E9}"/>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68839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ree Number Comparison 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C6FC57-12F2-6B00-011B-A83D5A9667C8}"/>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Picture 17">
            <a:extLst>
              <a:ext uri="{FF2B5EF4-FFF2-40B4-BE49-F238E27FC236}">
                <a16:creationId xmlns:a16="http://schemas.microsoft.com/office/drawing/2014/main" id="{6C594BCF-A91D-4A85-D2A6-57A4AC27FEA4}"/>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1871A9E9-675D-7387-9FC7-61F67AE30EE2}"/>
              </a:ext>
            </a:extLst>
          </p:cNvPr>
          <p:cNvSpPr>
            <a:spLocks noGrp="1"/>
          </p:cNvSpPr>
          <p:nvPr>
            <p:ph type="body" sz="quarter" idx="31"/>
          </p:nvPr>
        </p:nvSpPr>
        <p:spPr>
          <a:xfrm>
            <a:off x="5876730" y="224893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77F4DB51-E1D5-DADB-DC56-BA5E17FD0613}"/>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041247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hree Number Comparison 3">
    <p:bg>
      <p:bgPr>
        <a:solidFill>
          <a:srgbClr val="87235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E203F3-AAAE-DF47-C5D6-2A86315EBA7E}"/>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Picture 17">
            <a:extLst>
              <a:ext uri="{FF2B5EF4-FFF2-40B4-BE49-F238E27FC236}">
                <a16:creationId xmlns:a16="http://schemas.microsoft.com/office/drawing/2014/main" id="{01AEA88D-22D8-11D6-45EC-707751A010B8}"/>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D41E0C9-0078-533C-4C48-EEE9BB6B6EAD}"/>
              </a:ext>
            </a:extLst>
          </p:cNvPr>
          <p:cNvSpPr>
            <a:spLocks noGrp="1"/>
          </p:cNvSpPr>
          <p:nvPr>
            <p:ph type="body" sz="quarter" idx="31"/>
          </p:nvPr>
        </p:nvSpPr>
        <p:spPr>
          <a:xfrm>
            <a:off x="5876730" y="224893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E517D7F5-36CD-65DA-B1DA-D3377A39F3F0}"/>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53380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oints &amp; Text">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1"/>
            <a:ext cx="8651740" cy="649366"/>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5" y="1783654"/>
            <a:ext cx="5402263" cy="1133718"/>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2" y="2767678"/>
            <a:ext cx="5402263" cy="2702653"/>
          </a:xfrm>
          <a:prstGeom prst="rect">
            <a:avLst/>
          </a:prstGeom>
        </p:spPr>
        <p:txBody>
          <a:bodyPr/>
          <a:lstStyle>
            <a:lvl1pPr marL="285750" indent="-285750">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5" y="3797557"/>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5" y="1766202"/>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69" y="1766202"/>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69" y="3797557"/>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73E97080-67DB-80F8-10F0-391C5A040A22}"/>
              </a:ext>
            </a:extLst>
          </p:cNvPr>
          <p:cNvSpPr>
            <a:spLocks noGrp="1"/>
          </p:cNvSpPr>
          <p:nvPr>
            <p:ph type="body" sz="quarter" idx="31"/>
          </p:nvPr>
        </p:nvSpPr>
        <p:spPr>
          <a:xfrm>
            <a:off x="839485" y="1387056"/>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B0186AD-D207-7423-57CE-012D7D0AF4E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76016989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hree Number Comparison 4">
    <p:bg>
      <p:bgPr>
        <a:solidFill>
          <a:srgbClr val="00AA4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57D66-4681-2AB3-64C6-ADB69F252D85}"/>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Picture 17">
            <a:extLst>
              <a:ext uri="{FF2B5EF4-FFF2-40B4-BE49-F238E27FC236}">
                <a16:creationId xmlns:a16="http://schemas.microsoft.com/office/drawing/2014/main" id="{DDBFB680-CC87-1DFA-6668-D4BE63F35639}"/>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FBAF798-A707-C19A-993D-48F70C34236A}"/>
              </a:ext>
            </a:extLst>
          </p:cNvPr>
          <p:cNvSpPr>
            <a:spLocks noGrp="1"/>
          </p:cNvSpPr>
          <p:nvPr>
            <p:ph type="body" sz="quarter" idx="31"/>
          </p:nvPr>
        </p:nvSpPr>
        <p:spPr>
          <a:xfrm>
            <a:off x="5876730" y="224893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E05ED106-8217-D741-45EC-3D32FD557F69}"/>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224564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hree Number Comparison 5">
    <p:bg>
      <p:bgPr>
        <a:solidFill>
          <a:srgbClr val="00A6C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13581D-C2C4-7FBA-CB1F-4EB97CFA58C9}"/>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Picture 18">
            <a:extLst>
              <a:ext uri="{FF2B5EF4-FFF2-40B4-BE49-F238E27FC236}">
                <a16:creationId xmlns:a16="http://schemas.microsoft.com/office/drawing/2014/main" id="{64139FF2-32D6-4871-A771-D39E0D1CDBB3}"/>
              </a:ext>
            </a:extLst>
          </p:cNvPr>
          <p:cNvPicPr>
            <a:picLocks noChangeAspect="1"/>
          </p:cNvPicPr>
          <p:nvPr userDrawn="1"/>
        </p:nvPicPr>
        <p:blipFill>
          <a:blip r:embed="rId2"/>
          <a:stretch>
            <a:fillRect/>
          </a:stretch>
        </p:blipFill>
        <p:spPr>
          <a:xfrm>
            <a:off x="403614" y="6311420"/>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4419B4E8-EF4A-E431-8CB8-CFB770E33604}"/>
              </a:ext>
            </a:extLst>
          </p:cNvPr>
          <p:cNvSpPr>
            <a:spLocks noGrp="1"/>
          </p:cNvSpPr>
          <p:nvPr>
            <p:ph type="body" sz="quarter" idx="31"/>
          </p:nvPr>
        </p:nvSpPr>
        <p:spPr>
          <a:xfrm>
            <a:off x="5876730" y="224893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BBA3A014-94C8-3ED1-87A6-7037198879DA}"/>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1655106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fographic Slide">
    <p:spTree>
      <p:nvGrpSpPr>
        <p:cNvPr id="1" name=""/>
        <p:cNvGrpSpPr/>
        <p:nvPr/>
      </p:nvGrpSpPr>
      <p:grpSpPr>
        <a:xfrm>
          <a:off x="0" y="0"/>
          <a:ext cx="0" cy="0"/>
          <a:chOff x="0" y="0"/>
          <a:chExt cx="0" cy="0"/>
        </a:xfrm>
      </p:grpSpPr>
      <p:sp>
        <p:nvSpPr>
          <p:cNvPr id="25" name="Text Placeholder 21">
            <a:extLst>
              <a:ext uri="{FF2B5EF4-FFF2-40B4-BE49-F238E27FC236}">
                <a16:creationId xmlns:a16="http://schemas.microsoft.com/office/drawing/2014/main" id="{5113E17C-B7DA-0074-46F7-E8FBC1068C66}"/>
              </a:ext>
            </a:extLst>
          </p:cNvPr>
          <p:cNvSpPr>
            <a:spLocks noGrp="1"/>
          </p:cNvSpPr>
          <p:nvPr>
            <p:ph type="body" sz="quarter" idx="13" hasCustomPrompt="1"/>
          </p:nvPr>
        </p:nvSpPr>
        <p:spPr>
          <a:xfrm>
            <a:off x="668923" y="613593"/>
            <a:ext cx="3944111" cy="1424129"/>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Infographic Concept Title</a:t>
            </a:r>
          </a:p>
        </p:txBody>
      </p:sp>
      <p:sp>
        <p:nvSpPr>
          <p:cNvPr id="28" name="Text Placeholder 37">
            <a:extLst>
              <a:ext uri="{FF2B5EF4-FFF2-40B4-BE49-F238E27FC236}">
                <a16:creationId xmlns:a16="http://schemas.microsoft.com/office/drawing/2014/main" id="{79129F69-55EB-F45C-8561-2B980878F4DA}"/>
              </a:ext>
            </a:extLst>
          </p:cNvPr>
          <p:cNvSpPr>
            <a:spLocks noGrp="1"/>
          </p:cNvSpPr>
          <p:nvPr>
            <p:ph type="body" sz="quarter" idx="14" hasCustomPrompt="1"/>
          </p:nvPr>
        </p:nvSpPr>
        <p:spPr>
          <a:xfrm>
            <a:off x="1231718" y="3822881"/>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29" name="Text Placeholder 37">
            <a:extLst>
              <a:ext uri="{FF2B5EF4-FFF2-40B4-BE49-F238E27FC236}">
                <a16:creationId xmlns:a16="http://schemas.microsoft.com/office/drawing/2014/main" id="{39A71FCF-523E-C6D0-A738-96E9DD3E656E}"/>
              </a:ext>
            </a:extLst>
          </p:cNvPr>
          <p:cNvSpPr>
            <a:spLocks noGrp="1"/>
          </p:cNvSpPr>
          <p:nvPr>
            <p:ph type="body" sz="quarter" idx="15" hasCustomPrompt="1"/>
          </p:nvPr>
        </p:nvSpPr>
        <p:spPr>
          <a:xfrm>
            <a:off x="1220358" y="3519075"/>
            <a:ext cx="193650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2" name="Text Placeholder 37">
            <a:extLst>
              <a:ext uri="{FF2B5EF4-FFF2-40B4-BE49-F238E27FC236}">
                <a16:creationId xmlns:a16="http://schemas.microsoft.com/office/drawing/2014/main" id="{797175B6-A718-76F7-EC2C-B5EFC29112D6}"/>
              </a:ext>
            </a:extLst>
          </p:cNvPr>
          <p:cNvSpPr>
            <a:spLocks noGrp="1"/>
          </p:cNvSpPr>
          <p:nvPr>
            <p:ph type="body" sz="quarter" idx="16" hasCustomPrompt="1"/>
          </p:nvPr>
        </p:nvSpPr>
        <p:spPr>
          <a:xfrm>
            <a:off x="1220358" y="4533245"/>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3" name="Text Placeholder 37">
            <a:extLst>
              <a:ext uri="{FF2B5EF4-FFF2-40B4-BE49-F238E27FC236}">
                <a16:creationId xmlns:a16="http://schemas.microsoft.com/office/drawing/2014/main" id="{81CAE7DE-8B26-CB91-52F1-87AF651ACA77}"/>
              </a:ext>
            </a:extLst>
          </p:cNvPr>
          <p:cNvSpPr>
            <a:spLocks noGrp="1"/>
          </p:cNvSpPr>
          <p:nvPr>
            <p:ph type="body" sz="quarter" idx="17" hasCustomPrompt="1"/>
          </p:nvPr>
        </p:nvSpPr>
        <p:spPr>
          <a:xfrm>
            <a:off x="1220358" y="4229439"/>
            <a:ext cx="192514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37">
            <a:extLst>
              <a:ext uri="{FF2B5EF4-FFF2-40B4-BE49-F238E27FC236}">
                <a16:creationId xmlns:a16="http://schemas.microsoft.com/office/drawing/2014/main" id="{7AC3CFB7-4422-0B1C-CB8C-8DCB2DE955EA}"/>
              </a:ext>
            </a:extLst>
          </p:cNvPr>
          <p:cNvSpPr>
            <a:spLocks noGrp="1"/>
          </p:cNvSpPr>
          <p:nvPr>
            <p:ph type="body" sz="quarter" idx="18" hasCustomPrompt="1"/>
          </p:nvPr>
        </p:nvSpPr>
        <p:spPr>
          <a:xfrm>
            <a:off x="9351303" y="3071221"/>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7" name="Text Placeholder 37">
            <a:extLst>
              <a:ext uri="{FF2B5EF4-FFF2-40B4-BE49-F238E27FC236}">
                <a16:creationId xmlns:a16="http://schemas.microsoft.com/office/drawing/2014/main" id="{2BCC2358-07B6-18CD-17AB-9828FFE2CA2B}"/>
              </a:ext>
            </a:extLst>
          </p:cNvPr>
          <p:cNvSpPr>
            <a:spLocks noGrp="1"/>
          </p:cNvSpPr>
          <p:nvPr>
            <p:ph type="body" sz="quarter" idx="19" hasCustomPrompt="1"/>
          </p:nvPr>
        </p:nvSpPr>
        <p:spPr>
          <a:xfrm>
            <a:off x="9351303" y="2765003"/>
            <a:ext cx="1925139"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40" name="Text Placeholder 37">
            <a:extLst>
              <a:ext uri="{FF2B5EF4-FFF2-40B4-BE49-F238E27FC236}">
                <a16:creationId xmlns:a16="http://schemas.microsoft.com/office/drawing/2014/main" id="{462F12F7-7B60-2774-FA27-74FCD5253FB5}"/>
              </a:ext>
            </a:extLst>
          </p:cNvPr>
          <p:cNvSpPr>
            <a:spLocks noGrp="1"/>
          </p:cNvSpPr>
          <p:nvPr>
            <p:ph type="body" sz="quarter" idx="20" hasCustomPrompt="1"/>
          </p:nvPr>
        </p:nvSpPr>
        <p:spPr>
          <a:xfrm>
            <a:off x="9340287" y="4150874"/>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1" name="Text Placeholder 37">
            <a:extLst>
              <a:ext uri="{FF2B5EF4-FFF2-40B4-BE49-F238E27FC236}">
                <a16:creationId xmlns:a16="http://schemas.microsoft.com/office/drawing/2014/main" id="{173F1EB1-825C-F728-EFCD-6531D59EA29E}"/>
              </a:ext>
            </a:extLst>
          </p:cNvPr>
          <p:cNvSpPr>
            <a:spLocks noGrp="1"/>
          </p:cNvSpPr>
          <p:nvPr>
            <p:ph type="body" sz="quarter" idx="21" hasCustomPrompt="1"/>
          </p:nvPr>
        </p:nvSpPr>
        <p:spPr>
          <a:xfrm>
            <a:off x="9340285" y="3844656"/>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44" name="Text Placeholder 37">
            <a:extLst>
              <a:ext uri="{FF2B5EF4-FFF2-40B4-BE49-F238E27FC236}">
                <a16:creationId xmlns:a16="http://schemas.microsoft.com/office/drawing/2014/main" id="{E3FEFBAC-6534-4C86-F18F-4B3379242504}"/>
              </a:ext>
            </a:extLst>
          </p:cNvPr>
          <p:cNvSpPr>
            <a:spLocks noGrp="1"/>
          </p:cNvSpPr>
          <p:nvPr>
            <p:ph type="body" sz="quarter" idx="22" hasCustomPrompt="1"/>
          </p:nvPr>
        </p:nvSpPr>
        <p:spPr>
          <a:xfrm>
            <a:off x="9339943" y="4910211"/>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5" name="Text Placeholder 37">
            <a:extLst>
              <a:ext uri="{FF2B5EF4-FFF2-40B4-BE49-F238E27FC236}">
                <a16:creationId xmlns:a16="http://schemas.microsoft.com/office/drawing/2014/main" id="{835A637A-1EA5-842A-FBA2-E7C2FEB00A74}"/>
              </a:ext>
            </a:extLst>
          </p:cNvPr>
          <p:cNvSpPr>
            <a:spLocks noGrp="1"/>
          </p:cNvSpPr>
          <p:nvPr>
            <p:ph type="body" sz="quarter" idx="23" hasCustomPrompt="1"/>
          </p:nvPr>
        </p:nvSpPr>
        <p:spPr>
          <a:xfrm>
            <a:off x="9339941" y="4603994"/>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 name="Text Box 18">
            <a:extLst>
              <a:ext uri="{FF2B5EF4-FFF2-40B4-BE49-F238E27FC236}">
                <a16:creationId xmlns:a16="http://schemas.microsoft.com/office/drawing/2014/main" id="{F7038EB9-A444-FA53-C768-1E636535CD6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920F0ACF-FC21-439C-A757-263DBD349E18}"/>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D7CFBE25-88C0-6A06-F878-39092A930544}"/>
              </a:ext>
            </a:extLst>
          </p:cNvPr>
          <p:cNvSpPr>
            <a:spLocks noGrp="1"/>
          </p:cNvSpPr>
          <p:nvPr>
            <p:ph type="body" sz="quarter" idx="31"/>
          </p:nvPr>
        </p:nvSpPr>
        <p:spPr>
          <a:xfrm>
            <a:off x="788133" y="2098680"/>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916041C8-9CC3-5984-B049-250761F6BA8C}"/>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2485271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944187"/>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79" name="Text Placeholder 78">
            <a:extLst>
              <a:ext uri="{FF2B5EF4-FFF2-40B4-BE49-F238E27FC236}">
                <a16:creationId xmlns:a16="http://schemas.microsoft.com/office/drawing/2014/main" id="{F1D04FA4-807D-3EF1-B44A-F0BBA11A98BD}"/>
              </a:ext>
            </a:extLst>
          </p:cNvPr>
          <p:cNvSpPr>
            <a:spLocks noGrp="1"/>
          </p:cNvSpPr>
          <p:nvPr>
            <p:ph type="body" sz="quarter" idx="15"/>
          </p:nvPr>
        </p:nvSpPr>
        <p:spPr>
          <a:xfrm>
            <a:off x="1246188" y="2747678"/>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0" name="Text Placeholder 78">
            <a:extLst>
              <a:ext uri="{FF2B5EF4-FFF2-40B4-BE49-F238E27FC236}">
                <a16:creationId xmlns:a16="http://schemas.microsoft.com/office/drawing/2014/main" id="{1425E34C-1605-714E-7F3D-D701B2BBA7E3}"/>
              </a:ext>
            </a:extLst>
          </p:cNvPr>
          <p:cNvSpPr>
            <a:spLocks noGrp="1"/>
          </p:cNvSpPr>
          <p:nvPr>
            <p:ph type="body" sz="quarter" idx="16"/>
          </p:nvPr>
        </p:nvSpPr>
        <p:spPr>
          <a:xfrm>
            <a:off x="3092070" y="2398298"/>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1" name="Text Placeholder 78">
            <a:extLst>
              <a:ext uri="{FF2B5EF4-FFF2-40B4-BE49-F238E27FC236}">
                <a16:creationId xmlns:a16="http://schemas.microsoft.com/office/drawing/2014/main" id="{7171B691-CAFA-2FC3-9DB8-4F0F7325B053}"/>
              </a:ext>
            </a:extLst>
          </p:cNvPr>
          <p:cNvSpPr>
            <a:spLocks noGrp="1"/>
          </p:cNvSpPr>
          <p:nvPr>
            <p:ph type="body" sz="quarter" idx="17"/>
          </p:nvPr>
        </p:nvSpPr>
        <p:spPr>
          <a:xfrm>
            <a:off x="4571826" y="2398298"/>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2" name="Text Placeholder 78">
            <a:extLst>
              <a:ext uri="{FF2B5EF4-FFF2-40B4-BE49-F238E27FC236}">
                <a16:creationId xmlns:a16="http://schemas.microsoft.com/office/drawing/2014/main" id="{583BE223-A709-EB79-9124-72EB0302D58D}"/>
              </a:ext>
            </a:extLst>
          </p:cNvPr>
          <p:cNvSpPr>
            <a:spLocks noGrp="1"/>
          </p:cNvSpPr>
          <p:nvPr>
            <p:ph type="body" sz="quarter" idx="18"/>
          </p:nvPr>
        </p:nvSpPr>
        <p:spPr>
          <a:xfrm>
            <a:off x="2227812" y="495126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3" name="Text Placeholder 78">
            <a:extLst>
              <a:ext uri="{FF2B5EF4-FFF2-40B4-BE49-F238E27FC236}">
                <a16:creationId xmlns:a16="http://schemas.microsoft.com/office/drawing/2014/main" id="{9E9AB820-BFBA-DDC4-F4E9-68CB28EB6A06}"/>
              </a:ext>
            </a:extLst>
          </p:cNvPr>
          <p:cNvSpPr>
            <a:spLocks noGrp="1"/>
          </p:cNvSpPr>
          <p:nvPr>
            <p:ph type="body" sz="quarter" idx="19"/>
          </p:nvPr>
        </p:nvSpPr>
        <p:spPr>
          <a:xfrm>
            <a:off x="3814507" y="495126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4" name="Text Placeholder 78">
            <a:extLst>
              <a:ext uri="{FF2B5EF4-FFF2-40B4-BE49-F238E27FC236}">
                <a16:creationId xmlns:a16="http://schemas.microsoft.com/office/drawing/2014/main" id="{CA2BE97D-8302-7E6E-5DE1-FF0E841AEF6A}"/>
              </a:ext>
            </a:extLst>
          </p:cNvPr>
          <p:cNvSpPr>
            <a:spLocks noGrp="1"/>
          </p:cNvSpPr>
          <p:nvPr>
            <p:ph type="body" sz="quarter" idx="20"/>
          </p:nvPr>
        </p:nvSpPr>
        <p:spPr>
          <a:xfrm>
            <a:off x="5286300" y="495346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5" name="Text Placeholder 78">
            <a:extLst>
              <a:ext uri="{FF2B5EF4-FFF2-40B4-BE49-F238E27FC236}">
                <a16:creationId xmlns:a16="http://schemas.microsoft.com/office/drawing/2014/main" id="{129A0BF5-B1E5-CECF-E272-6D6A857559CE}"/>
              </a:ext>
            </a:extLst>
          </p:cNvPr>
          <p:cNvSpPr>
            <a:spLocks noGrp="1"/>
          </p:cNvSpPr>
          <p:nvPr>
            <p:ph type="body" sz="quarter" idx="21"/>
          </p:nvPr>
        </p:nvSpPr>
        <p:spPr>
          <a:xfrm>
            <a:off x="7741746" y="2387242"/>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6" name="Text Placeholder 78">
            <a:extLst>
              <a:ext uri="{FF2B5EF4-FFF2-40B4-BE49-F238E27FC236}">
                <a16:creationId xmlns:a16="http://schemas.microsoft.com/office/drawing/2014/main" id="{C18A586F-7193-1D82-8B4C-C705A22F3782}"/>
              </a:ext>
            </a:extLst>
          </p:cNvPr>
          <p:cNvSpPr>
            <a:spLocks noGrp="1"/>
          </p:cNvSpPr>
          <p:nvPr>
            <p:ph type="body" sz="quarter" idx="22"/>
          </p:nvPr>
        </p:nvSpPr>
        <p:spPr>
          <a:xfrm>
            <a:off x="9286688" y="2387242"/>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7" name="Text Placeholder 78">
            <a:extLst>
              <a:ext uri="{FF2B5EF4-FFF2-40B4-BE49-F238E27FC236}">
                <a16:creationId xmlns:a16="http://schemas.microsoft.com/office/drawing/2014/main" id="{B572EB87-6EDD-D1A1-7A0A-44BE7595F66E}"/>
              </a:ext>
            </a:extLst>
          </p:cNvPr>
          <p:cNvSpPr>
            <a:spLocks noGrp="1"/>
          </p:cNvSpPr>
          <p:nvPr>
            <p:ph type="body" sz="quarter" idx="23"/>
          </p:nvPr>
        </p:nvSpPr>
        <p:spPr>
          <a:xfrm>
            <a:off x="8456815" y="495488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8" name="Text Placeholder 78">
            <a:extLst>
              <a:ext uri="{FF2B5EF4-FFF2-40B4-BE49-F238E27FC236}">
                <a16:creationId xmlns:a16="http://schemas.microsoft.com/office/drawing/2014/main" id="{6929DF40-B18D-40D5-23BA-15F34AEA3B2E}"/>
              </a:ext>
            </a:extLst>
          </p:cNvPr>
          <p:cNvSpPr>
            <a:spLocks noGrp="1"/>
          </p:cNvSpPr>
          <p:nvPr>
            <p:ph type="body" sz="quarter" idx="24"/>
          </p:nvPr>
        </p:nvSpPr>
        <p:spPr>
          <a:xfrm>
            <a:off x="10029052" y="495488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9" name="Text Placeholder 78">
            <a:extLst>
              <a:ext uri="{FF2B5EF4-FFF2-40B4-BE49-F238E27FC236}">
                <a16:creationId xmlns:a16="http://schemas.microsoft.com/office/drawing/2014/main" id="{44568B6F-CE85-183A-0400-829EE9E0E5E8}"/>
              </a:ext>
            </a:extLst>
          </p:cNvPr>
          <p:cNvSpPr>
            <a:spLocks noGrp="1"/>
          </p:cNvSpPr>
          <p:nvPr>
            <p:ph type="body" sz="quarter" idx="25" hasCustomPrompt="1"/>
          </p:nvPr>
        </p:nvSpPr>
        <p:spPr>
          <a:xfrm>
            <a:off x="488397" y="5663025"/>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90" name="Text Placeholder 78">
            <a:extLst>
              <a:ext uri="{FF2B5EF4-FFF2-40B4-BE49-F238E27FC236}">
                <a16:creationId xmlns:a16="http://schemas.microsoft.com/office/drawing/2014/main" id="{69BD51A6-4FC4-82FA-B494-743C92A5EE00}"/>
              </a:ext>
            </a:extLst>
          </p:cNvPr>
          <p:cNvSpPr>
            <a:spLocks noGrp="1"/>
          </p:cNvSpPr>
          <p:nvPr>
            <p:ph type="body" sz="quarter" idx="26" hasCustomPrompt="1"/>
          </p:nvPr>
        </p:nvSpPr>
        <p:spPr>
          <a:xfrm>
            <a:off x="3864110" y="5667613"/>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91" name="Text Placeholder 78">
            <a:extLst>
              <a:ext uri="{FF2B5EF4-FFF2-40B4-BE49-F238E27FC236}">
                <a16:creationId xmlns:a16="http://schemas.microsoft.com/office/drawing/2014/main" id="{E5FFFD0A-1980-1689-3800-F87E5626E3AC}"/>
              </a:ext>
            </a:extLst>
          </p:cNvPr>
          <p:cNvSpPr>
            <a:spLocks noGrp="1"/>
          </p:cNvSpPr>
          <p:nvPr>
            <p:ph type="body" sz="quarter" idx="27" hasCustomPrompt="1"/>
          </p:nvPr>
        </p:nvSpPr>
        <p:spPr>
          <a:xfrm>
            <a:off x="7260505" y="5666244"/>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92" name="Text Placeholder 78">
            <a:extLst>
              <a:ext uri="{FF2B5EF4-FFF2-40B4-BE49-F238E27FC236}">
                <a16:creationId xmlns:a16="http://schemas.microsoft.com/office/drawing/2014/main" id="{B32008C2-118E-E5CB-446E-A4F71D20B011}"/>
              </a:ext>
            </a:extLst>
          </p:cNvPr>
          <p:cNvSpPr>
            <a:spLocks noGrp="1"/>
          </p:cNvSpPr>
          <p:nvPr>
            <p:ph type="body" sz="quarter" idx="28" hasCustomPrompt="1"/>
          </p:nvPr>
        </p:nvSpPr>
        <p:spPr>
          <a:xfrm>
            <a:off x="10636218" y="5656062"/>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5" name="Text Box 18">
            <a:extLst>
              <a:ext uri="{FF2B5EF4-FFF2-40B4-BE49-F238E27FC236}">
                <a16:creationId xmlns:a16="http://schemas.microsoft.com/office/drawing/2014/main" id="{47DFABD6-E65F-AD5A-EE99-7A502FA9639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354F255C-8F20-911E-C8CA-223462411AE7}"/>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3" name="Text Placeholder 5">
            <a:extLst>
              <a:ext uri="{FF2B5EF4-FFF2-40B4-BE49-F238E27FC236}">
                <a16:creationId xmlns:a16="http://schemas.microsoft.com/office/drawing/2014/main" id="{8F7B077B-91D1-E35C-A171-1FE934B264DF}"/>
              </a:ext>
            </a:extLst>
          </p:cNvPr>
          <p:cNvSpPr>
            <a:spLocks noGrp="1"/>
          </p:cNvSpPr>
          <p:nvPr>
            <p:ph type="body" sz="quarter" idx="31"/>
          </p:nvPr>
        </p:nvSpPr>
        <p:spPr>
          <a:xfrm>
            <a:off x="5876133" y="103685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38735123-768A-B688-8DF9-D177F9E6E1C4}"/>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027925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Org Chart Slide">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9" y="503702"/>
            <a:ext cx="5401765" cy="649367"/>
          </a:xfrm>
          <a:prstGeom prst="rect">
            <a:avLst/>
          </a:prstGeom>
        </p:spPr>
        <p:txBody>
          <a:bodyPr/>
          <a:lstStyle>
            <a:lvl1pPr marL="0" indent="0" algn="ctr">
              <a:buNone/>
              <a:defRPr sz="4800" b="0">
                <a:solidFill>
                  <a:schemeClr val="accent5"/>
                </a:solidFill>
              </a:defRPr>
            </a:lvl1pPr>
          </a:lstStyle>
          <a:p>
            <a:pPr lvl="0"/>
            <a:r>
              <a:rPr lang="en-US" dirty="0"/>
              <a:t>Org Chart Concept</a:t>
            </a:r>
          </a:p>
        </p:txBody>
      </p:sp>
      <p:sp>
        <p:nvSpPr>
          <p:cNvPr id="10" name="Text Box 18">
            <a:extLst>
              <a:ext uri="{FF2B5EF4-FFF2-40B4-BE49-F238E27FC236}">
                <a16:creationId xmlns:a16="http://schemas.microsoft.com/office/drawing/2014/main" id="{28BBCB44-CD57-2C06-AFFD-ED4EFDB08D5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11" name="Picture 10">
            <a:extLst>
              <a:ext uri="{FF2B5EF4-FFF2-40B4-BE49-F238E27FC236}">
                <a16:creationId xmlns:a16="http://schemas.microsoft.com/office/drawing/2014/main" id="{E958D26E-06A3-64A5-BBC1-6C4F6604A8FE}"/>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3" name="Text Placeholder 5">
            <a:extLst>
              <a:ext uri="{FF2B5EF4-FFF2-40B4-BE49-F238E27FC236}">
                <a16:creationId xmlns:a16="http://schemas.microsoft.com/office/drawing/2014/main" id="{0FE232DD-B91C-F090-D93E-F05B1CB4A48D}"/>
              </a:ext>
            </a:extLst>
          </p:cNvPr>
          <p:cNvSpPr>
            <a:spLocks noGrp="1"/>
          </p:cNvSpPr>
          <p:nvPr>
            <p:ph type="body" sz="quarter" idx="31"/>
          </p:nvPr>
        </p:nvSpPr>
        <p:spPr>
          <a:xfrm>
            <a:off x="5876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7B2C749A-ACC0-8F32-C42C-5F998DA87C15}"/>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928230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ven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9" y="503702"/>
            <a:ext cx="5401765" cy="649367"/>
          </a:xfrm>
          <a:prstGeom prst="rect">
            <a:avLst/>
          </a:prstGeom>
        </p:spPr>
        <p:txBody>
          <a:bodyPr/>
          <a:lstStyle>
            <a:lvl1pPr marL="0" indent="0" algn="ctr">
              <a:buNone/>
              <a:defRPr sz="4800" b="0">
                <a:solidFill>
                  <a:schemeClr val="accent5"/>
                </a:solidFill>
              </a:defRPr>
            </a:lvl1pPr>
          </a:lstStyle>
          <a:p>
            <a:pPr lvl="0"/>
            <a:r>
              <a:rPr lang="en-US" dirty="0"/>
              <a:t>Road Map Slide</a:t>
            </a:r>
          </a:p>
        </p:txBody>
      </p:sp>
      <p:sp>
        <p:nvSpPr>
          <p:cNvPr id="3" name="Rectangle 2">
            <a:extLst>
              <a:ext uri="{FF2B5EF4-FFF2-40B4-BE49-F238E27FC236}">
                <a16:creationId xmlns:a16="http://schemas.microsoft.com/office/drawing/2014/main" id="{A1B6FD31-C6C2-AE21-3742-ADBB11E24213}"/>
              </a:ext>
            </a:extLst>
          </p:cNvPr>
          <p:cNvSpPr/>
          <p:nvPr userDrawn="1"/>
        </p:nvSpPr>
        <p:spPr>
          <a:xfrm>
            <a:off x="5422603" y="2323726"/>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1AC36C40-51B6-1426-78D6-20C14DD53DFB}"/>
              </a:ext>
            </a:extLst>
          </p:cNvPr>
          <p:cNvSpPr/>
          <p:nvPr userDrawn="1"/>
        </p:nvSpPr>
        <p:spPr>
          <a:xfrm>
            <a:off x="7052227"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2B818A4-C9CA-32C0-7C9B-9ECA46DE9EBB}"/>
              </a:ext>
            </a:extLst>
          </p:cNvPr>
          <p:cNvSpPr/>
          <p:nvPr userDrawn="1"/>
        </p:nvSpPr>
        <p:spPr>
          <a:xfrm>
            <a:off x="8681851" y="2323726"/>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D0F47B6B-8174-7579-79F9-7933E53258F8}"/>
              </a:ext>
            </a:extLst>
          </p:cNvPr>
          <p:cNvSpPr/>
          <p:nvPr userDrawn="1"/>
        </p:nvSpPr>
        <p:spPr>
          <a:xfrm>
            <a:off x="3792979"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4E421D5-B299-03CF-B235-007F622AD9E1}"/>
              </a:ext>
            </a:extLst>
          </p:cNvPr>
          <p:cNvSpPr/>
          <p:nvPr userDrawn="1"/>
        </p:nvSpPr>
        <p:spPr>
          <a:xfrm>
            <a:off x="2163355" y="2323726"/>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62A0EEF-6A4A-A89E-A06D-B7AD6846FA2E}"/>
              </a:ext>
            </a:extLst>
          </p:cNvPr>
          <p:cNvSpPr/>
          <p:nvPr userDrawn="1"/>
        </p:nvSpPr>
        <p:spPr>
          <a:xfrm>
            <a:off x="533731"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0459583B-01BD-2607-C00E-40BF6D594FBA}"/>
              </a:ext>
            </a:extLst>
          </p:cNvPr>
          <p:cNvSpPr/>
          <p:nvPr userDrawn="1"/>
        </p:nvSpPr>
        <p:spPr>
          <a:xfrm>
            <a:off x="10311475"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E7E01DA8-4349-C4CA-F7BE-64A225FF90AA}"/>
              </a:ext>
            </a:extLst>
          </p:cNvPr>
          <p:cNvSpPr/>
          <p:nvPr userDrawn="1"/>
        </p:nvSpPr>
        <p:spPr>
          <a:xfrm>
            <a:off x="992563" y="5217515"/>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16" name="Rectangle 15">
            <a:extLst>
              <a:ext uri="{FF2B5EF4-FFF2-40B4-BE49-F238E27FC236}">
                <a16:creationId xmlns:a16="http://schemas.microsoft.com/office/drawing/2014/main" id="{562141D5-67C9-B324-0BEC-2F844E951FCF}"/>
              </a:ext>
            </a:extLst>
          </p:cNvPr>
          <p:cNvSpPr/>
          <p:nvPr userDrawn="1"/>
        </p:nvSpPr>
        <p:spPr>
          <a:xfrm>
            <a:off x="4251811" y="5217515"/>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17" name="Rectangle 16">
            <a:extLst>
              <a:ext uri="{FF2B5EF4-FFF2-40B4-BE49-F238E27FC236}">
                <a16:creationId xmlns:a16="http://schemas.microsoft.com/office/drawing/2014/main" id="{76D9EB63-692D-0A5D-B61E-3413A552166D}"/>
              </a:ext>
            </a:extLst>
          </p:cNvPr>
          <p:cNvSpPr/>
          <p:nvPr userDrawn="1"/>
        </p:nvSpPr>
        <p:spPr>
          <a:xfrm>
            <a:off x="7511059" y="5217515"/>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18" name="Rectangle 17">
            <a:extLst>
              <a:ext uri="{FF2B5EF4-FFF2-40B4-BE49-F238E27FC236}">
                <a16:creationId xmlns:a16="http://schemas.microsoft.com/office/drawing/2014/main" id="{367CF4CE-B6BD-0BA6-5A0F-57BA7DECDFAC}"/>
              </a:ext>
            </a:extLst>
          </p:cNvPr>
          <p:cNvSpPr/>
          <p:nvPr userDrawn="1"/>
        </p:nvSpPr>
        <p:spPr>
          <a:xfrm>
            <a:off x="10767289" y="5217515"/>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07</a:t>
            </a:r>
          </a:p>
        </p:txBody>
      </p:sp>
      <p:sp>
        <p:nvSpPr>
          <p:cNvPr id="19" name="Rectangle 18">
            <a:extLst>
              <a:ext uri="{FF2B5EF4-FFF2-40B4-BE49-F238E27FC236}">
                <a16:creationId xmlns:a16="http://schemas.microsoft.com/office/drawing/2014/main" id="{304BF556-DD7E-84CC-B155-38B033EFDE67}"/>
              </a:ext>
            </a:extLst>
          </p:cNvPr>
          <p:cNvSpPr/>
          <p:nvPr userDrawn="1"/>
        </p:nvSpPr>
        <p:spPr>
          <a:xfrm>
            <a:off x="9139174"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06</a:t>
            </a:r>
          </a:p>
        </p:txBody>
      </p:sp>
      <p:sp>
        <p:nvSpPr>
          <p:cNvPr id="20" name="Rectangle 19">
            <a:extLst>
              <a:ext uri="{FF2B5EF4-FFF2-40B4-BE49-F238E27FC236}">
                <a16:creationId xmlns:a16="http://schemas.microsoft.com/office/drawing/2014/main" id="{D7423B2B-6429-AA7B-0640-7A052BEAFB6E}"/>
              </a:ext>
            </a:extLst>
          </p:cNvPr>
          <p:cNvSpPr/>
          <p:nvPr userDrawn="1"/>
        </p:nvSpPr>
        <p:spPr>
          <a:xfrm>
            <a:off x="5879926"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21" name="Rectangle 20">
            <a:extLst>
              <a:ext uri="{FF2B5EF4-FFF2-40B4-BE49-F238E27FC236}">
                <a16:creationId xmlns:a16="http://schemas.microsoft.com/office/drawing/2014/main" id="{5A6413A4-70B5-6B85-CC2B-7286DB6E312B}"/>
              </a:ext>
            </a:extLst>
          </p:cNvPr>
          <p:cNvSpPr/>
          <p:nvPr userDrawn="1"/>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36" name="Elbow Connector 35">
            <a:extLst>
              <a:ext uri="{FF2B5EF4-FFF2-40B4-BE49-F238E27FC236}">
                <a16:creationId xmlns:a16="http://schemas.microsoft.com/office/drawing/2014/main" id="{5FD1D9D0-437C-9BE1-D3EC-0D8342FC5464}"/>
              </a:ext>
            </a:extLst>
          </p:cNvPr>
          <p:cNvCxnSpPr>
            <a:stCxn id="15" idx="3"/>
            <a:endCxn id="21" idx="1"/>
          </p:cNvCxnSpPr>
          <p:nvPr userDrawn="1"/>
        </p:nvCxnSpPr>
        <p:spPr>
          <a:xfrm flipV="1">
            <a:off x="1421696" y="2186266"/>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CBA6C04B-3F89-7195-C880-E5BC07F5325D}"/>
              </a:ext>
            </a:extLst>
          </p:cNvPr>
          <p:cNvCxnSpPr>
            <a:stCxn id="21" idx="3"/>
            <a:endCxn id="16" idx="1"/>
          </p:cNvCxnSpPr>
          <p:nvPr userDrawn="1"/>
        </p:nvCxnSpPr>
        <p:spPr>
          <a:xfrm>
            <a:off x="3052829"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E16D7C90-0973-D44A-80C5-93D8E5DA3FF6}"/>
              </a:ext>
            </a:extLst>
          </p:cNvPr>
          <p:cNvCxnSpPr>
            <a:stCxn id="16" idx="3"/>
            <a:endCxn id="20" idx="1"/>
          </p:cNvCxnSpPr>
          <p:nvPr userDrawn="1"/>
        </p:nvCxnSpPr>
        <p:spPr>
          <a:xfrm flipV="1">
            <a:off x="4680943"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A8708709-B34A-410B-BAB0-AE8F73A9D093}"/>
              </a:ext>
            </a:extLst>
          </p:cNvPr>
          <p:cNvCxnSpPr>
            <a:stCxn id="20" idx="3"/>
            <a:endCxn id="17" idx="1"/>
          </p:cNvCxnSpPr>
          <p:nvPr userDrawn="1"/>
        </p:nvCxnSpPr>
        <p:spPr>
          <a:xfrm>
            <a:off x="6309058" y="2186266"/>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82CDAD14-BE67-3BBF-8BE7-F58018D58CF8}"/>
              </a:ext>
            </a:extLst>
          </p:cNvPr>
          <p:cNvCxnSpPr>
            <a:stCxn id="17" idx="3"/>
            <a:endCxn id="19" idx="1"/>
          </p:cNvCxnSpPr>
          <p:nvPr userDrawn="1"/>
        </p:nvCxnSpPr>
        <p:spPr>
          <a:xfrm flipV="1">
            <a:off x="7940191"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795BD8F3-EABB-555A-9DB3-8F3CD2522C07}"/>
              </a:ext>
            </a:extLst>
          </p:cNvPr>
          <p:cNvCxnSpPr>
            <a:stCxn id="19" idx="3"/>
            <a:endCxn id="18" idx="1"/>
          </p:cNvCxnSpPr>
          <p:nvPr userDrawn="1"/>
        </p:nvCxnSpPr>
        <p:spPr>
          <a:xfrm>
            <a:off x="9568306"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sp>
        <p:nvSpPr>
          <p:cNvPr id="49" name="Text Placeholder 36">
            <a:extLst>
              <a:ext uri="{FF2B5EF4-FFF2-40B4-BE49-F238E27FC236}">
                <a16:creationId xmlns:a16="http://schemas.microsoft.com/office/drawing/2014/main" id="{6130601D-E05D-E7BA-9955-058F8343C192}"/>
              </a:ext>
            </a:extLst>
          </p:cNvPr>
          <p:cNvSpPr>
            <a:spLocks noGrp="1"/>
          </p:cNvSpPr>
          <p:nvPr>
            <p:ph type="body" sz="quarter" idx="24" hasCustomPrompt="1"/>
          </p:nvPr>
        </p:nvSpPr>
        <p:spPr>
          <a:xfrm>
            <a:off x="536749" y="3215879"/>
            <a:ext cx="1346795" cy="730339"/>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0" name="Text Placeholder 46">
            <a:extLst>
              <a:ext uri="{FF2B5EF4-FFF2-40B4-BE49-F238E27FC236}">
                <a16:creationId xmlns:a16="http://schemas.microsoft.com/office/drawing/2014/main" id="{BFB539B6-1965-BD0F-C11F-046933F41D58}"/>
              </a:ext>
            </a:extLst>
          </p:cNvPr>
          <p:cNvSpPr>
            <a:spLocks noGrp="1"/>
          </p:cNvSpPr>
          <p:nvPr>
            <p:ph type="body" sz="quarter" idx="26" hasCustomPrompt="1"/>
          </p:nvPr>
        </p:nvSpPr>
        <p:spPr>
          <a:xfrm>
            <a:off x="535989"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1" name="Text Placeholder 36">
            <a:extLst>
              <a:ext uri="{FF2B5EF4-FFF2-40B4-BE49-F238E27FC236}">
                <a16:creationId xmlns:a16="http://schemas.microsoft.com/office/drawing/2014/main" id="{879188D4-1898-6F14-798A-8ADD0F9E70F4}"/>
              </a:ext>
            </a:extLst>
          </p:cNvPr>
          <p:cNvSpPr>
            <a:spLocks noGrp="1"/>
          </p:cNvSpPr>
          <p:nvPr>
            <p:ph type="body" sz="quarter" idx="27" hasCustomPrompt="1"/>
          </p:nvPr>
        </p:nvSpPr>
        <p:spPr>
          <a:xfrm>
            <a:off x="2162607"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2" name="Text Placeholder 46">
            <a:extLst>
              <a:ext uri="{FF2B5EF4-FFF2-40B4-BE49-F238E27FC236}">
                <a16:creationId xmlns:a16="http://schemas.microsoft.com/office/drawing/2014/main" id="{8026D43B-B037-DBA0-1F03-9A034ED22630}"/>
              </a:ext>
            </a:extLst>
          </p:cNvPr>
          <p:cNvSpPr>
            <a:spLocks noGrp="1"/>
          </p:cNvSpPr>
          <p:nvPr>
            <p:ph type="body" sz="quarter" idx="28" hasCustomPrompt="1"/>
          </p:nvPr>
        </p:nvSpPr>
        <p:spPr>
          <a:xfrm>
            <a:off x="2161845"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3" name="Text Placeholder 36">
            <a:extLst>
              <a:ext uri="{FF2B5EF4-FFF2-40B4-BE49-F238E27FC236}">
                <a16:creationId xmlns:a16="http://schemas.microsoft.com/office/drawing/2014/main" id="{331F1FA7-C7D5-146F-B298-45F13109956B}"/>
              </a:ext>
            </a:extLst>
          </p:cNvPr>
          <p:cNvSpPr>
            <a:spLocks noGrp="1"/>
          </p:cNvSpPr>
          <p:nvPr>
            <p:ph type="body" sz="quarter" idx="29" hasCustomPrompt="1"/>
          </p:nvPr>
        </p:nvSpPr>
        <p:spPr>
          <a:xfrm>
            <a:off x="3794489" y="3215880"/>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4" name="Text Placeholder 46">
            <a:extLst>
              <a:ext uri="{FF2B5EF4-FFF2-40B4-BE49-F238E27FC236}">
                <a16:creationId xmlns:a16="http://schemas.microsoft.com/office/drawing/2014/main" id="{0D5BCC8B-66D7-C1B5-7378-45E3737E66CF}"/>
              </a:ext>
            </a:extLst>
          </p:cNvPr>
          <p:cNvSpPr>
            <a:spLocks noGrp="1"/>
          </p:cNvSpPr>
          <p:nvPr>
            <p:ph type="body" sz="quarter" idx="30" hasCustomPrompt="1"/>
          </p:nvPr>
        </p:nvSpPr>
        <p:spPr>
          <a:xfrm>
            <a:off x="3793728"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55" name="Text Placeholder 36">
            <a:extLst>
              <a:ext uri="{FF2B5EF4-FFF2-40B4-BE49-F238E27FC236}">
                <a16:creationId xmlns:a16="http://schemas.microsoft.com/office/drawing/2014/main" id="{52AE244B-299F-8ABB-1AB8-69D7867F70F6}"/>
              </a:ext>
            </a:extLst>
          </p:cNvPr>
          <p:cNvSpPr>
            <a:spLocks noGrp="1"/>
          </p:cNvSpPr>
          <p:nvPr>
            <p:ph type="body" sz="quarter" idx="31" hasCustomPrompt="1"/>
          </p:nvPr>
        </p:nvSpPr>
        <p:spPr>
          <a:xfrm>
            <a:off x="5426381"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6" name="Text Placeholder 46">
            <a:extLst>
              <a:ext uri="{FF2B5EF4-FFF2-40B4-BE49-F238E27FC236}">
                <a16:creationId xmlns:a16="http://schemas.microsoft.com/office/drawing/2014/main" id="{AEE852FA-AEDE-6C0D-5C2E-AF8B2E469EB7}"/>
              </a:ext>
            </a:extLst>
          </p:cNvPr>
          <p:cNvSpPr>
            <a:spLocks noGrp="1"/>
          </p:cNvSpPr>
          <p:nvPr>
            <p:ph type="body" sz="quarter" idx="32" hasCustomPrompt="1"/>
          </p:nvPr>
        </p:nvSpPr>
        <p:spPr>
          <a:xfrm>
            <a:off x="5425621"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57" name="Text Placeholder 36">
            <a:extLst>
              <a:ext uri="{FF2B5EF4-FFF2-40B4-BE49-F238E27FC236}">
                <a16:creationId xmlns:a16="http://schemas.microsoft.com/office/drawing/2014/main" id="{9F99CEBF-2A73-39CF-01ED-2298F65E4A34}"/>
              </a:ext>
            </a:extLst>
          </p:cNvPr>
          <p:cNvSpPr>
            <a:spLocks noGrp="1"/>
          </p:cNvSpPr>
          <p:nvPr>
            <p:ph type="body" sz="quarter" idx="33" hasCustomPrompt="1"/>
          </p:nvPr>
        </p:nvSpPr>
        <p:spPr>
          <a:xfrm>
            <a:off x="7043925" y="3211251"/>
            <a:ext cx="1346795" cy="734967"/>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8" name="Text Placeholder 46">
            <a:extLst>
              <a:ext uri="{FF2B5EF4-FFF2-40B4-BE49-F238E27FC236}">
                <a16:creationId xmlns:a16="http://schemas.microsoft.com/office/drawing/2014/main" id="{E74C510A-CBFA-3468-DB68-D5E797B755A8}"/>
              </a:ext>
            </a:extLst>
          </p:cNvPr>
          <p:cNvSpPr>
            <a:spLocks noGrp="1"/>
          </p:cNvSpPr>
          <p:nvPr>
            <p:ph type="body" sz="quarter" idx="34" hasCustomPrompt="1"/>
          </p:nvPr>
        </p:nvSpPr>
        <p:spPr>
          <a:xfrm>
            <a:off x="7043165" y="2958133"/>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9" name="Text Placeholder 36">
            <a:extLst>
              <a:ext uri="{FF2B5EF4-FFF2-40B4-BE49-F238E27FC236}">
                <a16:creationId xmlns:a16="http://schemas.microsoft.com/office/drawing/2014/main" id="{012D78A8-7335-1D6D-9C2D-00656A8874B1}"/>
              </a:ext>
            </a:extLst>
          </p:cNvPr>
          <p:cNvSpPr>
            <a:spLocks noGrp="1"/>
          </p:cNvSpPr>
          <p:nvPr>
            <p:ph type="body" sz="quarter" idx="35" hasCustomPrompt="1"/>
          </p:nvPr>
        </p:nvSpPr>
        <p:spPr>
          <a:xfrm>
            <a:off x="8682613"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0" name="Text Placeholder 46">
            <a:extLst>
              <a:ext uri="{FF2B5EF4-FFF2-40B4-BE49-F238E27FC236}">
                <a16:creationId xmlns:a16="http://schemas.microsoft.com/office/drawing/2014/main" id="{45DFD267-25C5-4FB6-C16C-A5778C53CE14}"/>
              </a:ext>
            </a:extLst>
          </p:cNvPr>
          <p:cNvSpPr>
            <a:spLocks noGrp="1"/>
          </p:cNvSpPr>
          <p:nvPr>
            <p:ph type="body" sz="quarter" idx="36" hasCustomPrompt="1"/>
          </p:nvPr>
        </p:nvSpPr>
        <p:spPr>
          <a:xfrm>
            <a:off x="8681852"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61" name="Text Placeholder 36">
            <a:extLst>
              <a:ext uri="{FF2B5EF4-FFF2-40B4-BE49-F238E27FC236}">
                <a16:creationId xmlns:a16="http://schemas.microsoft.com/office/drawing/2014/main" id="{9157CBAE-D6A1-4C3A-F921-FF80374164C0}"/>
              </a:ext>
            </a:extLst>
          </p:cNvPr>
          <p:cNvSpPr>
            <a:spLocks noGrp="1"/>
          </p:cNvSpPr>
          <p:nvPr>
            <p:ph type="body" sz="quarter" idx="37" hasCustomPrompt="1"/>
          </p:nvPr>
        </p:nvSpPr>
        <p:spPr>
          <a:xfrm>
            <a:off x="10306024" y="3206916"/>
            <a:ext cx="1346795" cy="76292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2" name="Text Placeholder 46">
            <a:extLst>
              <a:ext uri="{FF2B5EF4-FFF2-40B4-BE49-F238E27FC236}">
                <a16:creationId xmlns:a16="http://schemas.microsoft.com/office/drawing/2014/main" id="{51B80CC6-DB8D-23F1-D553-E180920E6395}"/>
              </a:ext>
            </a:extLst>
          </p:cNvPr>
          <p:cNvSpPr>
            <a:spLocks noGrp="1"/>
          </p:cNvSpPr>
          <p:nvPr>
            <p:ph type="body" sz="quarter" idx="38" hasCustomPrompt="1"/>
          </p:nvPr>
        </p:nvSpPr>
        <p:spPr>
          <a:xfrm>
            <a:off x="10305263" y="2953795"/>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07</a:t>
            </a:r>
          </a:p>
        </p:txBody>
      </p:sp>
      <p:sp>
        <p:nvSpPr>
          <p:cNvPr id="63" name="Picture Placeholder 9">
            <a:extLst>
              <a:ext uri="{FF2B5EF4-FFF2-40B4-BE49-F238E27FC236}">
                <a16:creationId xmlns:a16="http://schemas.microsoft.com/office/drawing/2014/main" id="{A1F5F7EF-7CC0-A14B-0BAF-724347082C2F}"/>
              </a:ext>
            </a:extLst>
          </p:cNvPr>
          <p:cNvSpPr>
            <a:spLocks noGrp="1"/>
          </p:cNvSpPr>
          <p:nvPr>
            <p:ph type="pic" sz="quarter" idx="59" hasCustomPrompt="1"/>
          </p:nvPr>
        </p:nvSpPr>
        <p:spPr>
          <a:xfrm>
            <a:off x="539183" y="3948740"/>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4" name="Picture Placeholder 9">
            <a:extLst>
              <a:ext uri="{FF2B5EF4-FFF2-40B4-BE49-F238E27FC236}">
                <a16:creationId xmlns:a16="http://schemas.microsoft.com/office/drawing/2014/main" id="{2969F409-7B7D-9CA7-C477-CFDC832FB2CE}"/>
              </a:ext>
            </a:extLst>
          </p:cNvPr>
          <p:cNvSpPr>
            <a:spLocks noGrp="1"/>
          </p:cNvSpPr>
          <p:nvPr>
            <p:ph type="pic" sz="quarter" idx="60" hasCustomPrompt="1"/>
          </p:nvPr>
        </p:nvSpPr>
        <p:spPr>
          <a:xfrm>
            <a:off x="2172129" y="2329785"/>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5" name="Picture Placeholder 9">
            <a:extLst>
              <a:ext uri="{FF2B5EF4-FFF2-40B4-BE49-F238E27FC236}">
                <a16:creationId xmlns:a16="http://schemas.microsoft.com/office/drawing/2014/main" id="{DCD0E8DA-0486-1952-5D32-F89C72DC63DB}"/>
              </a:ext>
            </a:extLst>
          </p:cNvPr>
          <p:cNvSpPr>
            <a:spLocks noGrp="1"/>
          </p:cNvSpPr>
          <p:nvPr>
            <p:ph type="pic" sz="quarter" idx="61" hasCustomPrompt="1"/>
          </p:nvPr>
        </p:nvSpPr>
        <p:spPr>
          <a:xfrm>
            <a:off x="3774107" y="3962727"/>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6" name="Picture Placeholder 9">
            <a:extLst>
              <a:ext uri="{FF2B5EF4-FFF2-40B4-BE49-F238E27FC236}">
                <a16:creationId xmlns:a16="http://schemas.microsoft.com/office/drawing/2014/main" id="{F20CD429-F0F1-B656-5C1B-11CA69AF7F16}"/>
              </a:ext>
            </a:extLst>
          </p:cNvPr>
          <p:cNvSpPr>
            <a:spLocks noGrp="1"/>
          </p:cNvSpPr>
          <p:nvPr>
            <p:ph type="pic" sz="quarter" idx="62" hasCustomPrompt="1"/>
          </p:nvPr>
        </p:nvSpPr>
        <p:spPr>
          <a:xfrm>
            <a:off x="7076905" y="3927611"/>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7" name="Picture Placeholder 9">
            <a:extLst>
              <a:ext uri="{FF2B5EF4-FFF2-40B4-BE49-F238E27FC236}">
                <a16:creationId xmlns:a16="http://schemas.microsoft.com/office/drawing/2014/main" id="{2CAA3CF2-495C-D163-76AA-AD8126AF88F8}"/>
              </a:ext>
            </a:extLst>
          </p:cNvPr>
          <p:cNvSpPr>
            <a:spLocks noGrp="1"/>
          </p:cNvSpPr>
          <p:nvPr>
            <p:ph type="pic" sz="quarter" idx="63" hasCustomPrompt="1"/>
          </p:nvPr>
        </p:nvSpPr>
        <p:spPr>
          <a:xfrm>
            <a:off x="10311830" y="3941597"/>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0" name="Picture Placeholder 9">
            <a:extLst>
              <a:ext uri="{FF2B5EF4-FFF2-40B4-BE49-F238E27FC236}">
                <a16:creationId xmlns:a16="http://schemas.microsoft.com/office/drawing/2014/main" id="{3D37F0AC-500C-DC31-4088-64925BE605C4}"/>
              </a:ext>
            </a:extLst>
          </p:cNvPr>
          <p:cNvSpPr>
            <a:spLocks noGrp="1"/>
          </p:cNvSpPr>
          <p:nvPr>
            <p:ph type="pic" sz="quarter" idx="64" hasCustomPrompt="1"/>
          </p:nvPr>
        </p:nvSpPr>
        <p:spPr>
          <a:xfrm>
            <a:off x="5437867" y="2344369"/>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1" name="Picture Placeholder 9">
            <a:extLst>
              <a:ext uri="{FF2B5EF4-FFF2-40B4-BE49-F238E27FC236}">
                <a16:creationId xmlns:a16="http://schemas.microsoft.com/office/drawing/2014/main" id="{6EE9AE9E-0BA8-BC63-46CD-A4A259BDCDA9}"/>
              </a:ext>
            </a:extLst>
          </p:cNvPr>
          <p:cNvSpPr>
            <a:spLocks noGrp="1"/>
          </p:cNvSpPr>
          <p:nvPr>
            <p:ph type="pic" sz="quarter" idx="65" hasCustomPrompt="1"/>
          </p:nvPr>
        </p:nvSpPr>
        <p:spPr>
          <a:xfrm>
            <a:off x="8682607" y="2309253"/>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24" name="Text Box 18">
            <a:extLst>
              <a:ext uri="{FF2B5EF4-FFF2-40B4-BE49-F238E27FC236}">
                <a16:creationId xmlns:a16="http://schemas.microsoft.com/office/drawing/2014/main" id="{2D680561-5C93-59E6-1D78-636F6425144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25" name="Picture 24">
            <a:extLst>
              <a:ext uri="{FF2B5EF4-FFF2-40B4-BE49-F238E27FC236}">
                <a16:creationId xmlns:a16="http://schemas.microsoft.com/office/drawing/2014/main" id="{70D198F4-0E11-1E45-A854-82CE3573C5AB}"/>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040F4F59-7C90-86AA-70F6-C490542AF732}"/>
              </a:ext>
            </a:extLst>
          </p:cNvPr>
          <p:cNvSpPr>
            <a:spLocks noGrp="1"/>
          </p:cNvSpPr>
          <p:nvPr>
            <p:ph type="body" sz="quarter" idx="66"/>
          </p:nvPr>
        </p:nvSpPr>
        <p:spPr>
          <a:xfrm>
            <a:off x="5876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E091D8E-10AA-9155-9511-019D64637720}"/>
              </a:ext>
            </a:extLst>
          </p:cNvPr>
          <p:cNvSpPr>
            <a:spLocks noGrp="1"/>
          </p:cNvSpPr>
          <p:nvPr>
            <p:ph type="body" sz="quarter" idx="6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351280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Five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9" y="503702"/>
            <a:ext cx="5401765" cy="649367"/>
          </a:xfrm>
          <a:prstGeom prst="rect">
            <a:avLst/>
          </a:prstGeom>
        </p:spPr>
        <p:txBody>
          <a:bodyPr/>
          <a:lstStyle>
            <a:lvl1pPr marL="0" indent="0" algn="ctr">
              <a:buNone/>
              <a:defRPr sz="4800" b="0">
                <a:solidFill>
                  <a:schemeClr val="accent5"/>
                </a:solidFill>
              </a:defRPr>
            </a:lvl1pPr>
          </a:lstStyle>
          <a:p>
            <a:pPr lvl="0"/>
            <a:r>
              <a:rPr lang="en-US" dirty="0"/>
              <a:t>Road Map Slide</a:t>
            </a:r>
          </a:p>
        </p:txBody>
      </p:sp>
      <p:grpSp>
        <p:nvGrpSpPr>
          <p:cNvPr id="22" name="Group 21">
            <a:extLst>
              <a:ext uri="{FF2B5EF4-FFF2-40B4-BE49-F238E27FC236}">
                <a16:creationId xmlns:a16="http://schemas.microsoft.com/office/drawing/2014/main" id="{BD9DC23E-2772-B2A6-3603-69C93627C017}"/>
              </a:ext>
            </a:extLst>
          </p:cNvPr>
          <p:cNvGrpSpPr/>
          <p:nvPr userDrawn="1"/>
        </p:nvGrpSpPr>
        <p:grpSpPr>
          <a:xfrm>
            <a:off x="2163355" y="1971700"/>
            <a:ext cx="7865292" cy="3674947"/>
            <a:chOff x="533730" y="1971699"/>
            <a:chExt cx="7865292" cy="3674947"/>
          </a:xfrm>
        </p:grpSpPr>
        <p:sp>
          <p:nvSpPr>
            <p:cNvPr id="23" name="Rectangle 22">
              <a:extLst>
                <a:ext uri="{FF2B5EF4-FFF2-40B4-BE49-F238E27FC236}">
                  <a16:creationId xmlns:a16="http://schemas.microsoft.com/office/drawing/2014/main" id="{3F764DA0-2B3D-681C-191F-FD6C4D1CBEDE}"/>
                </a:ext>
              </a:extLst>
            </p:cNvPr>
            <p:cNvSpPr/>
            <p:nvPr/>
          </p:nvSpPr>
          <p:spPr>
            <a:xfrm>
              <a:off x="5422602"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86894AED-DD25-0A7A-B386-EA5189ACFCC0}"/>
                </a:ext>
              </a:extLst>
            </p:cNvPr>
            <p:cNvSpPr/>
            <p:nvPr/>
          </p:nvSpPr>
          <p:spPr>
            <a:xfrm>
              <a:off x="7052226"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F309E8F9-BA5F-78D7-749A-71C8EA8AEA94}"/>
                </a:ext>
              </a:extLst>
            </p:cNvPr>
            <p:cNvSpPr/>
            <p:nvPr/>
          </p:nvSpPr>
          <p:spPr>
            <a:xfrm>
              <a:off x="3792978"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4E46B232-BC7E-B008-4A12-312E094F061B}"/>
                </a:ext>
              </a:extLst>
            </p:cNvPr>
            <p:cNvSpPr/>
            <p:nvPr/>
          </p:nvSpPr>
          <p:spPr>
            <a:xfrm>
              <a:off x="2163354"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7F099E6E-5E4C-FF07-A7E9-57E838241BB4}"/>
                </a:ext>
              </a:extLst>
            </p:cNvPr>
            <p:cNvSpPr/>
            <p:nvPr/>
          </p:nvSpPr>
          <p:spPr>
            <a:xfrm>
              <a:off x="533730"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05D3234D-7749-1426-8EDF-6F2B41BE7D00}"/>
                </a:ext>
              </a:extLst>
            </p:cNvPr>
            <p:cNvSpPr/>
            <p:nvPr/>
          </p:nvSpPr>
          <p:spPr>
            <a:xfrm>
              <a:off x="992562"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29" name="Rectangle 28">
              <a:extLst>
                <a:ext uri="{FF2B5EF4-FFF2-40B4-BE49-F238E27FC236}">
                  <a16:creationId xmlns:a16="http://schemas.microsoft.com/office/drawing/2014/main" id="{74EA626D-0E1D-07C7-370D-CC91F861F363}"/>
                </a:ext>
              </a:extLst>
            </p:cNvPr>
            <p:cNvSpPr/>
            <p:nvPr/>
          </p:nvSpPr>
          <p:spPr>
            <a:xfrm>
              <a:off x="4251810"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30" name="Rectangle 29">
              <a:extLst>
                <a:ext uri="{FF2B5EF4-FFF2-40B4-BE49-F238E27FC236}">
                  <a16:creationId xmlns:a16="http://schemas.microsoft.com/office/drawing/2014/main" id="{E693A10E-8DEC-14E0-C144-6A30A8696E8F}"/>
                </a:ext>
              </a:extLst>
            </p:cNvPr>
            <p:cNvSpPr/>
            <p:nvPr/>
          </p:nvSpPr>
          <p:spPr>
            <a:xfrm>
              <a:off x="7511058"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31" name="Rectangle 30">
              <a:extLst>
                <a:ext uri="{FF2B5EF4-FFF2-40B4-BE49-F238E27FC236}">
                  <a16:creationId xmlns:a16="http://schemas.microsoft.com/office/drawing/2014/main" id="{44387E4D-E89B-B6D2-E4CA-4EC0183EB136}"/>
                </a:ext>
              </a:extLst>
            </p:cNvPr>
            <p:cNvSpPr/>
            <p:nvPr/>
          </p:nvSpPr>
          <p:spPr>
            <a:xfrm>
              <a:off x="5879925"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32" name="Rectangle 31">
              <a:extLst>
                <a:ext uri="{FF2B5EF4-FFF2-40B4-BE49-F238E27FC236}">
                  <a16:creationId xmlns:a16="http://schemas.microsoft.com/office/drawing/2014/main" id="{FBA78913-EE8E-5816-E701-692A59C87786}"/>
                </a:ext>
              </a:extLst>
            </p:cNvPr>
            <p:cNvSpPr/>
            <p:nvPr/>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68" name="Elbow Connector 67">
              <a:extLst>
                <a:ext uri="{FF2B5EF4-FFF2-40B4-BE49-F238E27FC236}">
                  <a16:creationId xmlns:a16="http://schemas.microsoft.com/office/drawing/2014/main" id="{192501C7-1C0B-20A0-2425-7D0776FF0B40}"/>
                </a:ext>
              </a:extLst>
            </p:cNvPr>
            <p:cNvCxnSpPr>
              <a:stCxn id="28" idx="3"/>
              <a:endCxn id="32" idx="1"/>
            </p:cNvCxnSpPr>
            <p:nvPr/>
          </p:nvCxnSpPr>
          <p:spPr>
            <a:xfrm flipV="1">
              <a:off x="1421694"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22D57141-C7BC-C059-2946-94666D2BC08C}"/>
                </a:ext>
              </a:extLst>
            </p:cNvPr>
            <p:cNvCxnSpPr>
              <a:stCxn id="32" idx="3"/>
              <a:endCxn id="29" idx="1"/>
            </p:cNvCxnSpPr>
            <p:nvPr/>
          </p:nvCxnSpPr>
          <p:spPr>
            <a:xfrm>
              <a:off x="3052827"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F6DEB220-A97F-AA38-3A61-DC08DE5B0CA6}"/>
                </a:ext>
              </a:extLst>
            </p:cNvPr>
            <p:cNvCxnSpPr>
              <a:stCxn id="29" idx="3"/>
              <a:endCxn id="31" idx="1"/>
            </p:cNvCxnSpPr>
            <p:nvPr/>
          </p:nvCxnSpPr>
          <p:spPr>
            <a:xfrm flipV="1">
              <a:off x="4680942"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38A001A8-93B9-EB8A-7E59-F53F4DB84023}"/>
                </a:ext>
              </a:extLst>
            </p:cNvPr>
            <p:cNvCxnSpPr>
              <a:stCxn id="31" idx="3"/>
              <a:endCxn id="30" idx="1"/>
            </p:cNvCxnSpPr>
            <p:nvPr/>
          </p:nvCxnSpPr>
          <p:spPr>
            <a:xfrm>
              <a:off x="6309057"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grpSp>
      <p:sp>
        <p:nvSpPr>
          <p:cNvPr id="79" name="Picture Placeholder 9">
            <a:extLst>
              <a:ext uri="{FF2B5EF4-FFF2-40B4-BE49-F238E27FC236}">
                <a16:creationId xmlns:a16="http://schemas.microsoft.com/office/drawing/2014/main" id="{F471F6EB-9BBA-5A3B-7D66-5258EF372186}"/>
              </a:ext>
            </a:extLst>
          </p:cNvPr>
          <p:cNvSpPr>
            <a:spLocks noGrp="1"/>
          </p:cNvSpPr>
          <p:nvPr>
            <p:ph type="pic" sz="quarter" idx="59" hasCustomPrompt="1"/>
          </p:nvPr>
        </p:nvSpPr>
        <p:spPr>
          <a:xfrm>
            <a:off x="2160783" y="3948740"/>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0" name="Picture Placeholder 9">
            <a:extLst>
              <a:ext uri="{FF2B5EF4-FFF2-40B4-BE49-F238E27FC236}">
                <a16:creationId xmlns:a16="http://schemas.microsoft.com/office/drawing/2014/main" id="{817AD33E-17F1-0C4B-B080-86D094DBAFEB}"/>
              </a:ext>
            </a:extLst>
          </p:cNvPr>
          <p:cNvSpPr>
            <a:spLocks noGrp="1"/>
          </p:cNvSpPr>
          <p:nvPr>
            <p:ph type="pic" sz="quarter" idx="60" hasCustomPrompt="1"/>
          </p:nvPr>
        </p:nvSpPr>
        <p:spPr>
          <a:xfrm>
            <a:off x="3793729" y="2329785"/>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1" name="Picture Placeholder 9">
            <a:extLst>
              <a:ext uri="{FF2B5EF4-FFF2-40B4-BE49-F238E27FC236}">
                <a16:creationId xmlns:a16="http://schemas.microsoft.com/office/drawing/2014/main" id="{C7AAE40C-9CF6-1741-C925-9D746F748947}"/>
              </a:ext>
            </a:extLst>
          </p:cNvPr>
          <p:cNvSpPr>
            <a:spLocks noGrp="1"/>
          </p:cNvSpPr>
          <p:nvPr>
            <p:ph type="pic" sz="quarter" idx="61" hasCustomPrompt="1"/>
          </p:nvPr>
        </p:nvSpPr>
        <p:spPr>
          <a:xfrm>
            <a:off x="5395707" y="3962727"/>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2" name="Picture Placeholder 9">
            <a:extLst>
              <a:ext uri="{FF2B5EF4-FFF2-40B4-BE49-F238E27FC236}">
                <a16:creationId xmlns:a16="http://schemas.microsoft.com/office/drawing/2014/main" id="{E95A4E96-1AED-354A-D7A4-694413FEE5C3}"/>
              </a:ext>
            </a:extLst>
          </p:cNvPr>
          <p:cNvSpPr>
            <a:spLocks noGrp="1"/>
          </p:cNvSpPr>
          <p:nvPr>
            <p:ph type="pic" sz="quarter" idx="62" hasCustomPrompt="1"/>
          </p:nvPr>
        </p:nvSpPr>
        <p:spPr>
          <a:xfrm>
            <a:off x="8698505" y="3927611"/>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3" name="Picture Placeholder 9">
            <a:extLst>
              <a:ext uri="{FF2B5EF4-FFF2-40B4-BE49-F238E27FC236}">
                <a16:creationId xmlns:a16="http://schemas.microsoft.com/office/drawing/2014/main" id="{7360488C-52C7-B28E-5E9B-0E027F6FC43A}"/>
              </a:ext>
            </a:extLst>
          </p:cNvPr>
          <p:cNvSpPr>
            <a:spLocks noGrp="1"/>
          </p:cNvSpPr>
          <p:nvPr>
            <p:ph type="pic" sz="quarter" idx="64" hasCustomPrompt="1"/>
          </p:nvPr>
        </p:nvSpPr>
        <p:spPr>
          <a:xfrm>
            <a:off x="7059467" y="2344369"/>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4" name="Text Placeholder 36">
            <a:extLst>
              <a:ext uri="{FF2B5EF4-FFF2-40B4-BE49-F238E27FC236}">
                <a16:creationId xmlns:a16="http://schemas.microsoft.com/office/drawing/2014/main" id="{CDBF9651-B175-51EA-5CF1-0905BB149FD0}"/>
              </a:ext>
            </a:extLst>
          </p:cNvPr>
          <p:cNvSpPr>
            <a:spLocks noGrp="1"/>
          </p:cNvSpPr>
          <p:nvPr>
            <p:ph type="body" sz="quarter" idx="24" hasCustomPrompt="1"/>
          </p:nvPr>
        </p:nvSpPr>
        <p:spPr>
          <a:xfrm>
            <a:off x="2163692" y="3215879"/>
            <a:ext cx="1346795" cy="730339"/>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5" name="Text Placeholder 46">
            <a:extLst>
              <a:ext uri="{FF2B5EF4-FFF2-40B4-BE49-F238E27FC236}">
                <a16:creationId xmlns:a16="http://schemas.microsoft.com/office/drawing/2014/main" id="{81E7B3DB-FA95-54CB-E86E-6CB6DBCEBFF3}"/>
              </a:ext>
            </a:extLst>
          </p:cNvPr>
          <p:cNvSpPr>
            <a:spLocks noGrp="1"/>
          </p:cNvSpPr>
          <p:nvPr>
            <p:ph type="body" sz="quarter" idx="26" hasCustomPrompt="1"/>
          </p:nvPr>
        </p:nvSpPr>
        <p:spPr>
          <a:xfrm>
            <a:off x="2162931"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86" name="Text Placeholder 36">
            <a:extLst>
              <a:ext uri="{FF2B5EF4-FFF2-40B4-BE49-F238E27FC236}">
                <a16:creationId xmlns:a16="http://schemas.microsoft.com/office/drawing/2014/main" id="{546E3AEC-4A36-4794-5DC1-1441A4987C18}"/>
              </a:ext>
            </a:extLst>
          </p:cNvPr>
          <p:cNvSpPr>
            <a:spLocks noGrp="1"/>
          </p:cNvSpPr>
          <p:nvPr>
            <p:ph type="body" sz="quarter" idx="27" hasCustomPrompt="1"/>
          </p:nvPr>
        </p:nvSpPr>
        <p:spPr>
          <a:xfrm>
            <a:off x="3789549"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7" name="Text Placeholder 46">
            <a:extLst>
              <a:ext uri="{FF2B5EF4-FFF2-40B4-BE49-F238E27FC236}">
                <a16:creationId xmlns:a16="http://schemas.microsoft.com/office/drawing/2014/main" id="{09219BE8-CF50-7AED-7FAF-E861E684E529}"/>
              </a:ext>
            </a:extLst>
          </p:cNvPr>
          <p:cNvSpPr>
            <a:spLocks noGrp="1"/>
          </p:cNvSpPr>
          <p:nvPr>
            <p:ph type="body" sz="quarter" idx="28" hasCustomPrompt="1"/>
          </p:nvPr>
        </p:nvSpPr>
        <p:spPr>
          <a:xfrm>
            <a:off x="3788788"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88" name="Text Placeholder 36">
            <a:extLst>
              <a:ext uri="{FF2B5EF4-FFF2-40B4-BE49-F238E27FC236}">
                <a16:creationId xmlns:a16="http://schemas.microsoft.com/office/drawing/2014/main" id="{26F429AD-CA7A-D714-676B-6FB94AE3C76F}"/>
              </a:ext>
            </a:extLst>
          </p:cNvPr>
          <p:cNvSpPr>
            <a:spLocks noGrp="1"/>
          </p:cNvSpPr>
          <p:nvPr>
            <p:ph type="body" sz="quarter" idx="29" hasCustomPrompt="1"/>
          </p:nvPr>
        </p:nvSpPr>
        <p:spPr>
          <a:xfrm>
            <a:off x="5421431" y="3215880"/>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9" name="Text Placeholder 46">
            <a:extLst>
              <a:ext uri="{FF2B5EF4-FFF2-40B4-BE49-F238E27FC236}">
                <a16:creationId xmlns:a16="http://schemas.microsoft.com/office/drawing/2014/main" id="{66875CB1-95D3-6BCB-2E5D-76CB5FF7B0E9}"/>
              </a:ext>
            </a:extLst>
          </p:cNvPr>
          <p:cNvSpPr>
            <a:spLocks noGrp="1"/>
          </p:cNvSpPr>
          <p:nvPr>
            <p:ph type="body" sz="quarter" idx="30" hasCustomPrompt="1"/>
          </p:nvPr>
        </p:nvSpPr>
        <p:spPr>
          <a:xfrm>
            <a:off x="5420669"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90" name="Text Placeholder 36">
            <a:extLst>
              <a:ext uri="{FF2B5EF4-FFF2-40B4-BE49-F238E27FC236}">
                <a16:creationId xmlns:a16="http://schemas.microsoft.com/office/drawing/2014/main" id="{F1D7579C-2408-405B-8495-CF085E500CC8}"/>
              </a:ext>
            </a:extLst>
          </p:cNvPr>
          <p:cNvSpPr>
            <a:spLocks noGrp="1"/>
          </p:cNvSpPr>
          <p:nvPr>
            <p:ph type="body" sz="quarter" idx="31" hasCustomPrompt="1"/>
          </p:nvPr>
        </p:nvSpPr>
        <p:spPr>
          <a:xfrm>
            <a:off x="7053324"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1" name="Text Placeholder 46">
            <a:extLst>
              <a:ext uri="{FF2B5EF4-FFF2-40B4-BE49-F238E27FC236}">
                <a16:creationId xmlns:a16="http://schemas.microsoft.com/office/drawing/2014/main" id="{FEAF2D81-612B-5004-9DF3-AD3EFB2BFE33}"/>
              </a:ext>
            </a:extLst>
          </p:cNvPr>
          <p:cNvSpPr>
            <a:spLocks noGrp="1"/>
          </p:cNvSpPr>
          <p:nvPr>
            <p:ph type="body" sz="quarter" idx="32" hasCustomPrompt="1"/>
          </p:nvPr>
        </p:nvSpPr>
        <p:spPr>
          <a:xfrm>
            <a:off x="7052563"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92" name="Text Placeholder 36">
            <a:extLst>
              <a:ext uri="{FF2B5EF4-FFF2-40B4-BE49-F238E27FC236}">
                <a16:creationId xmlns:a16="http://schemas.microsoft.com/office/drawing/2014/main" id="{4E7CE28C-C6D7-F387-F264-C508D8120EE0}"/>
              </a:ext>
            </a:extLst>
          </p:cNvPr>
          <p:cNvSpPr>
            <a:spLocks noGrp="1"/>
          </p:cNvSpPr>
          <p:nvPr>
            <p:ph type="body" sz="quarter" idx="33" hasCustomPrompt="1"/>
          </p:nvPr>
        </p:nvSpPr>
        <p:spPr>
          <a:xfrm>
            <a:off x="8670868" y="3211251"/>
            <a:ext cx="1346795" cy="734967"/>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3" name="Text Placeholder 46">
            <a:extLst>
              <a:ext uri="{FF2B5EF4-FFF2-40B4-BE49-F238E27FC236}">
                <a16:creationId xmlns:a16="http://schemas.microsoft.com/office/drawing/2014/main" id="{C15214F2-DC38-2E75-884A-2B3E33C29EB7}"/>
              </a:ext>
            </a:extLst>
          </p:cNvPr>
          <p:cNvSpPr>
            <a:spLocks noGrp="1"/>
          </p:cNvSpPr>
          <p:nvPr>
            <p:ph type="body" sz="quarter" idx="34" hasCustomPrompt="1"/>
          </p:nvPr>
        </p:nvSpPr>
        <p:spPr>
          <a:xfrm>
            <a:off x="8670107" y="2958133"/>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10" name="Text Box 18">
            <a:extLst>
              <a:ext uri="{FF2B5EF4-FFF2-40B4-BE49-F238E27FC236}">
                <a16:creationId xmlns:a16="http://schemas.microsoft.com/office/drawing/2014/main" id="{080A5012-5783-5CE9-8CBB-45AFF3B8E245}"/>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11" name="Picture 10">
            <a:extLst>
              <a:ext uri="{FF2B5EF4-FFF2-40B4-BE49-F238E27FC236}">
                <a16:creationId xmlns:a16="http://schemas.microsoft.com/office/drawing/2014/main" id="{3D26FB19-124F-C396-A98A-6420F6FF65A5}"/>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2B9482B0-17A7-7953-A923-1A25EF1C3D22}"/>
              </a:ext>
            </a:extLst>
          </p:cNvPr>
          <p:cNvSpPr>
            <a:spLocks noGrp="1"/>
          </p:cNvSpPr>
          <p:nvPr>
            <p:ph type="body" sz="quarter" idx="65"/>
          </p:nvPr>
        </p:nvSpPr>
        <p:spPr>
          <a:xfrm>
            <a:off x="5876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7FA62CB-762E-48EC-F763-B3D9D647FAB0}"/>
              </a:ext>
            </a:extLst>
          </p:cNvPr>
          <p:cNvSpPr>
            <a:spLocks noGrp="1"/>
          </p:cNvSpPr>
          <p:nvPr>
            <p:ph type="body" sz="quarter" idx="66"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5297056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ersona Slide">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EA289FAD-E97C-31EF-B457-1CD54C13F9F7}"/>
              </a:ext>
            </a:extLst>
          </p:cNvPr>
          <p:cNvSpPr>
            <a:spLocks noGrp="1"/>
          </p:cNvSpPr>
          <p:nvPr>
            <p:ph type="pic" sz="quarter" idx="21" hasCustomPrompt="1"/>
          </p:nvPr>
        </p:nvSpPr>
        <p:spPr>
          <a:xfrm>
            <a:off x="776289" y="2506664"/>
            <a:ext cx="4614863" cy="3074987"/>
          </a:xfrm>
          <a:prstGeom prst="rect">
            <a:avLst/>
          </a:prstGeom>
        </p:spPr>
        <p:txBody>
          <a:bodyPr anchor="ctr"/>
          <a:lstStyle>
            <a:lvl1pPr marL="0" indent="0" algn="ctr">
              <a:buNone/>
              <a:defRPr/>
            </a:lvl1pPr>
          </a:lstStyle>
          <a:p>
            <a:r>
              <a:rPr lang="en-US" dirty="0"/>
              <a:t>Headshot/Picture</a:t>
            </a:r>
          </a:p>
        </p:txBody>
      </p:sp>
      <p:sp>
        <p:nvSpPr>
          <p:cNvPr id="8" name="Rectangle 7">
            <a:extLst>
              <a:ext uri="{FF2B5EF4-FFF2-40B4-BE49-F238E27FC236}">
                <a16:creationId xmlns:a16="http://schemas.microsoft.com/office/drawing/2014/main" id="{4BB02E37-D0E8-F386-DCA0-41DD99F8BBB5}"/>
              </a:ext>
            </a:extLst>
          </p:cNvPr>
          <p:cNvSpPr/>
          <p:nvPr userDrawn="1"/>
        </p:nvSpPr>
        <p:spPr>
          <a:xfrm>
            <a:off x="7810338" y="2507422"/>
            <a:ext cx="3073591" cy="30735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51C6D9AC-E7E1-A470-DE07-EBA82FD632EB}"/>
              </a:ext>
            </a:extLst>
          </p:cNvPr>
          <p:cNvSpPr/>
          <p:nvPr userDrawn="1"/>
        </p:nvSpPr>
        <p:spPr>
          <a:xfrm>
            <a:off x="5562221" y="2507423"/>
            <a:ext cx="2105087" cy="83088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23C1BFDF-E88E-4269-4427-CCBFE4AF8DB9}"/>
              </a:ext>
            </a:extLst>
          </p:cNvPr>
          <p:cNvSpPr/>
          <p:nvPr userDrawn="1"/>
        </p:nvSpPr>
        <p:spPr>
          <a:xfrm>
            <a:off x="5562222" y="3475926"/>
            <a:ext cx="2105087" cy="210508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3944111" cy="1424129"/>
          </a:xfrm>
          <a:prstGeom prst="rect">
            <a:avLst/>
          </a:prstGeom>
        </p:spPr>
        <p:txBody>
          <a:bodyPr/>
          <a:lstStyle>
            <a:lvl1pPr marL="0" indent="0" algn="l">
              <a:lnSpc>
                <a:spcPts val="4760"/>
              </a:lnSpc>
              <a:buNone/>
              <a:defRPr sz="4800" b="0">
                <a:solidFill>
                  <a:schemeClr val="accent5"/>
                </a:solidFill>
                <a:latin typeface="+mj-lt"/>
                <a:cs typeface="Arial" panose="020B0604020202020204" pitchFamily="34" charset="0"/>
              </a:defRPr>
            </a:lvl1pPr>
          </a:lstStyle>
          <a:p>
            <a:pPr lvl="0"/>
            <a:r>
              <a:rPr lang="en-US" dirty="0"/>
              <a:t>Persona Concept Title</a:t>
            </a:r>
          </a:p>
        </p:txBody>
      </p:sp>
      <p:sp>
        <p:nvSpPr>
          <p:cNvPr id="34" name="Text Placeholder 30">
            <a:extLst>
              <a:ext uri="{FF2B5EF4-FFF2-40B4-BE49-F238E27FC236}">
                <a16:creationId xmlns:a16="http://schemas.microsoft.com/office/drawing/2014/main" id="{1E317DA4-8277-619D-FA69-7CF3E1B5B735}"/>
              </a:ext>
            </a:extLst>
          </p:cNvPr>
          <p:cNvSpPr>
            <a:spLocks noGrp="1"/>
          </p:cNvSpPr>
          <p:nvPr>
            <p:ph type="body" sz="quarter" idx="14" hasCustomPrompt="1"/>
          </p:nvPr>
        </p:nvSpPr>
        <p:spPr>
          <a:xfrm>
            <a:off x="5638536" y="2614006"/>
            <a:ext cx="1898059" cy="605573"/>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dirty="0"/>
              <a:t>Name</a:t>
            </a:r>
          </a:p>
          <a:p>
            <a:pPr lvl="0"/>
            <a:r>
              <a:rPr lang="en-US" dirty="0"/>
              <a:t>Age: ##</a:t>
            </a:r>
          </a:p>
        </p:txBody>
      </p:sp>
      <p:sp>
        <p:nvSpPr>
          <p:cNvPr id="38" name="Text Placeholder 30">
            <a:extLst>
              <a:ext uri="{FF2B5EF4-FFF2-40B4-BE49-F238E27FC236}">
                <a16:creationId xmlns:a16="http://schemas.microsoft.com/office/drawing/2014/main" id="{8B4BA342-B240-5391-30D0-8798652CCBD5}"/>
              </a:ext>
            </a:extLst>
          </p:cNvPr>
          <p:cNvSpPr>
            <a:spLocks noGrp="1"/>
          </p:cNvSpPr>
          <p:nvPr>
            <p:ph type="body" sz="quarter" idx="15" hasCustomPrompt="1"/>
          </p:nvPr>
        </p:nvSpPr>
        <p:spPr>
          <a:xfrm>
            <a:off x="7882451" y="2615135"/>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9" name="Text Placeholder 30">
            <a:extLst>
              <a:ext uri="{FF2B5EF4-FFF2-40B4-BE49-F238E27FC236}">
                <a16:creationId xmlns:a16="http://schemas.microsoft.com/office/drawing/2014/main" id="{A6C42D32-7901-2071-3E65-87AE7640A8BE}"/>
              </a:ext>
            </a:extLst>
          </p:cNvPr>
          <p:cNvSpPr>
            <a:spLocks noGrp="1"/>
          </p:cNvSpPr>
          <p:nvPr>
            <p:ph type="body" sz="quarter" idx="16" hasCustomPrompt="1"/>
          </p:nvPr>
        </p:nvSpPr>
        <p:spPr>
          <a:xfrm>
            <a:off x="7882451" y="4031182"/>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42" name="Text Placeholder 30">
            <a:extLst>
              <a:ext uri="{FF2B5EF4-FFF2-40B4-BE49-F238E27FC236}">
                <a16:creationId xmlns:a16="http://schemas.microsoft.com/office/drawing/2014/main" id="{F1AB9D0D-CD12-559D-3418-742DB934E038}"/>
              </a:ext>
            </a:extLst>
          </p:cNvPr>
          <p:cNvSpPr>
            <a:spLocks noGrp="1"/>
          </p:cNvSpPr>
          <p:nvPr>
            <p:ph type="body" sz="quarter" idx="17" hasCustomPrompt="1"/>
          </p:nvPr>
        </p:nvSpPr>
        <p:spPr>
          <a:xfrm>
            <a:off x="5638536" y="3672736"/>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 name="Text Placeholder 37">
            <a:extLst>
              <a:ext uri="{FF2B5EF4-FFF2-40B4-BE49-F238E27FC236}">
                <a16:creationId xmlns:a16="http://schemas.microsoft.com/office/drawing/2014/main" id="{7D530D96-D716-0C7D-71D2-6EECA0201900}"/>
              </a:ext>
            </a:extLst>
          </p:cNvPr>
          <p:cNvSpPr>
            <a:spLocks noGrp="1"/>
          </p:cNvSpPr>
          <p:nvPr>
            <p:ph type="body" sz="quarter" idx="23" hasCustomPrompt="1"/>
          </p:nvPr>
        </p:nvSpPr>
        <p:spPr>
          <a:xfrm>
            <a:off x="5638175" y="3990438"/>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5" name="Text Placeholder 37">
            <a:extLst>
              <a:ext uri="{FF2B5EF4-FFF2-40B4-BE49-F238E27FC236}">
                <a16:creationId xmlns:a16="http://schemas.microsoft.com/office/drawing/2014/main" id="{2350611E-C6F4-2C2A-179A-B173FC4C0913}"/>
              </a:ext>
            </a:extLst>
          </p:cNvPr>
          <p:cNvSpPr>
            <a:spLocks noGrp="1"/>
          </p:cNvSpPr>
          <p:nvPr>
            <p:ph type="body" sz="quarter" idx="24" hasCustomPrompt="1"/>
          </p:nvPr>
        </p:nvSpPr>
        <p:spPr>
          <a:xfrm>
            <a:off x="7882451" y="2904319"/>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6" name="Text Placeholder 37">
            <a:extLst>
              <a:ext uri="{FF2B5EF4-FFF2-40B4-BE49-F238E27FC236}">
                <a16:creationId xmlns:a16="http://schemas.microsoft.com/office/drawing/2014/main" id="{9D0B3565-4A68-410C-92C9-99C2188538E0}"/>
              </a:ext>
            </a:extLst>
          </p:cNvPr>
          <p:cNvSpPr>
            <a:spLocks noGrp="1"/>
          </p:cNvSpPr>
          <p:nvPr>
            <p:ph type="body" sz="quarter" idx="25" hasCustomPrompt="1"/>
          </p:nvPr>
        </p:nvSpPr>
        <p:spPr>
          <a:xfrm>
            <a:off x="7882451" y="4351596"/>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12" name="Text Box 18">
            <a:extLst>
              <a:ext uri="{FF2B5EF4-FFF2-40B4-BE49-F238E27FC236}">
                <a16:creationId xmlns:a16="http://schemas.microsoft.com/office/drawing/2014/main" id="{4BB133EC-6F02-DFBE-459A-E4AB28378FB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EE443392-84CF-7C4C-7CFA-7DBF620CB7F4}"/>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89476791-4B97-23C8-67E5-59EBF81CC5C4}"/>
              </a:ext>
            </a:extLst>
          </p:cNvPr>
          <p:cNvSpPr>
            <a:spLocks noGrp="1"/>
          </p:cNvSpPr>
          <p:nvPr>
            <p:ph type="body" sz="quarter" idx="31"/>
          </p:nvPr>
        </p:nvSpPr>
        <p:spPr>
          <a:xfrm>
            <a:off x="788133" y="1949345"/>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3A8F8C36-947E-6741-4778-8AE7408A7C3D}"/>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4152777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4"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4" y="2003389"/>
            <a:ext cx="2105087" cy="212427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9"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3" y="2001525"/>
            <a:ext cx="2105087" cy="212614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7" y="4663223"/>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3"/>
            <a:ext cx="4373560" cy="248511"/>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3" y="4404553"/>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5" y="1668198"/>
            <a:ext cx="4357264" cy="219143"/>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7" y="1668199"/>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9"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8"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7"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E6E3645D-2775-7DB3-3E9E-FA6C077AE65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3A443117-F888-102A-C39D-778D1158233D}"/>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3" name="Text Placeholder 5">
            <a:extLst>
              <a:ext uri="{FF2B5EF4-FFF2-40B4-BE49-F238E27FC236}">
                <a16:creationId xmlns:a16="http://schemas.microsoft.com/office/drawing/2014/main" id="{5C5A50A1-312D-E934-14A1-53B74FC79A83}"/>
              </a:ext>
            </a:extLst>
          </p:cNvPr>
          <p:cNvSpPr>
            <a:spLocks noGrp="1"/>
          </p:cNvSpPr>
          <p:nvPr>
            <p:ph type="body" sz="quarter" idx="33"/>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41BE4C33-C051-87DE-ECAE-F6E175FEA467}"/>
              </a:ext>
            </a:extLst>
          </p:cNvPr>
          <p:cNvSpPr>
            <a:spLocks noGrp="1"/>
          </p:cNvSpPr>
          <p:nvPr>
            <p:ph type="body" sz="quarter" idx="34"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0877207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4"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4" y="2003389"/>
            <a:ext cx="2105087" cy="2124279"/>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9"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3" y="2001525"/>
            <a:ext cx="2105087" cy="2126143"/>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7" y="4663223"/>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3"/>
            <a:ext cx="4373560" cy="248511"/>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3" y="4404553"/>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5" y="1668198"/>
            <a:ext cx="4357264" cy="219143"/>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7" y="1668199"/>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9"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8"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7"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FEB409FA-F33C-166E-5BB7-14F4CB0852A0}"/>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FD09AE1F-A351-8970-0044-364A23855832}"/>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8" name="Text Placeholder 5">
            <a:extLst>
              <a:ext uri="{FF2B5EF4-FFF2-40B4-BE49-F238E27FC236}">
                <a16:creationId xmlns:a16="http://schemas.microsoft.com/office/drawing/2014/main" id="{E957A1D8-BE18-9659-DD63-4E215209E5B4}"/>
              </a:ext>
            </a:extLst>
          </p:cNvPr>
          <p:cNvSpPr>
            <a:spLocks noGrp="1"/>
          </p:cNvSpPr>
          <p:nvPr>
            <p:ph type="body" sz="quarter" idx="33"/>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75A4F117-CE6F-B19E-F8B3-AAC460BF84A7}"/>
              </a:ext>
            </a:extLst>
          </p:cNvPr>
          <p:cNvSpPr>
            <a:spLocks noGrp="1"/>
          </p:cNvSpPr>
          <p:nvPr>
            <p:ph type="body" sz="quarter" idx="34"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1069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Section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8" name="Text Placeholder 5">
            <a:extLst>
              <a:ext uri="{FF2B5EF4-FFF2-40B4-BE49-F238E27FC236}">
                <a16:creationId xmlns:a16="http://schemas.microsoft.com/office/drawing/2014/main" id="{2FEC77F7-4299-1E78-BBED-F0FC8B8FB12B}"/>
              </a:ext>
            </a:extLst>
          </p:cNvPr>
          <p:cNvSpPr>
            <a:spLocks noGrp="1"/>
          </p:cNvSpPr>
          <p:nvPr>
            <p:ph type="body" sz="quarter" idx="20"/>
          </p:nvPr>
        </p:nvSpPr>
        <p:spPr>
          <a:xfrm>
            <a:off x="5876730" y="347509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5A7F9B6-0DB8-A6EC-AF7A-90CA77DF518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030044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amp; Text 2">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1"/>
            <a:ext cx="8651740" cy="649366"/>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5" y="1783654"/>
            <a:ext cx="5402263" cy="1133718"/>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2" y="2767678"/>
            <a:ext cx="5402263" cy="2702653"/>
          </a:xfrm>
          <a:prstGeom prst="rect">
            <a:avLst/>
          </a:prstGeom>
        </p:spPr>
        <p:txBody>
          <a:bodyPr/>
          <a:lstStyle>
            <a:lvl1pPr marL="285750" indent="-285750">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5" y="3797557"/>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5" y="1766202"/>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69" y="1766202"/>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69" y="3797557"/>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B2B3C49F-6332-2BD9-EAFD-1755B317FCE7}"/>
              </a:ext>
            </a:extLst>
          </p:cNvPr>
          <p:cNvSpPr>
            <a:spLocks noGrp="1"/>
          </p:cNvSpPr>
          <p:nvPr>
            <p:ph type="body" sz="quarter" idx="31"/>
          </p:nvPr>
        </p:nvSpPr>
        <p:spPr>
          <a:xfrm>
            <a:off x="839485" y="1387056"/>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30B3945-9ADD-6395-BCF9-6D13F72CB887}"/>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08155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4"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4" y="2003389"/>
            <a:ext cx="2105087" cy="2124279"/>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9"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3" y="2001525"/>
            <a:ext cx="2105087" cy="2126143"/>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7" y="4663223"/>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3"/>
            <a:ext cx="4373560" cy="248511"/>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3" y="4404553"/>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5" y="1668198"/>
            <a:ext cx="4357264" cy="219143"/>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7" y="1668199"/>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9"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8"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7"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B0D7B58D-7B6A-7245-FD76-061E73EFF8B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F2DA6ECB-2353-42C6-66B1-77E4E03B0892}"/>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3" name="Text Placeholder 5">
            <a:extLst>
              <a:ext uri="{FF2B5EF4-FFF2-40B4-BE49-F238E27FC236}">
                <a16:creationId xmlns:a16="http://schemas.microsoft.com/office/drawing/2014/main" id="{A616C93B-AA8E-A3F5-828C-2A8E118EE282}"/>
              </a:ext>
            </a:extLst>
          </p:cNvPr>
          <p:cNvSpPr>
            <a:spLocks noGrp="1"/>
          </p:cNvSpPr>
          <p:nvPr>
            <p:ph type="body" sz="quarter" idx="33"/>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E3C9FA71-C89A-D562-DF1D-BAA2DD6B084C}"/>
              </a:ext>
            </a:extLst>
          </p:cNvPr>
          <p:cNvSpPr>
            <a:spLocks noGrp="1"/>
          </p:cNvSpPr>
          <p:nvPr>
            <p:ph type="body" sz="quarter" idx="34"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3325362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mpare Three Slide">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8"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9" y="3701347"/>
            <a:ext cx="2817419" cy="20205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7" name="Rectangle 6">
            <a:extLst>
              <a:ext uri="{FF2B5EF4-FFF2-40B4-BE49-F238E27FC236}">
                <a16:creationId xmlns:a16="http://schemas.microsoft.com/office/drawing/2014/main" id="{432B7170-2C31-02CD-43CE-8D5A40B33830}"/>
              </a:ext>
            </a:extLst>
          </p:cNvPr>
          <p:cNvSpPr/>
          <p:nvPr userDrawn="1"/>
        </p:nvSpPr>
        <p:spPr>
          <a:xfrm>
            <a:off x="1311179" y="4089463"/>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5" y="3701347"/>
            <a:ext cx="2817419" cy="20205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9"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9"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9" y="4585333"/>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B035C712-DBF1-5B24-ECE8-BB3A472C806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11D97256-807D-5F44-F9BC-5251D36D3D8D}"/>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EC2CFA52-03F8-0607-76F9-B387E0022FBC}"/>
              </a:ext>
            </a:extLst>
          </p:cNvPr>
          <p:cNvSpPr>
            <a:spLocks noGrp="1"/>
          </p:cNvSpPr>
          <p:nvPr>
            <p:ph type="body" sz="quarter" idx="46"/>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FC6F4B89-0447-CBC8-C616-DFA5E39DFECB}"/>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7170908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mpare Three Slide 2">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8"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9" y="3701347"/>
            <a:ext cx="2817419" cy="2020532"/>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5" y="3701347"/>
            <a:ext cx="2817419" cy="2020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9"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9"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9" y="4585333"/>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8E2E3CB9-A327-2FE4-4D09-E850DFD413F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ABBCBD9C-1361-6CFC-24B8-6398E1DAB026}"/>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6E0B3680-F680-21C7-B9A0-4ABC10B5AADD}"/>
              </a:ext>
            </a:extLst>
          </p:cNvPr>
          <p:cNvSpPr>
            <a:spLocks noGrp="1"/>
          </p:cNvSpPr>
          <p:nvPr>
            <p:ph type="body" sz="quarter" idx="46"/>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AFCF3D1D-9333-B4B8-2DB2-3CB03B6D9DE6}"/>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429354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mpare Three Slide 3">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8"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9" y="3701347"/>
            <a:ext cx="2817419" cy="2020532"/>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5" y="3701347"/>
            <a:ext cx="2817419" cy="2020532"/>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9"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9"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9" y="4585333"/>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 name="Text Box 18">
            <a:extLst>
              <a:ext uri="{FF2B5EF4-FFF2-40B4-BE49-F238E27FC236}">
                <a16:creationId xmlns:a16="http://schemas.microsoft.com/office/drawing/2014/main" id="{59B2DEA8-30CC-D2F7-8E33-F32C9814FC1F}"/>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7" name="Picture 6">
            <a:extLst>
              <a:ext uri="{FF2B5EF4-FFF2-40B4-BE49-F238E27FC236}">
                <a16:creationId xmlns:a16="http://schemas.microsoft.com/office/drawing/2014/main" id="{F571C5FC-F2AA-9855-9DB8-1FCE3A534F61}"/>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5">
            <a:extLst>
              <a:ext uri="{FF2B5EF4-FFF2-40B4-BE49-F238E27FC236}">
                <a16:creationId xmlns:a16="http://schemas.microsoft.com/office/drawing/2014/main" id="{3655868A-EB68-FC09-43D2-80EFB317AD26}"/>
              </a:ext>
            </a:extLst>
          </p:cNvPr>
          <p:cNvSpPr>
            <a:spLocks noGrp="1"/>
          </p:cNvSpPr>
          <p:nvPr>
            <p:ph type="body" sz="quarter" idx="46"/>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6BE0B19B-B773-AF61-F091-7377883CA80F}"/>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657792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Penn Mutual Company Slide">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21613-0771-229C-8734-D13649772D97}"/>
              </a:ext>
            </a:extLst>
          </p:cNvPr>
          <p:cNvSpPr/>
          <p:nvPr userDrawn="1"/>
        </p:nvSpPr>
        <p:spPr>
          <a:xfrm>
            <a:off x="464977" y="447870"/>
            <a:ext cx="11262049" cy="5962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a:extLst>
              <a:ext uri="{FF2B5EF4-FFF2-40B4-BE49-F238E27FC236}">
                <a16:creationId xmlns:a16="http://schemas.microsoft.com/office/drawing/2014/main" id="{7D476D76-9E5A-10BC-A98F-907F697F8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4147" y="2720942"/>
            <a:ext cx="8883707" cy="1649831"/>
          </a:xfrm>
          <a:prstGeom prst="rect">
            <a:avLst/>
          </a:prstGeom>
        </p:spPr>
      </p:pic>
    </p:spTree>
    <p:extLst>
      <p:ext uri="{BB962C8B-B14F-4D97-AF65-F5344CB8AC3E}">
        <p14:creationId xmlns:p14="http://schemas.microsoft.com/office/powerpoint/2010/main" val="41948953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3FABA5-107C-74FE-14BF-0FF94B7A28EB}"/>
              </a:ext>
            </a:extLst>
          </p:cNvPr>
          <p:cNvSpPr/>
          <p:nvPr userDrawn="1"/>
        </p:nvSpPr>
        <p:spPr>
          <a:xfrm>
            <a:off x="642797" y="534156"/>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300" dirty="0">
                <a:latin typeface="Arial" panose="020B0604020202020204" pitchFamily="34" charset="0"/>
                <a:cs typeface="Arial" panose="020B0604020202020204" pitchFamily="34" charset="0"/>
              </a:rPr>
              <a:t>THE PENN MUTUAL</a:t>
            </a:r>
          </a:p>
          <a:p>
            <a:pPr algn="ctr"/>
            <a:r>
              <a:rPr lang="en-US" sz="1000" b="1" spc="300" dirty="0">
                <a:latin typeface="Arial" panose="020B0604020202020204" pitchFamily="34" charset="0"/>
                <a:cs typeface="Arial" panose="020B0604020202020204" pitchFamily="34" charset="0"/>
              </a:rPr>
              <a:t>LIFE INSURANCE COMPANY</a:t>
            </a:r>
          </a:p>
        </p:txBody>
      </p:sp>
      <p:sp>
        <p:nvSpPr>
          <p:cNvPr id="8" name="TextBox 7">
            <a:extLst>
              <a:ext uri="{FF2B5EF4-FFF2-40B4-BE49-F238E27FC236}">
                <a16:creationId xmlns:a16="http://schemas.microsoft.com/office/drawing/2014/main" id="{765B5442-9F27-05C5-3EA6-2D8E4ABA60A2}"/>
              </a:ext>
            </a:extLst>
          </p:cNvPr>
          <p:cNvSpPr txBox="1"/>
          <p:nvPr userDrawn="1"/>
        </p:nvSpPr>
        <p:spPr>
          <a:xfrm>
            <a:off x="4038600" y="980462"/>
            <a:ext cx="5803669" cy="2246769"/>
          </a:xfrm>
          <a:prstGeom prst="rect">
            <a:avLst/>
          </a:prstGeom>
          <a:noFill/>
        </p:spPr>
        <p:txBody>
          <a:bodyPr wrap="square">
            <a:spAutoFit/>
          </a:bodyPr>
          <a:lstStyle/>
          <a:p>
            <a:pPr algn="l"/>
            <a:r>
              <a:rPr lang="en-US" sz="1400" dirty="0">
                <a:solidFill>
                  <a:schemeClr val="tx1"/>
                </a:solidFill>
              </a:rPr>
              <a:t>For over 175 years, Penn Mutual has empowered individuals, families and businesses on the journey to achieve their financial goals. Through our partnership with Financial Professionals across the U.S., we help generations grow stronger by instilling the confidence and reliability that comes from a secure financial future. Penn Mutual and its affiliates offer a comprehensive suite of competitive and robust solutions to meet the unique needs of Financial Professionals and their clients, including life insurance, annuities, wealth management and institutional asset management. To learn more, including current financial strength ratings, visit </a:t>
            </a:r>
            <a:r>
              <a:rPr lang="en-US" sz="1400" dirty="0" err="1">
                <a:solidFill>
                  <a:schemeClr val="tx1"/>
                </a:solidFill>
              </a:rPr>
              <a:t>www.pennmutual.com</a:t>
            </a:r>
            <a:r>
              <a:rPr lang="en-US" sz="1400" dirty="0">
                <a:solidFill>
                  <a:schemeClr val="tx1"/>
                </a:solidFill>
              </a:rPr>
              <a:t>. </a:t>
            </a:r>
          </a:p>
        </p:txBody>
      </p:sp>
      <p:sp>
        <p:nvSpPr>
          <p:cNvPr id="9" name="TextBox 8">
            <a:extLst>
              <a:ext uri="{FF2B5EF4-FFF2-40B4-BE49-F238E27FC236}">
                <a16:creationId xmlns:a16="http://schemas.microsoft.com/office/drawing/2014/main" id="{894E655C-0F49-783F-1FC7-9F3A3FA76B4E}"/>
              </a:ext>
            </a:extLst>
          </p:cNvPr>
          <p:cNvSpPr txBox="1"/>
          <p:nvPr userDrawn="1"/>
        </p:nvSpPr>
        <p:spPr>
          <a:xfrm>
            <a:off x="4038601" y="439181"/>
            <a:ext cx="6846683" cy="430887"/>
          </a:xfrm>
          <a:prstGeom prst="rect">
            <a:avLst/>
          </a:prstGeom>
          <a:noFill/>
        </p:spPr>
        <p:txBody>
          <a:bodyPr wrap="square">
            <a:spAutoFit/>
          </a:bodyPr>
          <a:lstStyle/>
          <a:p>
            <a:r>
              <a:rPr lang="en-US" sz="2200" dirty="0">
                <a:solidFill>
                  <a:schemeClr val="tx1"/>
                </a:solidFill>
                <a:latin typeface="+mj-lt"/>
              </a:rPr>
              <a:t>About The Penn Mutual Life Insurance Company</a:t>
            </a:r>
          </a:p>
        </p:txBody>
      </p:sp>
      <p:sp>
        <p:nvSpPr>
          <p:cNvPr id="10" name="Text Placeholder 10">
            <a:extLst>
              <a:ext uri="{FF2B5EF4-FFF2-40B4-BE49-F238E27FC236}">
                <a16:creationId xmlns:a16="http://schemas.microsoft.com/office/drawing/2014/main" id="{772B8A16-2DEC-1A17-3D23-B769758491CB}"/>
              </a:ext>
            </a:extLst>
          </p:cNvPr>
          <p:cNvSpPr>
            <a:spLocks noGrp="1"/>
          </p:cNvSpPr>
          <p:nvPr>
            <p:ph type="body" sz="quarter" idx="18" hasCustomPrompt="1"/>
          </p:nvPr>
        </p:nvSpPr>
        <p:spPr>
          <a:xfrm>
            <a:off x="633743" y="5323802"/>
            <a:ext cx="11229820" cy="657631"/>
          </a:xfrm>
          <a:prstGeom prst="rect">
            <a:avLst/>
          </a:prstGeom>
        </p:spPr>
        <p:txBody>
          <a:bodyPr>
            <a:normAutofit/>
          </a:bodyPr>
          <a:lstStyle>
            <a:lvl1pPr marL="9525" indent="-9525">
              <a:buNone/>
              <a:tabLst/>
              <a:defRPr sz="1051">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Disclosures </a:t>
            </a:r>
          </a:p>
          <a:p>
            <a:pPr lvl="0"/>
            <a:br>
              <a:rPr lang="en-US" dirty="0"/>
            </a:br>
            <a:r>
              <a:rPr lang="en-US" dirty="0"/>
              <a:t>Compliance Code </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375220E-648D-F5ED-5A70-61E920933A93}"/>
              </a:ext>
            </a:extLst>
          </p:cNvPr>
          <p:cNvPicPr>
            <a:picLocks noChangeAspect="1"/>
          </p:cNvPicPr>
          <p:nvPr userDrawn="1"/>
        </p:nvPicPr>
        <p:blipFill>
          <a:blip r:embed="rId2"/>
          <a:stretch>
            <a:fillRect/>
          </a:stretch>
        </p:blipFill>
        <p:spPr>
          <a:xfrm>
            <a:off x="4140200" y="3477875"/>
            <a:ext cx="1778000" cy="255917"/>
          </a:xfrm>
          <a:prstGeom prst="rect">
            <a:avLst/>
          </a:prstGeom>
        </p:spPr>
      </p:pic>
      <p:sp>
        <p:nvSpPr>
          <p:cNvPr id="20" name="TextBox 19">
            <a:extLst>
              <a:ext uri="{FF2B5EF4-FFF2-40B4-BE49-F238E27FC236}">
                <a16:creationId xmlns:a16="http://schemas.microsoft.com/office/drawing/2014/main" id="{34920FD1-DCFE-8F11-4705-523A2D9EA90E}"/>
              </a:ext>
            </a:extLst>
          </p:cNvPr>
          <p:cNvSpPr txBox="1"/>
          <p:nvPr userDrawn="1"/>
        </p:nvSpPr>
        <p:spPr>
          <a:xfrm>
            <a:off x="2019302" y="5803901"/>
            <a:ext cx="184731" cy="461665"/>
          </a:xfrm>
          <a:prstGeom prst="rect">
            <a:avLst/>
          </a:prstGeom>
          <a:noFill/>
        </p:spPr>
        <p:txBody>
          <a:bodyPr wrap="none" rtlCol="0">
            <a:spAutoFit/>
          </a:bodyPr>
          <a:lstStyle/>
          <a:p>
            <a:endParaRPr lang="en-US" sz="2400" dirty="0"/>
          </a:p>
        </p:txBody>
      </p:sp>
      <p:sp>
        <p:nvSpPr>
          <p:cNvPr id="21" name="Text Box 18">
            <a:extLst>
              <a:ext uri="{FF2B5EF4-FFF2-40B4-BE49-F238E27FC236}">
                <a16:creationId xmlns:a16="http://schemas.microsoft.com/office/drawing/2014/main" id="{078E0137-FACB-124C-6B2A-284E92DFEA75}"/>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22" name="Picture 21">
            <a:extLst>
              <a:ext uri="{FF2B5EF4-FFF2-40B4-BE49-F238E27FC236}">
                <a16:creationId xmlns:a16="http://schemas.microsoft.com/office/drawing/2014/main" id="{A9D4F1C5-9509-4E0A-4BB2-ADA39229FBF1}"/>
              </a:ext>
            </a:extLst>
          </p:cNvPr>
          <p:cNvPicPr>
            <a:picLocks noChangeAspect="1"/>
          </p:cNvPicPr>
          <p:nvPr userDrawn="1"/>
        </p:nvPicPr>
        <p:blipFill>
          <a:blip r:embed="rId3"/>
          <a:srcRect/>
          <a:stretch/>
        </p:blipFill>
        <p:spPr>
          <a:xfrm>
            <a:off x="398230" y="6311419"/>
            <a:ext cx="1553583" cy="276731"/>
          </a:xfrm>
          <a:prstGeom prst="rect">
            <a:avLst/>
          </a:prstGeom>
        </p:spPr>
      </p:pic>
      <p:sp>
        <p:nvSpPr>
          <p:cNvPr id="26" name="TextBox 25">
            <a:extLst>
              <a:ext uri="{FF2B5EF4-FFF2-40B4-BE49-F238E27FC236}">
                <a16:creationId xmlns:a16="http://schemas.microsoft.com/office/drawing/2014/main" id="{2CD768F3-B07C-7A4F-8792-8365830627B2}"/>
              </a:ext>
            </a:extLst>
          </p:cNvPr>
          <p:cNvSpPr txBox="1"/>
          <p:nvPr userDrawn="1"/>
        </p:nvSpPr>
        <p:spPr>
          <a:xfrm>
            <a:off x="644941" y="2304544"/>
            <a:ext cx="3198191" cy="215444"/>
          </a:xfrm>
          <a:prstGeom prst="rect">
            <a:avLst/>
          </a:prstGeom>
          <a:noFill/>
        </p:spPr>
        <p:txBody>
          <a:bodyPr wrap="square">
            <a:spAutoFit/>
          </a:bodyPr>
          <a:lstStyle/>
          <a:p>
            <a:pPr algn="ctr"/>
            <a:r>
              <a:rPr lang="en-US" sz="800" b="1" spc="169" baseline="0" dirty="0">
                <a:solidFill>
                  <a:schemeClr val="bg1"/>
                </a:solidFill>
                <a:latin typeface="Arial" panose="020B0604020202020204" pitchFamily="34" charset="0"/>
                <a:cs typeface="Arial" panose="020B0604020202020204" pitchFamily="34" charset="0"/>
              </a:rPr>
              <a:t>I EST. 1847 I</a:t>
            </a:r>
            <a:endParaRPr lang="en-US" sz="800" spc="169" baseline="0" dirty="0">
              <a:solidFill>
                <a:schemeClr val="bg1"/>
              </a:solidFill>
            </a:endParaRPr>
          </a:p>
        </p:txBody>
      </p:sp>
      <p:sp>
        <p:nvSpPr>
          <p:cNvPr id="2" name="Text Placeholder 15">
            <a:extLst>
              <a:ext uri="{FF2B5EF4-FFF2-40B4-BE49-F238E27FC236}">
                <a16:creationId xmlns:a16="http://schemas.microsoft.com/office/drawing/2014/main" id="{19B038D3-2149-EEAB-AE85-5DADC8AD288D}"/>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006932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ogo, Name, &amp; Page Number">
    <p:spTree>
      <p:nvGrpSpPr>
        <p:cNvPr id="1" name=""/>
        <p:cNvGrpSpPr/>
        <p:nvPr/>
      </p:nvGrpSpPr>
      <p:grpSpPr>
        <a:xfrm>
          <a:off x="0" y="0"/>
          <a:ext cx="0" cy="0"/>
          <a:chOff x="0" y="0"/>
          <a:chExt cx="0" cy="0"/>
        </a:xfrm>
      </p:grpSpPr>
      <p:sp>
        <p:nvSpPr>
          <p:cNvPr id="5" name="Text Box 18">
            <a:extLst>
              <a:ext uri="{FF2B5EF4-FFF2-40B4-BE49-F238E27FC236}">
                <a16:creationId xmlns:a16="http://schemas.microsoft.com/office/drawing/2014/main" id="{BFF5DE79-83D6-A212-02FA-570B15D0260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9D26489D-4092-52A7-7793-270D4BA9A061}"/>
              </a:ext>
            </a:extLst>
          </p:cNvPr>
          <p:cNvPicPr>
            <a:picLocks noChangeAspect="1"/>
          </p:cNvPicPr>
          <p:nvPr userDrawn="1"/>
        </p:nvPicPr>
        <p:blipFill>
          <a:blip r:embed="rId2"/>
          <a:srcRect/>
          <a:stretch/>
        </p:blipFill>
        <p:spPr>
          <a:xfrm>
            <a:off x="398230" y="6311419"/>
            <a:ext cx="1553583" cy="276731"/>
          </a:xfrm>
          <a:prstGeom prst="rect">
            <a:avLst/>
          </a:prstGeom>
        </p:spPr>
      </p:pic>
      <p:sp>
        <p:nvSpPr>
          <p:cNvPr id="2" name="Text Placeholder 15">
            <a:extLst>
              <a:ext uri="{FF2B5EF4-FFF2-40B4-BE49-F238E27FC236}">
                <a16:creationId xmlns:a16="http://schemas.microsoft.com/office/drawing/2014/main" id="{E065FA90-FB58-65D7-A3A8-10AB049728EB}"/>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3958464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Title top only">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88020C23-5D16-4EBC-A928-74372AE38AC7}"/>
              </a:ext>
            </a:extLst>
          </p:cNvPr>
          <p:cNvSpPr>
            <a:spLocks noGrp="1"/>
          </p:cNvSpPr>
          <p:nvPr>
            <p:ph type="ftr" sz="quarter" idx="21"/>
          </p:nvPr>
        </p:nvSpPr>
        <p:spPr>
          <a:xfrm>
            <a:off x="8111840" y="6356352"/>
            <a:ext cx="4114800" cy="365125"/>
          </a:xfrm>
        </p:spPr>
        <p:txBody>
          <a:bodyPr/>
          <a:lstStyle>
            <a:lvl1pPr>
              <a:defRPr sz="900">
                <a:solidFill>
                  <a:schemeClr val="bg1"/>
                </a:solidFill>
              </a:defRPr>
            </a:lvl1pPr>
          </a:lstStyle>
          <a:p>
            <a:pPr>
              <a:defRPr/>
            </a:pPr>
            <a:r>
              <a:rPr lang="en-US"/>
              <a:t>For financial professional use only.</a:t>
            </a:r>
            <a:endParaRPr lang="en-US" dirty="0"/>
          </a:p>
        </p:txBody>
      </p:sp>
      <p:sp>
        <p:nvSpPr>
          <p:cNvPr id="6" name="Title 5"/>
          <p:cNvSpPr>
            <a:spLocks noGrp="1"/>
          </p:cNvSpPr>
          <p:nvPr>
            <p:ph type="title"/>
          </p:nvPr>
        </p:nvSpPr>
        <p:spPr>
          <a:xfrm>
            <a:off x="810002" y="447189"/>
            <a:ext cx="10571999" cy="970451"/>
          </a:xfrm>
          <a:prstGeom prst="rect">
            <a:avLst/>
          </a:prstGeom>
        </p:spPr>
        <p:txBody>
          <a:bodyPr/>
          <a:lstStyle>
            <a:lvl1pPr algn="ctr">
              <a:defRPr baseline="0"/>
            </a:lvl1pPr>
          </a:lstStyle>
          <a:p>
            <a:r>
              <a:rPr lang="en-US" dirty="0"/>
              <a:t>Click to edit Master title style</a:t>
            </a:r>
          </a:p>
        </p:txBody>
      </p:sp>
      <p:sp>
        <p:nvSpPr>
          <p:cNvPr id="4" name="Slide Number Placeholder 5">
            <a:extLst>
              <a:ext uri="{FF2B5EF4-FFF2-40B4-BE49-F238E27FC236}">
                <a16:creationId xmlns:a16="http://schemas.microsoft.com/office/drawing/2014/main" id="{57873888-09D0-F941-8527-57B60590CCB7}"/>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pPr>
              <a:defRPr/>
            </a:pPr>
            <a:fld id="{AF13B15E-8106-424E-9A08-FEB363B66461}" type="slidenum">
              <a:rPr lang="en-US" altLang="en-US" smtClean="0"/>
              <a:pPr>
                <a:defRPr/>
              </a:pPr>
              <a:t>‹#›</a:t>
            </a:fld>
            <a:endParaRPr lang="en-US" altLang="en-US" dirty="0"/>
          </a:p>
        </p:txBody>
      </p:sp>
      <p:pic>
        <p:nvPicPr>
          <p:cNvPr id="8" name="Graphic 7">
            <a:extLst>
              <a:ext uri="{FF2B5EF4-FFF2-40B4-BE49-F238E27FC236}">
                <a16:creationId xmlns:a16="http://schemas.microsoft.com/office/drawing/2014/main" id="{C38C5EE4-C14C-4BAF-95D3-ECD9DED251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438" y="6337718"/>
            <a:ext cx="1307423" cy="234119"/>
          </a:xfrm>
          <a:prstGeom prst="rect">
            <a:avLst/>
          </a:prstGeom>
        </p:spPr>
      </p:pic>
    </p:spTree>
    <p:extLst>
      <p:ext uri="{BB962C8B-B14F-4D97-AF65-F5344CB8AC3E}">
        <p14:creationId xmlns:p14="http://schemas.microsoft.com/office/powerpoint/2010/main" val="3323624818"/>
      </p:ext>
    </p:extLst>
  </p:cSld>
  <p:clrMapOvr>
    <a:masterClrMapping/>
  </p:clrMapOvr>
  <p:transition spd="med">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A68A3DB-9075-51AE-72C6-CDD79AC16468}"/>
              </a:ext>
            </a:extLst>
          </p:cNvPr>
          <p:cNvCxnSpPr>
            <a:cxnSpLocks/>
          </p:cNvCxnSpPr>
          <p:nvPr/>
        </p:nvCxnSpPr>
        <p:spPr>
          <a:xfrm>
            <a:off x="11214153" y="6566622"/>
            <a:ext cx="42920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48">
            <a:extLst>
              <a:ext uri="{FF2B5EF4-FFF2-40B4-BE49-F238E27FC236}">
                <a16:creationId xmlns:a16="http://schemas.microsoft.com/office/drawing/2014/main" id="{5F22A9B5-FDE6-7A43-346D-D32703E2503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464213" y="291377"/>
            <a:ext cx="427079" cy="427079"/>
          </a:xfrm>
          <a:prstGeom prst="rect">
            <a:avLst/>
          </a:prstGeom>
        </p:spPr>
      </p:pic>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a:solidFill>
                  <a:schemeClr val="accent5"/>
                </a:solidFill>
                <a:latin typeface="+mn-lt"/>
              </a:rPr>
              <a:t> </a:t>
            </a:r>
          </a:p>
        </p:txBody>
      </p:sp>
    </p:spTree>
    <p:extLst>
      <p:ext uri="{BB962C8B-B14F-4D97-AF65-F5344CB8AC3E}">
        <p14:creationId xmlns:p14="http://schemas.microsoft.com/office/powerpoint/2010/main" val="25494281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Main Title Slide 2">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B49391-1A5F-27BC-3895-131C79582FC7}"/>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F5D3BFD-134A-E1AF-4EDD-7F50D368F688}"/>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3" name="Text Placeholder 15">
            <a:extLst>
              <a:ext uri="{FF2B5EF4-FFF2-40B4-BE49-F238E27FC236}">
                <a16:creationId xmlns:a16="http://schemas.microsoft.com/office/drawing/2014/main" id="{39BB9B1D-ED22-0724-6618-F45CD77219D2}"/>
              </a:ext>
            </a:extLst>
          </p:cNvPr>
          <p:cNvSpPr>
            <a:spLocks noGrp="1"/>
          </p:cNvSpPr>
          <p:nvPr>
            <p:ph type="body" sz="quarter" idx="15" hasCustomPrompt="1"/>
          </p:nvPr>
        </p:nvSpPr>
        <p:spPr>
          <a:xfrm>
            <a:off x="7496222" y="6303950"/>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lvl="0"/>
            <a:r>
              <a:rPr lang="en-US" sz="700" dirty="0">
                <a:solidFill>
                  <a:schemeClr val="bg1"/>
                </a:solidFill>
                <a:latin typeface="Arial" panose="020B0604020202020204" pitchFamily="34" charset="0"/>
                <a:cs typeface="Arial" panose="020B0604020202020204" pitchFamily="34" charset="0"/>
              </a:rPr>
              <a:t>Add audience disclosures.</a:t>
            </a:r>
            <a:endParaRPr lang="en-US" dirty="0"/>
          </a:p>
        </p:txBody>
      </p:sp>
      <p:sp>
        <p:nvSpPr>
          <p:cNvPr id="14" name="Text Placeholder 23">
            <a:extLst>
              <a:ext uri="{FF2B5EF4-FFF2-40B4-BE49-F238E27FC236}">
                <a16:creationId xmlns:a16="http://schemas.microsoft.com/office/drawing/2014/main" id="{8726FAC0-D958-5241-8B90-F8BA03C0C715}"/>
              </a:ext>
            </a:extLst>
          </p:cNvPr>
          <p:cNvSpPr>
            <a:spLocks noGrp="1"/>
          </p:cNvSpPr>
          <p:nvPr>
            <p:ph type="body" sz="quarter" idx="17" hasCustomPrompt="1"/>
          </p:nvPr>
        </p:nvSpPr>
        <p:spPr>
          <a:xfrm>
            <a:off x="1243325" y="2279552"/>
            <a:ext cx="7920645" cy="1363165"/>
          </a:xfrm>
          <a:prstGeom prst="rect">
            <a:avLst/>
          </a:prstGeom>
        </p:spPr>
        <p:txBody>
          <a:bodyPr/>
          <a:lstStyle>
            <a:lvl1pPr marL="0" indent="0">
              <a:buNone/>
              <a:defRPr sz="4800" b="1">
                <a:solidFill>
                  <a:schemeClr val="tx2"/>
                </a:solidFill>
              </a:defRPr>
            </a:lvl1pPr>
          </a:lstStyle>
          <a:p>
            <a:pPr lvl="0"/>
            <a:r>
              <a:rPr lang="en-US" dirty="0"/>
              <a:t>Title of your Presentation Here</a:t>
            </a:r>
          </a:p>
        </p:txBody>
      </p:sp>
      <p:sp>
        <p:nvSpPr>
          <p:cNvPr id="15" name="Text Placeholder 17">
            <a:extLst>
              <a:ext uri="{FF2B5EF4-FFF2-40B4-BE49-F238E27FC236}">
                <a16:creationId xmlns:a16="http://schemas.microsoft.com/office/drawing/2014/main" id="{60220D39-9687-24DD-29D1-5627A0AA20EE}"/>
              </a:ext>
            </a:extLst>
          </p:cNvPr>
          <p:cNvSpPr>
            <a:spLocks noGrp="1"/>
          </p:cNvSpPr>
          <p:nvPr>
            <p:ph type="body" sz="quarter" idx="18" hasCustomPrompt="1"/>
          </p:nvPr>
        </p:nvSpPr>
        <p:spPr>
          <a:xfrm>
            <a:off x="1243557" y="4082463"/>
            <a:ext cx="4035425" cy="355600"/>
          </a:xfrm>
          <a:prstGeom prst="rect">
            <a:avLst/>
          </a:prstGeom>
        </p:spPr>
        <p:txBody>
          <a:bodyPr/>
          <a:lstStyle>
            <a:lvl1pPr marL="0" indent="0">
              <a:buNone/>
              <a:defRPr sz="1400" i="1">
                <a:solidFill>
                  <a:schemeClr val="accent5"/>
                </a:solidFill>
                <a:latin typeface="Arial" panose="020B0604020202020204" pitchFamily="34" charset="0"/>
                <a:cs typeface="Arial" panose="020B0604020202020204" pitchFamily="34" charset="0"/>
              </a:defRPr>
            </a:lvl1pPr>
          </a:lstStyle>
          <a:p>
            <a:pPr lvl="0"/>
            <a:r>
              <a:rPr lang="en-US" dirty="0"/>
              <a:t>Name of Presenter | Todays date</a:t>
            </a:r>
          </a:p>
        </p:txBody>
      </p:sp>
      <p:sp>
        <p:nvSpPr>
          <p:cNvPr id="6" name="Text Placeholder 5">
            <a:extLst>
              <a:ext uri="{FF2B5EF4-FFF2-40B4-BE49-F238E27FC236}">
                <a16:creationId xmlns:a16="http://schemas.microsoft.com/office/drawing/2014/main" id="{BAE05445-C30C-5042-54D9-439910CFE9F2}"/>
              </a:ext>
            </a:extLst>
          </p:cNvPr>
          <p:cNvSpPr>
            <a:spLocks noGrp="1"/>
          </p:cNvSpPr>
          <p:nvPr>
            <p:ph type="body" sz="quarter" idx="20"/>
          </p:nvPr>
        </p:nvSpPr>
        <p:spPr>
          <a:xfrm>
            <a:off x="1363209" y="381569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803BA921-A488-51CD-5CBF-4EC21DFD273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251357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oints &amp; Text 3">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1"/>
            <a:ext cx="8651740" cy="649366"/>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5" y="1783654"/>
            <a:ext cx="5402263" cy="1133718"/>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2" y="2767678"/>
            <a:ext cx="5402263" cy="2702653"/>
          </a:xfrm>
          <a:prstGeom prst="rect">
            <a:avLst/>
          </a:prstGeom>
        </p:spPr>
        <p:txBody>
          <a:bodyPr/>
          <a:lstStyle>
            <a:lvl1pPr marL="285750" indent="-285750">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5" y="3797557"/>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5" y="1766202"/>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69" y="1766202"/>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69" y="3797557"/>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0D3F37A-D44B-042A-3608-A399DB40A8DC}"/>
              </a:ext>
            </a:extLst>
          </p:cNvPr>
          <p:cNvSpPr>
            <a:spLocks noGrp="1"/>
          </p:cNvSpPr>
          <p:nvPr>
            <p:ph type="body" sz="quarter" idx="31"/>
          </p:nvPr>
        </p:nvSpPr>
        <p:spPr>
          <a:xfrm>
            <a:off x="839485" y="1387056"/>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6129A437-E9C6-8112-2C6C-91DD7115297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9597492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Divider Slide Section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8" name="Text Placeholder 5">
            <a:extLst>
              <a:ext uri="{FF2B5EF4-FFF2-40B4-BE49-F238E27FC236}">
                <a16:creationId xmlns:a16="http://schemas.microsoft.com/office/drawing/2014/main" id="{2FEC77F7-4299-1E78-BBED-F0FC8B8FB12B}"/>
              </a:ext>
            </a:extLst>
          </p:cNvPr>
          <p:cNvSpPr>
            <a:spLocks noGrp="1"/>
          </p:cNvSpPr>
          <p:nvPr>
            <p:ph type="body" sz="quarter" idx="20"/>
          </p:nvPr>
        </p:nvSpPr>
        <p:spPr>
          <a:xfrm>
            <a:off x="5876730" y="347509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5A7F9B6-0DB8-A6EC-AF7A-90CA77DF518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9244876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Divider Slide Section 2">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03C4A028-10EC-E45C-0FC9-C858EC48528A}"/>
              </a:ext>
            </a:extLst>
          </p:cNvPr>
          <p:cNvSpPr>
            <a:spLocks noGrp="1"/>
          </p:cNvSpPr>
          <p:nvPr>
            <p:ph type="body" sz="quarter" idx="20"/>
          </p:nvPr>
        </p:nvSpPr>
        <p:spPr>
          <a:xfrm>
            <a:off x="5876730" y="3475093"/>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EFDFC618-58CB-5F52-CBBA-DF3DDE34AF6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0077685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Divider Slide Section 3">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990154E1-3808-AFA9-6DAC-84AB710C0DEE}"/>
              </a:ext>
            </a:extLst>
          </p:cNvPr>
          <p:cNvSpPr>
            <a:spLocks noGrp="1"/>
          </p:cNvSpPr>
          <p:nvPr>
            <p:ph type="body" sz="quarter" idx="20"/>
          </p:nvPr>
        </p:nvSpPr>
        <p:spPr>
          <a:xfrm>
            <a:off x="5876730" y="3475093"/>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FE96EE1-A262-7F9A-EF2F-0E38E290200D}"/>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33635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Divider Slide Section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A1CEDE35-F128-D598-CE86-1D5AE1AE50DA}"/>
              </a:ext>
            </a:extLst>
          </p:cNvPr>
          <p:cNvSpPr>
            <a:spLocks noGrp="1"/>
          </p:cNvSpPr>
          <p:nvPr>
            <p:ph type="body" sz="quarter" idx="20"/>
          </p:nvPr>
        </p:nvSpPr>
        <p:spPr>
          <a:xfrm>
            <a:off x="5876730" y="3475093"/>
            <a:ext cx="439737" cy="36576"/>
          </a:xfrm>
          <a:prstGeom prst="rect">
            <a:avLst/>
          </a:prstGeom>
          <a:solidFill>
            <a:schemeClr val="accent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550DC8AF-627C-2164-A980-C567BB83484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90931669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Divider Slide Section 5">
    <p:bg>
      <p:bgPr>
        <a:solidFill>
          <a:srgbClr val="F2603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3B237243-7B2C-7B69-FDBC-525AD7880F92}"/>
              </a:ext>
            </a:extLst>
          </p:cNvPr>
          <p:cNvSpPr>
            <a:spLocks noGrp="1"/>
          </p:cNvSpPr>
          <p:nvPr>
            <p:ph type="body" sz="quarter" idx="20"/>
          </p:nvPr>
        </p:nvSpPr>
        <p:spPr>
          <a:xfrm>
            <a:off x="5876730" y="3475093"/>
            <a:ext cx="439737" cy="36576"/>
          </a:xfrm>
          <a:prstGeom prst="rect">
            <a:avLst/>
          </a:prstGeom>
          <a:solidFill>
            <a:srgbClr val="F2603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6C8BEC58-A2A9-38F6-FCB9-3CAEE8D35A5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8660868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Divider Slide Section 6">
    <p:bg>
      <p:bgPr>
        <a:solidFill>
          <a:srgbClr val="87235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58C1937B-E0A8-48D1-FDCA-3A05CAC070AD}"/>
              </a:ext>
            </a:extLst>
          </p:cNvPr>
          <p:cNvSpPr>
            <a:spLocks noGrp="1"/>
          </p:cNvSpPr>
          <p:nvPr>
            <p:ph type="body" sz="quarter" idx="20"/>
          </p:nvPr>
        </p:nvSpPr>
        <p:spPr>
          <a:xfrm>
            <a:off x="5876730" y="3475093"/>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AA89D293-6F33-2D35-E7B2-07793CDA68E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1763378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Divider Slide Section 7">
    <p:bg>
      <p:bgPr>
        <a:solidFill>
          <a:srgbClr val="87C7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BED284C7-AAE7-5020-EA60-284E0B93D572}"/>
              </a:ext>
            </a:extLst>
          </p:cNvPr>
          <p:cNvSpPr>
            <a:spLocks noGrp="1"/>
          </p:cNvSpPr>
          <p:nvPr>
            <p:ph type="body" sz="quarter" idx="20"/>
          </p:nvPr>
        </p:nvSpPr>
        <p:spPr>
          <a:xfrm>
            <a:off x="5876730" y="3475093"/>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EBD31C8-D563-A8AA-350B-5C14A4419E2C}"/>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292446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Divider Slide Section 8">
    <p:bg>
      <p:bgPr>
        <a:solidFill>
          <a:srgbClr val="5F2E9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FBBD4AFB-96A3-A685-5B1E-63585E1EA16C}"/>
              </a:ext>
            </a:extLst>
          </p:cNvPr>
          <p:cNvSpPr>
            <a:spLocks noGrp="1"/>
          </p:cNvSpPr>
          <p:nvPr>
            <p:ph type="body" sz="quarter" idx="20"/>
          </p:nvPr>
        </p:nvSpPr>
        <p:spPr>
          <a:xfrm>
            <a:off x="5876730" y="3475093"/>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919CEAB6-9300-41C6-5587-E701D5BEF75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7368173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Divider Slide Section 9">
    <p:bg>
      <p:bgPr>
        <a:solidFill>
          <a:srgbClr val="00A6C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4C1D572E-F942-243C-29F0-F32C57196AF6}"/>
              </a:ext>
            </a:extLst>
          </p:cNvPr>
          <p:cNvSpPr>
            <a:spLocks noGrp="1"/>
          </p:cNvSpPr>
          <p:nvPr>
            <p:ph type="body" sz="quarter" idx="20"/>
          </p:nvPr>
        </p:nvSpPr>
        <p:spPr>
          <a:xfrm>
            <a:off x="5876730" y="3475093"/>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B29322C3-833C-7F7A-53BB-59FD0AEDF68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4764894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Divider Slide Section 10">
    <p:bg>
      <p:bgPr>
        <a:solidFill>
          <a:srgbClr val="00AA4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9EF67E10-593E-E95F-EC20-F5165F826B1A}"/>
              </a:ext>
            </a:extLst>
          </p:cNvPr>
          <p:cNvSpPr>
            <a:spLocks noGrp="1"/>
          </p:cNvSpPr>
          <p:nvPr>
            <p:ph type="body" sz="quarter" idx="20"/>
          </p:nvPr>
        </p:nvSpPr>
        <p:spPr>
          <a:xfrm>
            <a:off x="5876730" y="3475093"/>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71E8CFB3-A69D-298F-8642-6434FC8BFBC7}"/>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05558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oints Slide">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E87B2BC1-2546-A91C-2BC6-37A1DAC0362F}"/>
              </a:ext>
            </a:extLst>
          </p:cNvPr>
          <p:cNvSpPr>
            <a:spLocks noGrp="1"/>
          </p:cNvSpPr>
          <p:nvPr>
            <p:ph type="body" sz="quarter" idx="27"/>
          </p:nvPr>
        </p:nvSpPr>
        <p:spPr>
          <a:xfrm>
            <a:off x="1420484" y="2200990"/>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5" name="Text Placeholder 35">
            <a:extLst>
              <a:ext uri="{FF2B5EF4-FFF2-40B4-BE49-F238E27FC236}">
                <a16:creationId xmlns:a16="http://schemas.microsoft.com/office/drawing/2014/main" id="{BF90E3E3-A9D7-C773-97B8-D12DEF046E36}"/>
              </a:ext>
            </a:extLst>
          </p:cNvPr>
          <p:cNvSpPr>
            <a:spLocks noGrp="1"/>
          </p:cNvSpPr>
          <p:nvPr>
            <p:ph type="body" sz="quarter" idx="44"/>
          </p:nvPr>
        </p:nvSpPr>
        <p:spPr>
          <a:xfrm>
            <a:off x="5061575" y="2200990"/>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3A53AB43-5C0A-7354-E6F4-E72D3AE9980E}"/>
              </a:ext>
            </a:extLst>
          </p:cNvPr>
          <p:cNvSpPr>
            <a:spLocks noGrp="1"/>
          </p:cNvSpPr>
          <p:nvPr>
            <p:ph type="body" sz="quarter" idx="45"/>
          </p:nvPr>
        </p:nvSpPr>
        <p:spPr>
          <a:xfrm>
            <a:off x="8724468" y="2200990"/>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821004"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62095"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821004" y="4709471"/>
            <a:ext cx="3256360"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2095" y="4709471"/>
            <a:ext cx="3256360"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 name="Text Placeholder 5">
            <a:extLst>
              <a:ext uri="{FF2B5EF4-FFF2-40B4-BE49-F238E27FC236}">
                <a16:creationId xmlns:a16="http://schemas.microsoft.com/office/drawing/2014/main" id="{FD88489B-59A7-22FE-08DD-50D42CAA2004}"/>
              </a:ext>
            </a:extLst>
          </p:cNvPr>
          <p:cNvSpPr>
            <a:spLocks noGrp="1"/>
          </p:cNvSpPr>
          <p:nvPr>
            <p:ph type="body" sz="quarter" idx="31"/>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8FE846B8-DA09-E325-B156-A281D44DB94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107669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Divider Slide Section 11">
    <p:bg>
      <p:bgPr>
        <a:solidFill>
          <a:srgbClr val="009E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39F54498-A18D-8855-3F43-A1E42C8ED2E3}"/>
              </a:ext>
            </a:extLst>
          </p:cNvPr>
          <p:cNvSpPr>
            <a:spLocks noGrp="1"/>
          </p:cNvSpPr>
          <p:nvPr>
            <p:ph type="body" sz="quarter" idx="20"/>
          </p:nvPr>
        </p:nvSpPr>
        <p:spPr>
          <a:xfrm>
            <a:off x="5876730" y="3475093"/>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3FF289A-AE4A-DEC8-5A3D-43EA1F5C91D2}"/>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504730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General Text Slid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0"/>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4" y="942533"/>
            <a:ext cx="10897127" cy="649366"/>
          </a:xfrm>
          <a:prstGeom prst="rect">
            <a:avLst/>
          </a:prstGeom>
        </p:spPr>
        <p:txBody>
          <a:bodyPr/>
          <a:lstStyle>
            <a:lvl1pPr marL="0" indent="0" algn="l">
              <a:buNone/>
              <a:defRPr sz="4800" b="0">
                <a:solidFill>
                  <a:schemeClr val="accent5"/>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4" y="2082449"/>
            <a:ext cx="10712949" cy="3983735"/>
          </a:xfrm>
          <a:prstGeom prst="rect">
            <a:avLst/>
          </a:prstGeom>
        </p:spPr>
        <p:txBody>
          <a:bodyPr numCol="1"/>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7" name="Picture 6">
            <a:extLst>
              <a:ext uri="{FF2B5EF4-FFF2-40B4-BE49-F238E27FC236}">
                <a16:creationId xmlns:a16="http://schemas.microsoft.com/office/drawing/2014/main" id="{F2187753-6EC9-20C8-0406-AE654BF29728}"/>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4" name="Text Placeholder 5">
            <a:extLst>
              <a:ext uri="{FF2B5EF4-FFF2-40B4-BE49-F238E27FC236}">
                <a16:creationId xmlns:a16="http://schemas.microsoft.com/office/drawing/2014/main" id="{A87DB462-2EB4-8049-4AD6-57166E14898A}"/>
              </a:ext>
            </a:extLst>
          </p:cNvPr>
          <p:cNvSpPr>
            <a:spLocks noGrp="1"/>
          </p:cNvSpPr>
          <p:nvPr>
            <p:ph type="body" sz="quarter" idx="20"/>
          </p:nvPr>
        </p:nvSpPr>
        <p:spPr>
          <a:xfrm>
            <a:off x="878647" y="177342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9EEC0E7-9CE1-7BCC-2FA9-E39A7521A9F3}"/>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394088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General Text Slide (Dark)">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48F58-34E1-14BF-9129-6CFEF1FA8E70}"/>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0"/>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4" y="942533"/>
            <a:ext cx="10897127" cy="649366"/>
          </a:xfrm>
          <a:prstGeom prst="rect">
            <a:avLst/>
          </a:prstGeom>
        </p:spPr>
        <p:txBody>
          <a:bodyPr/>
          <a:lstStyle>
            <a:lvl1pPr marL="0" indent="0" algn="l">
              <a:buNone/>
              <a:defRPr sz="4800" b="0">
                <a:solidFill>
                  <a:schemeClr val="bg1"/>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5" y="2082449"/>
            <a:ext cx="10732404" cy="3983735"/>
          </a:xfrm>
          <a:prstGeom prst="rect">
            <a:avLst/>
          </a:prstGeom>
        </p:spPr>
        <p:txBody>
          <a:bodyPr numCol="1"/>
          <a:lstStyle>
            <a:lvl1pPr marL="0" indent="0">
              <a:buNone/>
              <a:defRPr sz="140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84C1FE2B-69DB-B153-A3CC-10313726D2F2}"/>
              </a:ext>
            </a:extLst>
          </p:cNvPr>
          <p:cNvSpPr>
            <a:spLocks noGrp="1"/>
          </p:cNvSpPr>
          <p:nvPr>
            <p:ph type="body" sz="quarter" idx="20"/>
          </p:nvPr>
        </p:nvSpPr>
        <p:spPr>
          <a:xfrm>
            <a:off x="878647" y="1773420"/>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0F6D20E4-8680-7E60-9374-CC2CA2D4808B}"/>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8532763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Four Points Slide">
    <p:spTree>
      <p:nvGrpSpPr>
        <p:cNvPr id="1" name=""/>
        <p:cNvGrpSpPr/>
        <p:nvPr/>
      </p:nvGrpSpPr>
      <p:grpSpPr>
        <a:xfrm>
          <a:off x="0" y="0"/>
          <a:ext cx="0" cy="0"/>
          <a:chOff x="0" y="0"/>
          <a:chExt cx="0" cy="0"/>
        </a:xfrm>
      </p:grpSpPr>
      <p:sp>
        <p:nvSpPr>
          <p:cNvPr id="6" name="Text Placeholder 35">
            <a:extLst>
              <a:ext uri="{FF2B5EF4-FFF2-40B4-BE49-F238E27FC236}">
                <a16:creationId xmlns:a16="http://schemas.microsoft.com/office/drawing/2014/main" id="{C12FE7CC-D50F-991C-9F6E-112A0E7EEA53}"/>
              </a:ext>
            </a:extLst>
          </p:cNvPr>
          <p:cNvSpPr>
            <a:spLocks noGrp="1"/>
          </p:cNvSpPr>
          <p:nvPr>
            <p:ph type="body" sz="quarter" idx="24"/>
          </p:nvPr>
        </p:nvSpPr>
        <p:spPr>
          <a:xfrm>
            <a:off x="9091805" y="2256934"/>
            <a:ext cx="2188789" cy="2185416"/>
          </a:xfrm>
          <a:prstGeom prst="rect">
            <a:avLst/>
          </a:prstGeom>
          <a:solidFill>
            <a:schemeClr val="accent5"/>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3" name="Text Placeholder 35">
            <a:extLst>
              <a:ext uri="{FF2B5EF4-FFF2-40B4-BE49-F238E27FC236}">
                <a16:creationId xmlns:a16="http://schemas.microsoft.com/office/drawing/2014/main" id="{7F32A296-D95F-3CF1-0712-0E0A47B81EA2}"/>
              </a:ext>
            </a:extLst>
          </p:cNvPr>
          <p:cNvSpPr>
            <a:spLocks noGrp="1"/>
          </p:cNvSpPr>
          <p:nvPr>
            <p:ph type="body" sz="quarter" idx="25"/>
          </p:nvPr>
        </p:nvSpPr>
        <p:spPr>
          <a:xfrm>
            <a:off x="6368086" y="2256934"/>
            <a:ext cx="2188789" cy="2185416"/>
          </a:xfrm>
          <a:prstGeom prst="rect">
            <a:avLst/>
          </a:prstGeom>
          <a:solidFill>
            <a:schemeClr val="accent3"/>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35">
            <a:extLst>
              <a:ext uri="{FF2B5EF4-FFF2-40B4-BE49-F238E27FC236}">
                <a16:creationId xmlns:a16="http://schemas.microsoft.com/office/drawing/2014/main" id="{66FE3F35-F379-9AAE-F695-B8D58BC75B03}"/>
              </a:ext>
            </a:extLst>
          </p:cNvPr>
          <p:cNvSpPr>
            <a:spLocks noGrp="1"/>
          </p:cNvSpPr>
          <p:nvPr>
            <p:ph type="body" sz="quarter" idx="26"/>
          </p:nvPr>
        </p:nvSpPr>
        <p:spPr>
          <a:xfrm>
            <a:off x="3644367" y="2256934"/>
            <a:ext cx="2188789" cy="2185416"/>
          </a:xfrm>
          <a:prstGeom prst="rect">
            <a:avLst/>
          </a:prstGeom>
          <a:solidFill>
            <a:schemeClr val="bg2"/>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5" name="Text Placeholder 35">
            <a:extLst>
              <a:ext uri="{FF2B5EF4-FFF2-40B4-BE49-F238E27FC236}">
                <a16:creationId xmlns:a16="http://schemas.microsoft.com/office/drawing/2014/main" id="{8666090B-1FCC-2016-9B78-EC6EA400F0D8}"/>
              </a:ext>
            </a:extLst>
          </p:cNvPr>
          <p:cNvSpPr>
            <a:spLocks noGrp="1"/>
          </p:cNvSpPr>
          <p:nvPr>
            <p:ph type="body" sz="quarter" idx="27"/>
          </p:nvPr>
        </p:nvSpPr>
        <p:spPr>
          <a:xfrm>
            <a:off x="920648" y="2256934"/>
            <a:ext cx="2188789" cy="2185416"/>
          </a:xfrm>
          <a:prstGeom prst="rect">
            <a:avLst/>
          </a:prstGeom>
          <a:solidFill>
            <a:schemeClr val="tx2"/>
          </a:solidFill>
        </p:spPr>
        <p:txBody>
          <a:bodyPr tIns="1097280" anchor="t"/>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8" name="Picture Placeholder 20">
            <a:extLst>
              <a:ext uri="{FF2B5EF4-FFF2-40B4-BE49-F238E27FC236}">
                <a16:creationId xmlns:a16="http://schemas.microsoft.com/office/drawing/2014/main" id="{2894C08B-208B-2BF8-D735-2467ECBA83AB}"/>
              </a:ext>
            </a:extLst>
          </p:cNvPr>
          <p:cNvSpPr>
            <a:spLocks noGrp="1"/>
          </p:cNvSpPr>
          <p:nvPr>
            <p:ph type="pic" sz="quarter" idx="16" hasCustomPrompt="1"/>
          </p:nvPr>
        </p:nvSpPr>
        <p:spPr>
          <a:xfrm>
            <a:off x="1643567"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 </a:t>
            </a:r>
            <a:br>
              <a:rPr lang="en-US" dirty="0"/>
            </a:br>
            <a:r>
              <a:rPr lang="en-US" dirty="0"/>
              <a:t>Icon</a:t>
            </a:r>
          </a:p>
        </p:txBody>
      </p:sp>
      <p:sp>
        <p:nvSpPr>
          <p:cNvPr id="19" name="Picture Placeholder 20">
            <a:extLst>
              <a:ext uri="{FF2B5EF4-FFF2-40B4-BE49-F238E27FC236}">
                <a16:creationId xmlns:a16="http://schemas.microsoft.com/office/drawing/2014/main" id="{5CD2DCBA-81A3-2E33-E61D-078E6F8D675B}"/>
              </a:ext>
            </a:extLst>
          </p:cNvPr>
          <p:cNvSpPr>
            <a:spLocks noGrp="1"/>
          </p:cNvSpPr>
          <p:nvPr>
            <p:ph type="pic" sz="quarter" idx="17" hasCustomPrompt="1"/>
          </p:nvPr>
        </p:nvSpPr>
        <p:spPr>
          <a:xfrm>
            <a:off x="4367286"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0" name="Picture Placeholder 20">
            <a:extLst>
              <a:ext uri="{FF2B5EF4-FFF2-40B4-BE49-F238E27FC236}">
                <a16:creationId xmlns:a16="http://schemas.microsoft.com/office/drawing/2014/main" id="{FE1A3964-F243-7E4F-A597-F28DB370815A}"/>
              </a:ext>
            </a:extLst>
          </p:cNvPr>
          <p:cNvSpPr>
            <a:spLocks noGrp="1"/>
          </p:cNvSpPr>
          <p:nvPr>
            <p:ph type="pic" sz="quarter" idx="18" hasCustomPrompt="1"/>
          </p:nvPr>
        </p:nvSpPr>
        <p:spPr>
          <a:xfrm>
            <a:off x="7091005"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1" name="Picture Placeholder 20">
            <a:extLst>
              <a:ext uri="{FF2B5EF4-FFF2-40B4-BE49-F238E27FC236}">
                <a16:creationId xmlns:a16="http://schemas.microsoft.com/office/drawing/2014/main" id="{147F0819-554C-24AF-AB8F-696CE4BBCDA8}"/>
              </a:ext>
            </a:extLst>
          </p:cNvPr>
          <p:cNvSpPr>
            <a:spLocks noGrp="1"/>
          </p:cNvSpPr>
          <p:nvPr>
            <p:ph type="pic" sz="quarter" idx="19"/>
          </p:nvPr>
        </p:nvSpPr>
        <p:spPr>
          <a:xfrm>
            <a:off x="13775746" y="350027"/>
            <a:ext cx="742950" cy="742950"/>
          </a:xfrm>
          <a:prstGeom prst="rect">
            <a:avLst/>
          </a:prstGeom>
        </p:spPr>
        <p:txBody>
          <a:bodyPr/>
          <a:lstStyle>
            <a:lvl1pPr marL="0" indent="0" algn="ctr">
              <a:buNone/>
              <a:defRPr sz="900"/>
            </a:lvl1pPr>
          </a:lstStyle>
          <a:p>
            <a:endParaRPr lang="en-US" dirty="0"/>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0"/>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850458"/>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9" name="Text Placeholder 28">
            <a:extLst>
              <a:ext uri="{FF2B5EF4-FFF2-40B4-BE49-F238E27FC236}">
                <a16:creationId xmlns:a16="http://schemas.microsoft.com/office/drawing/2014/main" id="{CCC1EF47-0EF3-396D-DF98-7E42E19B8C97}"/>
              </a:ext>
            </a:extLst>
          </p:cNvPr>
          <p:cNvSpPr>
            <a:spLocks noGrp="1"/>
          </p:cNvSpPr>
          <p:nvPr>
            <p:ph type="body" sz="quarter" idx="20"/>
          </p:nvPr>
        </p:nvSpPr>
        <p:spPr>
          <a:xfrm>
            <a:off x="928688" y="4821238"/>
            <a:ext cx="10356850" cy="10953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lgn="ctr">
              <a:buNone/>
              <a:defRPr sz="1400">
                <a:latin typeface="Arial" panose="020B0604020202020204" pitchFamily="34" charset="0"/>
                <a:cs typeface="Arial" panose="020B0604020202020204" pitchFamily="34" charset="0"/>
              </a:defRPr>
            </a:lvl2pPr>
            <a:lvl3pPr marL="914400" indent="0" algn="ctr">
              <a:buNone/>
              <a:defRPr sz="1400">
                <a:latin typeface="Arial" panose="020B0604020202020204" pitchFamily="34" charset="0"/>
                <a:cs typeface="Arial" panose="020B0604020202020204" pitchFamily="34" charset="0"/>
              </a:defRPr>
            </a:lvl3pPr>
            <a:lvl4pPr marL="1371600" indent="0" algn="ctr">
              <a:buNone/>
              <a:defRPr sz="1400">
                <a:latin typeface="Arial" panose="020B0604020202020204" pitchFamily="34" charset="0"/>
                <a:cs typeface="Arial" panose="020B0604020202020204" pitchFamily="34" charset="0"/>
              </a:defRPr>
            </a:lvl4pPr>
            <a:lvl5pPr marL="1828800" indent="0" algn="ctr">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36" name="Picture 35">
            <a:extLst>
              <a:ext uri="{FF2B5EF4-FFF2-40B4-BE49-F238E27FC236}">
                <a16:creationId xmlns:a16="http://schemas.microsoft.com/office/drawing/2014/main" id="{000FEB7F-CABE-035C-372B-A3DA763C3CE5}"/>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17" name="Picture Placeholder 20">
            <a:extLst>
              <a:ext uri="{FF2B5EF4-FFF2-40B4-BE49-F238E27FC236}">
                <a16:creationId xmlns:a16="http://schemas.microsoft.com/office/drawing/2014/main" id="{BBF09AE2-EF06-7EAF-C583-1BF62BD7080F}"/>
              </a:ext>
            </a:extLst>
          </p:cNvPr>
          <p:cNvSpPr>
            <a:spLocks noGrp="1"/>
          </p:cNvSpPr>
          <p:nvPr>
            <p:ph type="pic" sz="quarter" idx="28" hasCustomPrompt="1"/>
          </p:nvPr>
        </p:nvSpPr>
        <p:spPr>
          <a:xfrm>
            <a:off x="9814724" y="2458890"/>
            <a:ext cx="742950" cy="74295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 name="Text Placeholder 5">
            <a:extLst>
              <a:ext uri="{FF2B5EF4-FFF2-40B4-BE49-F238E27FC236}">
                <a16:creationId xmlns:a16="http://schemas.microsoft.com/office/drawing/2014/main" id="{99BCB666-49AB-FFC9-0BEC-00BD0C729336}"/>
              </a:ext>
            </a:extLst>
          </p:cNvPr>
          <p:cNvSpPr>
            <a:spLocks noGrp="1"/>
          </p:cNvSpPr>
          <p:nvPr>
            <p:ph type="body" sz="quarter" idx="29"/>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6E3E0289-B87D-CB15-4228-468153FE6C29}"/>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120925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Four Points (Block)">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3" y="4079945"/>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3" y="2048590"/>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6"/>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0" y="2044439"/>
            <a:ext cx="1936069" cy="1936070"/>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69" y="2044438"/>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39"/>
            <a:ext cx="1936070"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4"/>
            <a:ext cx="1936070"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69" y="4077765"/>
            <a:ext cx="1936069" cy="1936070"/>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49" y="2044700"/>
            <a:ext cx="1936750" cy="1935163"/>
          </a:xfrm>
          <a:prstGeom prst="rect">
            <a:avLst/>
          </a:prstGeom>
        </p:spPr>
        <p:txBody>
          <a:bodyPr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7" y="2048590"/>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7" y="4079945"/>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D398402-280A-7A12-6485-7ECE403786E0}"/>
              </a:ext>
            </a:extLst>
          </p:cNvPr>
          <p:cNvSpPr>
            <a:spLocks noGrp="1"/>
          </p:cNvSpPr>
          <p:nvPr>
            <p:ph type="body" sz="quarter" idx="31"/>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059E571D-AAB5-71F5-97E7-F9CB9F4FDC47}"/>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1701946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Four Points (Block) 2">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3" y="4079945"/>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3" y="2048590"/>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6"/>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0" y="2044439"/>
            <a:ext cx="1936069" cy="1936070"/>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69" y="2044438"/>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39"/>
            <a:ext cx="1936070"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4"/>
            <a:ext cx="1936070"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69" y="4077765"/>
            <a:ext cx="1936069" cy="1936070"/>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49" y="2044700"/>
            <a:ext cx="1936750" cy="1935163"/>
          </a:xfrm>
          <a:prstGeom prst="rect">
            <a:avLst/>
          </a:prstGeom>
        </p:spPr>
        <p:txBody>
          <a:bodyPr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7" y="2048590"/>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7" y="4079945"/>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E7FA0802-B78E-9C72-43F1-94212E1B0225}"/>
              </a:ext>
            </a:extLst>
          </p:cNvPr>
          <p:cNvSpPr>
            <a:spLocks noGrp="1"/>
          </p:cNvSpPr>
          <p:nvPr>
            <p:ph type="body" sz="quarter" idx="31"/>
          </p:nvPr>
        </p:nvSpPr>
        <p:spPr>
          <a:xfrm>
            <a:off x="5878629" y="1030777"/>
            <a:ext cx="439737" cy="36576"/>
          </a:xfrm>
          <a:prstGeom prst="rect">
            <a:avLst/>
          </a:prstGeom>
          <a:solidFill>
            <a:srgbClr val="F2603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E65F7EB-DC47-8772-EFA6-E2A7B4FD0D0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8854126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Four Points (Block) 3">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3" y="4079945"/>
            <a:ext cx="1947677" cy="1944676"/>
          </a:xfrm>
          <a:prstGeom prst="rect">
            <a:avLst/>
          </a:prstGeom>
          <a:solidFill>
            <a:schemeClr val="accent1"/>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3" y="2048590"/>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6"/>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0" y="2044439"/>
            <a:ext cx="1936069" cy="1936070"/>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69" y="2044438"/>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39"/>
            <a:ext cx="1936070"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4"/>
            <a:ext cx="1936070"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69" y="4077765"/>
            <a:ext cx="1936069" cy="1936070"/>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49" y="2044700"/>
            <a:ext cx="1936750" cy="1935163"/>
          </a:xfrm>
          <a:prstGeom prst="rect">
            <a:avLst/>
          </a:prstGeom>
        </p:spPr>
        <p:txBody>
          <a:bodyPr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pic>
        <p:nvPicPr>
          <p:cNvPr id="41" name="Picture 40">
            <a:extLst>
              <a:ext uri="{FF2B5EF4-FFF2-40B4-BE49-F238E27FC236}">
                <a16:creationId xmlns:a16="http://schemas.microsoft.com/office/drawing/2014/main" id="{11D8AF49-318C-EA38-F821-C311DF505A6A}"/>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7" y="2048590"/>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7" y="4079945"/>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AC3374FC-E9A8-A240-1DC3-03966062082B}"/>
              </a:ext>
            </a:extLst>
          </p:cNvPr>
          <p:cNvSpPr>
            <a:spLocks noGrp="1"/>
          </p:cNvSpPr>
          <p:nvPr>
            <p:ph type="body" sz="quarter" idx="31"/>
          </p:nvPr>
        </p:nvSpPr>
        <p:spPr>
          <a:xfrm>
            <a:off x="5878629" y="1030777"/>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511521DA-6AF0-E2B6-E8E7-64D2B5182778}"/>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0522619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Four Points &amp; Text">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1"/>
            <a:ext cx="8651740" cy="649366"/>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5" y="1783654"/>
            <a:ext cx="5402263" cy="1133718"/>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2" y="2767678"/>
            <a:ext cx="5402263" cy="2702653"/>
          </a:xfrm>
          <a:prstGeom prst="rect">
            <a:avLst/>
          </a:prstGeom>
        </p:spPr>
        <p:txBody>
          <a:bodyPr/>
          <a:lstStyle>
            <a:lvl1pPr marL="285750" indent="-285750">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5" y="3797557"/>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5" y="1766202"/>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69" y="1766202"/>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69" y="3797557"/>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73E97080-67DB-80F8-10F0-391C5A040A22}"/>
              </a:ext>
            </a:extLst>
          </p:cNvPr>
          <p:cNvSpPr>
            <a:spLocks noGrp="1"/>
          </p:cNvSpPr>
          <p:nvPr>
            <p:ph type="body" sz="quarter" idx="31"/>
          </p:nvPr>
        </p:nvSpPr>
        <p:spPr>
          <a:xfrm>
            <a:off x="839485" y="1387056"/>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B0186AD-D207-7423-57CE-012D7D0AF4E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091357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Four Points &amp; Text 2">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1"/>
            <a:ext cx="8651740" cy="649366"/>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5" y="1783654"/>
            <a:ext cx="5402263" cy="1133718"/>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2" y="2767678"/>
            <a:ext cx="5402263" cy="2702653"/>
          </a:xfrm>
          <a:prstGeom prst="rect">
            <a:avLst/>
          </a:prstGeom>
        </p:spPr>
        <p:txBody>
          <a:bodyPr/>
          <a:lstStyle>
            <a:lvl1pPr marL="285750" indent="-285750">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5" y="3797557"/>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5" y="1766202"/>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69" y="1766202"/>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69" y="3797557"/>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B2B3C49F-6332-2BD9-EAFD-1755B317FCE7}"/>
              </a:ext>
            </a:extLst>
          </p:cNvPr>
          <p:cNvSpPr>
            <a:spLocks noGrp="1"/>
          </p:cNvSpPr>
          <p:nvPr>
            <p:ph type="body" sz="quarter" idx="31"/>
          </p:nvPr>
        </p:nvSpPr>
        <p:spPr>
          <a:xfrm>
            <a:off x="839485" y="1387056"/>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30B3945-9ADD-6395-BCF9-6D13F72CB887}"/>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6835403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Four Points &amp; Text 3">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1"/>
            <a:ext cx="8651740" cy="649366"/>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5" y="1783654"/>
            <a:ext cx="5402263" cy="1133718"/>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pic>
        <p:nvPicPr>
          <p:cNvPr id="14" name="Picture 13">
            <a:extLst>
              <a:ext uri="{FF2B5EF4-FFF2-40B4-BE49-F238E27FC236}">
                <a16:creationId xmlns:a16="http://schemas.microsoft.com/office/drawing/2014/main" id="{9839C068-C939-407F-28A2-92DCA3497BCC}"/>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2" y="2767678"/>
            <a:ext cx="5402263" cy="2702653"/>
          </a:xfrm>
          <a:prstGeom prst="rect">
            <a:avLst/>
          </a:prstGeom>
        </p:spPr>
        <p:txBody>
          <a:bodyPr/>
          <a:lstStyle>
            <a:lvl1pPr marL="285750" indent="-285750">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5" y="3797557"/>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5" y="1766202"/>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69" y="1766202"/>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69" y="3797557"/>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0D3F37A-D44B-042A-3608-A399DB40A8DC}"/>
              </a:ext>
            </a:extLst>
          </p:cNvPr>
          <p:cNvSpPr>
            <a:spLocks noGrp="1"/>
          </p:cNvSpPr>
          <p:nvPr>
            <p:ph type="body" sz="quarter" idx="31"/>
          </p:nvPr>
        </p:nvSpPr>
        <p:spPr>
          <a:xfrm>
            <a:off x="839485" y="1387056"/>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6129A437-E9C6-8112-2C6C-91DD7115297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272845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6"/>
            <a:ext cx="12192000" cy="1422965"/>
          </a:xfrm>
          <a:prstGeom prst="rect">
            <a:avLst/>
          </a:prstGeom>
        </p:spPr>
        <p:txBody>
          <a:bodyPr/>
          <a:lstStyle>
            <a:lvl1pPr marL="0" indent="0" algn="ctr">
              <a:buNone/>
              <a:defRPr sz="4800" b="0">
                <a:solidFill>
                  <a:schemeClr val="accent6"/>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87754" y="4405785"/>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56371" y="4405785"/>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03</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87754" y="4709471"/>
            <a:ext cx="3256360" cy="1301118"/>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7819" y="4709471"/>
            <a:ext cx="3256360" cy="1301118"/>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8"/>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pic>
        <p:nvPicPr>
          <p:cNvPr id="2" name="Picture 1">
            <a:extLst>
              <a:ext uri="{FF2B5EF4-FFF2-40B4-BE49-F238E27FC236}">
                <a16:creationId xmlns:a16="http://schemas.microsoft.com/office/drawing/2014/main" id="{8B4EC67F-CBAA-797B-E8CE-02A265497A5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7" name="Text Box 18">
            <a:extLst>
              <a:ext uri="{FF2B5EF4-FFF2-40B4-BE49-F238E27FC236}">
                <a16:creationId xmlns:a16="http://schemas.microsoft.com/office/drawing/2014/main" id="{F0B9C32D-BCD6-9256-359F-9259A630F1FD}"/>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1" name="Text Placeholder 35">
            <a:extLst>
              <a:ext uri="{FF2B5EF4-FFF2-40B4-BE49-F238E27FC236}">
                <a16:creationId xmlns:a16="http://schemas.microsoft.com/office/drawing/2014/main" id="{03C48EBF-5E89-58DF-B925-443A566E04E5}"/>
              </a:ext>
            </a:extLst>
          </p:cNvPr>
          <p:cNvSpPr>
            <a:spLocks noGrp="1"/>
          </p:cNvSpPr>
          <p:nvPr>
            <p:ph type="body" sz="quarter" idx="27" hasCustomPrompt="1"/>
          </p:nvPr>
        </p:nvSpPr>
        <p:spPr>
          <a:xfrm>
            <a:off x="1420484" y="2200990"/>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B7C29ECB-0D71-8B3F-3FB9-647DA2281CF7}"/>
              </a:ext>
            </a:extLst>
          </p:cNvPr>
          <p:cNvSpPr>
            <a:spLocks noGrp="1"/>
          </p:cNvSpPr>
          <p:nvPr>
            <p:ph type="body" sz="quarter" idx="44" hasCustomPrompt="1"/>
          </p:nvPr>
        </p:nvSpPr>
        <p:spPr>
          <a:xfrm>
            <a:off x="5061575" y="2200990"/>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7966DE95-89DB-8B86-138F-6BC92B5D6C7C}"/>
              </a:ext>
            </a:extLst>
          </p:cNvPr>
          <p:cNvSpPr>
            <a:spLocks noGrp="1"/>
          </p:cNvSpPr>
          <p:nvPr>
            <p:ph type="body" sz="quarter" idx="45" hasCustomPrompt="1"/>
          </p:nvPr>
        </p:nvSpPr>
        <p:spPr>
          <a:xfrm>
            <a:off x="8724468" y="2200990"/>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A7B73B2E-E0D1-C5E4-8BCC-60DC38D55F55}"/>
              </a:ext>
            </a:extLst>
          </p:cNvPr>
          <p:cNvSpPr>
            <a:spLocks noGrp="1"/>
          </p:cNvSpPr>
          <p:nvPr>
            <p:ph type="body" sz="quarter" idx="31"/>
          </p:nvPr>
        </p:nvSpPr>
        <p:spPr>
          <a:xfrm>
            <a:off x="5878629" y="1030777"/>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3D043201-E198-722A-6B8D-6C9FAFF569F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7322087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hree Points Slide">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E87B2BC1-2546-A91C-2BC6-37A1DAC0362F}"/>
              </a:ext>
            </a:extLst>
          </p:cNvPr>
          <p:cNvSpPr>
            <a:spLocks noGrp="1"/>
          </p:cNvSpPr>
          <p:nvPr>
            <p:ph type="body" sz="quarter" idx="27"/>
          </p:nvPr>
        </p:nvSpPr>
        <p:spPr>
          <a:xfrm>
            <a:off x="1420484" y="2200990"/>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5" name="Text Placeholder 35">
            <a:extLst>
              <a:ext uri="{FF2B5EF4-FFF2-40B4-BE49-F238E27FC236}">
                <a16:creationId xmlns:a16="http://schemas.microsoft.com/office/drawing/2014/main" id="{BF90E3E3-A9D7-C773-97B8-D12DEF046E36}"/>
              </a:ext>
            </a:extLst>
          </p:cNvPr>
          <p:cNvSpPr>
            <a:spLocks noGrp="1"/>
          </p:cNvSpPr>
          <p:nvPr>
            <p:ph type="body" sz="quarter" idx="44"/>
          </p:nvPr>
        </p:nvSpPr>
        <p:spPr>
          <a:xfrm>
            <a:off x="5061575" y="2200990"/>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3A53AB43-5C0A-7354-E6F4-E72D3AE9980E}"/>
              </a:ext>
            </a:extLst>
          </p:cNvPr>
          <p:cNvSpPr>
            <a:spLocks noGrp="1"/>
          </p:cNvSpPr>
          <p:nvPr>
            <p:ph type="body" sz="quarter" idx="45"/>
          </p:nvPr>
        </p:nvSpPr>
        <p:spPr>
          <a:xfrm>
            <a:off x="8724468" y="2200990"/>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821004"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62095"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821004" y="4709471"/>
            <a:ext cx="3256360"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2095" y="4709471"/>
            <a:ext cx="3256360"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 name="Text Placeholder 5">
            <a:extLst>
              <a:ext uri="{FF2B5EF4-FFF2-40B4-BE49-F238E27FC236}">
                <a16:creationId xmlns:a16="http://schemas.microsoft.com/office/drawing/2014/main" id="{FD88489B-59A7-22FE-08DD-50D42CAA2004}"/>
              </a:ext>
            </a:extLst>
          </p:cNvPr>
          <p:cNvSpPr>
            <a:spLocks noGrp="1"/>
          </p:cNvSpPr>
          <p:nvPr>
            <p:ph type="body" sz="quarter" idx="31"/>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8FE846B8-DA09-E325-B156-A281D44DB94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1983367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hree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6"/>
            <a:ext cx="12192000" cy="1422965"/>
          </a:xfrm>
          <a:prstGeom prst="rect">
            <a:avLst/>
          </a:prstGeom>
        </p:spPr>
        <p:txBody>
          <a:bodyPr/>
          <a:lstStyle>
            <a:lvl1pPr marL="0" indent="0" algn="ctr">
              <a:buNone/>
              <a:defRPr sz="4800" b="0">
                <a:solidFill>
                  <a:schemeClr val="accent6"/>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87754" y="4405785"/>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56371" y="4405785"/>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03</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87754" y="4709471"/>
            <a:ext cx="3256360" cy="1301118"/>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7819" y="4709471"/>
            <a:ext cx="3256360" cy="1301118"/>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8"/>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pic>
        <p:nvPicPr>
          <p:cNvPr id="2" name="Picture 1">
            <a:extLst>
              <a:ext uri="{FF2B5EF4-FFF2-40B4-BE49-F238E27FC236}">
                <a16:creationId xmlns:a16="http://schemas.microsoft.com/office/drawing/2014/main" id="{8B4EC67F-CBAA-797B-E8CE-02A265497A5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7" name="Text Box 18">
            <a:extLst>
              <a:ext uri="{FF2B5EF4-FFF2-40B4-BE49-F238E27FC236}">
                <a16:creationId xmlns:a16="http://schemas.microsoft.com/office/drawing/2014/main" id="{F0B9C32D-BCD6-9256-359F-9259A630F1FD}"/>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1" name="Text Placeholder 35">
            <a:extLst>
              <a:ext uri="{FF2B5EF4-FFF2-40B4-BE49-F238E27FC236}">
                <a16:creationId xmlns:a16="http://schemas.microsoft.com/office/drawing/2014/main" id="{03C48EBF-5E89-58DF-B925-443A566E04E5}"/>
              </a:ext>
            </a:extLst>
          </p:cNvPr>
          <p:cNvSpPr>
            <a:spLocks noGrp="1"/>
          </p:cNvSpPr>
          <p:nvPr>
            <p:ph type="body" sz="quarter" idx="27" hasCustomPrompt="1"/>
          </p:nvPr>
        </p:nvSpPr>
        <p:spPr>
          <a:xfrm>
            <a:off x="1420484" y="2200990"/>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B7C29ECB-0D71-8B3F-3FB9-647DA2281CF7}"/>
              </a:ext>
            </a:extLst>
          </p:cNvPr>
          <p:cNvSpPr>
            <a:spLocks noGrp="1"/>
          </p:cNvSpPr>
          <p:nvPr>
            <p:ph type="body" sz="quarter" idx="44" hasCustomPrompt="1"/>
          </p:nvPr>
        </p:nvSpPr>
        <p:spPr>
          <a:xfrm>
            <a:off x="5061575" y="2200990"/>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7966DE95-89DB-8B86-138F-6BC92B5D6C7C}"/>
              </a:ext>
            </a:extLst>
          </p:cNvPr>
          <p:cNvSpPr>
            <a:spLocks noGrp="1"/>
          </p:cNvSpPr>
          <p:nvPr>
            <p:ph type="body" sz="quarter" idx="45" hasCustomPrompt="1"/>
          </p:nvPr>
        </p:nvSpPr>
        <p:spPr>
          <a:xfrm>
            <a:off x="8724468" y="2200990"/>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A7B73B2E-E0D1-C5E4-8BCC-60DC38D55F55}"/>
              </a:ext>
            </a:extLst>
          </p:cNvPr>
          <p:cNvSpPr>
            <a:spLocks noGrp="1"/>
          </p:cNvSpPr>
          <p:nvPr>
            <p:ph type="body" sz="quarter" idx="31"/>
          </p:nvPr>
        </p:nvSpPr>
        <p:spPr>
          <a:xfrm>
            <a:off x="5878629" y="1030777"/>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3D043201-E198-722A-6B8D-6C9FAFF569F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2808523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hree Points Slide (Stack)">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5720645" y="4493522"/>
            <a:ext cx="1595446" cy="159544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5720645" y="2682061"/>
            <a:ext cx="1595446" cy="159544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5720645" y="832271"/>
            <a:ext cx="1595446" cy="159544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0" y="2128058"/>
            <a:ext cx="4263044" cy="2075563"/>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497395" y="849785"/>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7497395" y="2691285"/>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7497395" y="4507385"/>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497395" y="1153471"/>
            <a:ext cx="3256360" cy="1301118"/>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7497395" y="2994971"/>
            <a:ext cx="3256360" cy="1301118"/>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7497395" y="4811071"/>
            <a:ext cx="3256360" cy="1301118"/>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CEA16375-C29F-61B0-A31A-2C9F760C3CCE}"/>
              </a:ext>
            </a:extLst>
          </p:cNvPr>
          <p:cNvSpPr>
            <a:spLocks noGrp="1"/>
          </p:cNvSpPr>
          <p:nvPr>
            <p:ph type="body" sz="quarter" idx="31"/>
          </p:nvPr>
        </p:nvSpPr>
        <p:spPr>
          <a:xfrm>
            <a:off x="1114858" y="426904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A5C7D62D-49E5-D591-53CB-B6504C38B3A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3103718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hree Points Slide (Vertical)">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1089651" y="4582904"/>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1089651" y="3172607"/>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1089651" y="1762310"/>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0" y="861737"/>
            <a:ext cx="10474570" cy="851117"/>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2450185" y="1754640"/>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2450185" y="2058326"/>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Text Placeholder 37">
            <a:extLst>
              <a:ext uri="{FF2B5EF4-FFF2-40B4-BE49-F238E27FC236}">
                <a16:creationId xmlns:a16="http://schemas.microsoft.com/office/drawing/2014/main" id="{0442C109-FE66-B27C-59F9-35A429C5E66D}"/>
              </a:ext>
            </a:extLst>
          </p:cNvPr>
          <p:cNvSpPr>
            <a:spLocks noGrp="1"/>
          </p:cNvSpPr>
          <p:nvPr>
            <p:ph type="body" sz="quarter" idx="46" hasCustomPrompt="1"/>
          </p:nvPr>
        </p:nvSpPr>
        <p:spPr>
          <a:xfrm>
            <a:off x="2450185" y="3178397"/>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 name="Text Placeholder 19">
            <a:extLst>
              <a:ext uri="{FF2B5EF4-FFF2-40B4-BE49-F238E27FC236}">
                <a16:creationId xmlns:a16="http://schemas.microsoft.com/office/drawing/2014/main" id="{D2F8E1BB-ADFA-24CA-3560-29F2AFBD5E4F}"/>
              </a:ext>
            </a:extLst>
          </p:cNvPr>
          <p:cNvSpPr>
            <a:spLocks noGrp="1"/>
          </p:cNvSpPr>
          <p:nvPr>
            <p:ph type="body" sz="quarter" idx="47" hasCustomPrompt="1"/>
          </p:nvPr>
        </p:nvSpPr>
        <p:spPr>
          <a:xfrm>
            <a:off x="2450185" y="3482083"/>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1" name="Text Placeholder 37">
            <a:extLst>
              <a:ext uri="{FF2B5EF4-FFF2-40B4-BE49-F238E27FC236}">
                <a16:creationId xmlns:a16="http://schemas.microsoft.com/office/drawing/2014/main" id="{23848A04-E52B-9ACD-6471-7B4522FF1BF5}"/>
              </a:ext>
            </a:extLst>
          </p:cNvPr>
          <p:cNvSpPr>
            <a:spLocks noGrp="1"/>
          </p:cNvSpPr>
          <p:nvPr>
            <p:ph type="body" sz="quarter" idx="48" hasCustomPrompt="1"/>
          </p:nvPr>
        </p:nvSpPr>
        <p:spPr>
          <a:xfrm>
            <a:off x="2450185" y="459237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12" name="Text Placeholder 19">
            <a:extLst>
              <a:ext uri="{FF2B5EF4-FFF2-40B4-BE49-F238E27FC236}">
                <a16:creationId xmlns:a16="http://schemas.microsoft.com/office/drawing/2014/main" id="{6E1CE074-8E7B-9EBA-36FF-B47E4E092A56}"/>
              </a:ext>
            </a:extLst>
          </p:cNvPr>
          <p:cNvSpPr>
            <a:spLocks noGrp="1"/>
          </p:cNvSpPr>
          <p:nvPr>
            <p:ph type="body" sz="quarter" idx="49" hasCustomPrompt="1"/>
          </p:nvPr>
        </p:nvSpPr>
        <p:spPr>
          <a:xfrm>
            <a:off x="2450185" y="4896062"/>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3" name="Text Placeholder 5">
            <a:extLst>
              <a:ext uri="{FF2B5EF4-FFF2-40B4-BE49-F238E27FC236}">
                <a16:creationId xmlns:a16="http://schemas.microsoft.com/office/drawing/2014/main" id="{BABF1E9C-8A9B-3A38-4D14-C4AA0119E388}"/>
              </a:ext>
            </a:extLst>
          </p:cNvPr>
          <p:cNvSpPr>
            <a:spLocks noGrp="1"/>
          </p:cNvSpPr>
          <p:nvPr>
            <p:ph type="body" sz="quarter" idx="31"/>
          </p:nvPr>
        </p:nvSpPr>
        <p:spPr>
          <a:xfrm>
            <a:off x="1109971" y="733429"/>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7D6583F4-0720-99C3-26E1-D21A0A4E195A}"/>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8885031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Six Points Slide">
    <p:spTree>
      <p:nvGrpSpPr>
        <p:cNvPr id="1" name=""/>
        <p:cNvGrpSpPr/>
        <p:nvPr/>
      </p:nvGrpSpPr>
      <p:grpSpPr>
        <a:xfrm>
          <a:off x="0" y="0"/>
          <a:ext cx="0" cy="0"/>
          <a:chOff x="0" y="0"/>
          <a:chExt cx="0" cy="0"/>
        </a:xfrm>
      </p:grpSpPr>
      <p:sp>
        <p:nvSpPr>
          <p:cNvPr id="43" name="Text Placeholder 35">
            <a:extLst>
              <a:ext uri="{FF2B5EF4-FFF2-40B4-BE49-F238E27FC236}">
                <a16:creationId xmlns:a16="http://schemas.microsoft.com/office/drawing/2014/main" id="{14319F33-0D51-1E35-9234-37E8F7E36740}"/>
              </a:ext>
            </a:extLst>
          </p:cNvPr>
          <p:cNvSpPr>
            <a:spLocks noGrp="1"/>
          </p:cNvSpPr>
          <p:nvPr>
            <p:ph type="body" sz="quarter" idx="65" hasCustomPrompt="1"/>
          </p:nvPr>
        </p:nvSpPr>
        <p:spPr>
          <a:xfrm>
            <a:off x="832721"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2" name="Text Placeholder 35">
            <a:extLst>
              <a:ext uri="{FF2B5EF4-FFF2-40B4-BE49-F238E27FC236}">
                <a16:creationId xmlns:a16="http://schemas.microsoft.com/office/drawing/2014/main" id="{F061494F-9D80-8093-768E-2B2E2FA7B4FE}"/>
              </a:ext>
            </a:extLst>
          </p:cNvPr>
          <p:cNvSpPr>
            <a:spLocks noGrp="1"/>
          </p:cNvSpPr>
          <p:nvPr>
            <p:ph type="body" sz="quarter" idx="61" hasCustomPrompt="1"/>
          </p:nvPr>
        </p:nvSpPr>
        <p:spPr>
          <a:xfrm>
            <a:off x="6338282"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3" name="Text Placeholder 35">
            <a:extLst>
              <a:ext uri="{FF2B5EF4-FFF2-40B4-BE49-F238E27FC236}">
                <a16:creationId xmlns:a16="http://schemas.microsoft.com/office/drawing/2014/main" id="{37611067-5D7B-1699-0485-FB6BE809A9EA}"/>
              </a:ext>
            </a:extLst>
          </p:cNvPr>
          <p:cNvSpPr>
            <a:spLocks noGrp="1"/>
          </p:cNvSpPr>
          <p:nvPr>
            <p:ph type="body" sz="quarter" idx="62" hasCustomPrompt="1"/>
          </p:nvPr>
        </p:nvSpPr>
        <p:spPr>
          <a:xfrm>
            <a:off x="8173469"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1" name="Text Placeholder 35">
            <a:extLst>
              <a:ext uri="{FF2B5EF4-FFF2-40B4-BE49-F238E27FC236}">
                <a16:creationId xmlns:a16="http://schemas.microsoft.com/office/drawing/2014/main" id="{E2AF4ED4-CB9A-7504-6C20-80B09889AF75}"/>
              </a:ext>
            </a:extLst>
          </p:cNvPr>
          <p:cNvSpPr>
            <a:spLocks noGrp="1"/>
          </p:cNvSpPr>
          <p:nvPr>
            <p:ph type="body" sz="quarter" idx="63" hasCustomPrompt="1"/>
          </p:nvPr>
        </p:nvSpPr>
        <p:spPr>
          <a:xfrm>
            <a:off x="10008654"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2" name="Text Placeholder 35">
            <a:extLst>
              <a:ext uri="{FF2B5EF4-FFF2-40B4-BE49-F238E27FC236}">
                <a16:creationId xmlns:a16="http://schemas.microsoft.com/office/drawing/2014/main" id="{A4B4152B-32F4-D96F-7FCE-9DE291168F87}"/>
              </a:ext>
            </a:extLst>
          </p:cNvPr>
          <p:cNvSpPr>
            <a:spLocks noGrp="1"/>
          </p:cNvSpPr>
          <p:nvPr>
            <p:ph type="body" sz="quarter" idx="64" hasCustomPrompt="1"/>
          </p:nvPr>
        </p:nvSpPr>
        <p:spPr>
          <a:xfrm>
            <a:off x="4503095"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771550"/>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4"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4"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7"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7"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3"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3"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10" name="Text Box 18">
            <a:extLst>
              <a:ext uri="{FF2B5EF4-FFF2-40B4-BE49-F238E27FC236}">
                <a16:creationId xmlns:a16="http://schemas.microsoft.com/office/drawing/2014/main" id="{9A452759-EB71-A162-5CD7-481825DA640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3" name="Text Placeholder 35">
            <a:extLst>
              <a:ext uri="{FF2B5EF4-FFF2-40B4-BE49-F238E27FC236}">
                <a16:creationId xmlns:a16="http://schemas.microsoft.com/office/drawing/2014/main" id="{63D418F6-4B73-851E-8BD2-643A7B38615C}"/>
              </a:ext>
            </a:extLst>
          </p:cNvPr>
          <p:cNvSpPr>
            <a:spLocks noGrp="1"/>
          </p:cNvSpPr>
          <p:nvPr>
            <p:ph type="body" sz="quarter" idx="59" hasCustomPrompt="1"/>
          </p:nvPr>
        </p:nvSpPr>
        <p:spPr>
          <a:xfrm>
            <a:off x="2667908"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142EC546-71B3-12B4-A673-304FA1065730}"/>
              </a:ext>
            </a:extLst>
          </p:cNvPr>
          <p:cNvSpPr>
            <a:spLocks noGrp="1"/>
          </p:cNvSpPr>
          <p:nvPr>
            <p:ph type="body" sz="quarter" idx="31"/>
          </p:nvPr>
        </p:nvSpPr>
        <p:spPr>
          <a:xfrm>
            <a:off x="5876131" y="103685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1B7F45B0-8263-3B42-9A4F-6AEB2F51567C}"/>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946887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Six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771550"/>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4" y="3773143"/>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4" y="4076829"/>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7"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7"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3"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3"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59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pic>
        <p:nvPicPr>
          <p:cNvPr id="10" name="Picture 9">
            <a:extLst>
              <a:ext uri="{FF2B5EF4-FFF2-40B4-BE49-F238E27FC236}">
                <a16:creationId xmlns:a16="http://schemas.microsoft.com/office/drawing/2014/main" id="{DFB0B120-347A-63EF-7E4E-9F998D603677}"/>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5" name="Text Placeholder 35">
            <a:extLst>
              <a:ext uri="{FF2B5EF4-FFF2-40B4-BE49-F238E27FC236}">
                <a16:creationId xmlns:a16="http://schemas.microsoft.com/office/drawing/2014/main" id="{70F93BE0-FED4-8A30-106A-226E550D90F7}"/>
              </a:ext>
            </a:extLst>
          </p:cNvPr>
          <p:cNvSpPr>
            <a:spLocks noGrp="1"/>
          </p:cNvSpPr>
          <p:nvPr>
            <p:ph type="body" sz="quarter" idx="65" hasCustomPrompt="1"/>
          </p:nvPr>
        </p:nvSpPr>
        <p:spPr>
          <a:xfrm>
            <a:off x="832721"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7" name="Text Placeholder 35">
            <a:extLst>
              <a:ext uri="{FF2B5EF4-FFF2-40B4-BE49-F238E27FC236}">
                <a16:creationId xmlns:a16="http://schemas.microsoft.com/office/drawing/2014/main" id="{F129E6B8-2489-5A64-4178-D276A7DF0FBE}"/>
              </a:ext>
            </a:extLst>
          </p:cNvPr>
          <p:cNvSpPr>
            <a:spLocks noGrp="1"/>
          </p:cNvSpPr>
          <p:nvPr>
            <p:ph type="body" sz="quarter" idx="61" hasCustomPrompt="1"/>
          </p:nvPr>
        </p:nvSpPr>
        <p:spPr>
          <a:xfrm>
            <a:off x="6338282"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8" name="Text Placeholder 35">
            <a:extLst>
              <a:ext uri="{FF2B5EF4-FFF2-40B4-BE49-F238E27FC236}">
                <a16:creationId xmlns:a16="http://schemas.microsoft.com/office/drawing/2014/main" id="{1BFA1A07-EC96-39CB-5428-F2A32997B899}"/>
              </a:ext>
            </a:extLst>
          </p:cNvPr>
          <p:cNvSpPr>
            <a:spLocks noGrp="1"/>
          </p:cNvSpPr>
          <p:nvPr>
            <p:ph type="body" sz="quarter" idx="62" hasCustomPrompt="1"/>
          </p:nvPr>
        </p:nvSpPr>
        <p:spPr>
          <a:xfrm>
            <a:off x="8173469"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9" name="Text Placeholder 35">
            <a:extLst>
              <a:ext uri="{FF2B5EF4-FFF2-40B4-BE49-F238E27FC236}">
                <a16:creationId xmlns:a16="http://schemas.microsoft.com/office/drawing/2014/main" id="{AF52A4E9-EDAA-4716-56E9-15828CDFC573}"/>
              </a:ext>
            </a:extLst>
          </p:cNvPr>
          <p:cNvSpPr>
            <a:spLocks noGrp="1"/>
          </p:cNvSpPr>
          <p:nvPr>
            <p:ph type="body" sz="quarter" idx="63" hasCustomPrompt="1"/>
          </p:nvPr>
        </p:nvSpPr>
        <p:spPr>
          <a:xfrm>
            <a:off x="10008654"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3982F4D3-2CFC-5D43-D30B-0F4E61CBED0E}"/>
              </a:ext>
            </a:extLst>
          </p:cNvPr>
          <p:cNvSpPr>
            <a:spLocks noGrp="1"/>
          </p:cNvSpPr>
          <p:nvPr>
            <p:ph type="body" sz="quarter" idx="64" hasCustomPrompt="1"/>
          </p:nvPr>
        </p:nvSpPr>
        <p:spPr>
          <a:xfrm>
            <a:off x="4503095"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4" name="Text Placeholder 35">
            <a:extLst>
              <a:ext uri="{FF2B5EF4-FFF2-40B4-BE49-F238E27FC236}">
                <a16:creationId xmlns:a16="http://schemas.microsoft.com/office/drawing/2014/main" id="{F6FED7EF-43C4-D96F-125A-C27EE5814458}"/>
              </a:ext>
            </a:extLst>
          </p:cNvPr>
          <p:cNvSpPr>
            <a:spLocks noGrp="1"/>
          </p:cNvSpPr>
          <p:nvPr>
            <p:ph type="body" sz="quarter" idx="59" hasCustomPrompt="1"/>
          </p:nvPr>
        </p:nvSpPr>
        <p:spPr>
          <a:xfrm>
            <a:off x="2667908"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5" name="Text Box 18">
            <a:extLst>
              <a:ext uri="{FF2B5EF4-FFF2-40B4-BE49-F238E27FC236}">
                <a16:creationId xmlns:a16="http://schemas.microsoft.com/office/drawing/2014/main" id="{15FC2E40-59FB-C42C-7144-42A12FD948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16878BB1-02CC-A33A-AE22-BAF00DEDEE0F}"/>
              </a:ext>
            </a:extLst>
          </p:cNvPr>
          <p:cNvSpPr>
            <a:spLocks noGrp="1"/>
          </p:cNvSpPr>
          <p:nvPr>
            <p:ph type="body" sz="quarter" idx="31"/>
          </p:nvPr>
        </p:nvSpPr>
        <p:spPr>
          <a:xfrm>
            <a:off x="5876131" y="1036853"/>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CD0FDB17-D3AB-822D-5B8A-085B8F46A93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4616824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Six Points Slide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C068A-5561-F59A-F73F-BE65589D5380}"/>
              </a:ext>
            </a:extLst>
          </p:cNvPr>
          <p:cNvSpPr/>
          <p:nvPr userDrawn="1"/>
        </p:nvSpPr>
        <p:spPr>
          <a:xfrm>
            <a:off x="835899"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BFF5021-3830-9FBA-4F09-4A483839D711}"/>
              </a:ext>
            </a:extLst>
          </p:cNvPr>
          <p:cNvSpPr/>
          <p:nvPr userDrawn="1"/>
        </p:nvSpPr>
        <p:spPr>
          <a:xfrm>
            <a:off x="2669351"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797CBC-7BFB-2800-878A-3DCCCB20E829}"/>
              </a:ext>
            </a:extLst>
          </p:cNvPr>
          <p:cNvSpPr/>
          <p:nvPr userDrawn="1"/>
        </p:nvSpPr>
        <p:spPr>
          <a:xfrm>
            <a:off x="4502803"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771550"/>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 name="Rectangle 1">
            <a:extLst>
              <a:ext uri="{FF2B5EF4-FFF2-40B4-BE49-F238E27FC236}">
                <a16:creationId xmlns:a16="http://schemas.microsoft.com/office/drawing/2014/main" id="{BD6F62A1-2967-2E4D-D1F3-EBACB737887C}"/>
              </a:ext>
            </a:extLst>
          </p:cNvPr>
          <p:cNvSpPr/>
          <p:nvPr userDrawn="1"/>
        </p:nvSpPr>
        <p:spPr>
          <a:xfrm>
            <a:off x="6336255"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F1F3E1A-EE5A-C2F2-DA3F-801BECB9D8FF}"/>
              </a:ext>
            </a:extLst>
          </p:cNvPr>
          <p:cNvSpPr/>
          <p:nvPr userDrawn="1"/>
        </p:nvSpPr>
        <p:spPr>
          <a:xfrm>
            <a:off x="8169707" y="2182833"/>
            <a:ext cx="1422965" cy="1414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C1C3ADD-63BC-CCA1-8F86-649BB0EEBDD6}"/>
              </a:ext>
            </a:extLst>
          </p:cNvPr>
          <p:cNvSpPr/>
          <p:nvPr userDrawn="1"/>
        </p:nvSpPr>
        <p:spPr>
          <a:xfrm>
            <a:off x="10003161"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4"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4"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7"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7"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3"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3"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7" name="Text Box 18">
            <a:extLst>
              <a:ext uri="{FF2B5EF4-FFF2-40B4-BE49-F238E27FC236}">
                <a16:creationId xmlns:a16="http://schemas.microsoft.com/office/drawing/2014/main" id="{BDB7C58F-427A-09E3-F843-8AF96C176F2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32DD7612-856D-A59F-F766-1537B00A96E1}"/>
              </a:ext>
            </a:extLst>
          </p:cNvPr>
          <p:cNvSpPr>
            <a:spLocks noGrp="1"/>
          </p:cNvSpPr>
          <p:nvPr>
            <p:ph type="body" sz="quarter" idx="31"/>
          </p:nvPr>
        </p:nvSpPr>
        <p:spPr>
          <a:xfrm>
            <a:off x="5876131" y="103685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6B190DD-4623-40BD-568A-E2A4E473DB5C}"/>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2533835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Clean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108C8D-5AD9-2E74-EF0E-CDC0F604D094}"/>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Box 18">
            <a:extLst>
              <a:ext uri="{FF2B5EF4-FFF2-40B4-BE49-F238E27FC236}">
                <a16:creationId xmlns:a16="http://schemas.microsoft.com/office/drawing/2014/main" id="{1EE0BCD8-0E89-87EB-354E-3758095F550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15">
            <a:extLst>
              <a:ext uri="{FF2B5EF4-FFF2-40B4-BE49-F238E27FC236}">
                <a16:creationId xmlns:a16="http://schemas.microsoft.com/office/drawing/2014/main" id="{2EC995D0-EBDC-FC11-6238-2022DEE506BA}"/>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16" name="Text Placeholder 23">
            <a:extLst>
              <a:ext uri="{FF2B5EF4-FFF2-40B4-BE49-F238E27FC236}">
                <a16:creationId xmlns:a16="http://schemas.microsoft.com/office/drawing/2014/main" id="{0C40A629-A1DD-4B80-2467-24F81BFE7654}"/>
              </a:ext>
            </a:extLst>
          </p:cNvPr>
          <p:cNvSpPr>
            <a:spLocks noGrp="1"/>
          </p:cNvSpPr>
          <p:nvPr>
            <p:ph type="body" sz="quarter" idx="12" hasCustomPrompt="1"/>
          </p:nvPr>
        </p:nvSpPr>
        <p:spPr>
          <a:xfrm>
            <a:off x="0" y="1167757"/>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17" name="Text Placeholder 37">
            <a:extLst>
              <a:ext uri="{FF2B5EF4-FFF2-40B4-BE49-F238E27FC236}">
                <a16:creationId xmlns:a16="http://schemas.microsoft.com/office/drawing/2014/main" id="{6615F0FE-3ACC-5DB8-7837-04A7109D9230}"/>
              </a:ext>
            </a:extLst>
          </p:cNvPr>
          <p:cNvSpPr>
            <a:spLocks noGrp="1"/>
          </p:cNvSpPr>
          <p:nvPr>
            <p:ph type="body" sz="quarter" idx="20" hasCustomPrompt="1"/>
          </p:nvPr>
        </p:nvSpPr>
        <p:spPr>
          <a:xfrm>
            <a:off x="821004"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18" name="Text Placeholder 37">
            <a:extLst>
              <a:ext uri="{FF2B5EF4-FFF2-40B4-BE49-F238E27FC236}">
                <a16:creationId xmlns:a16="http://schemas.microsoft.com/office/drawing/2014/main" id="{61E3C0B1-C788-E947-BB2E-8595425163E8}"/>
              </a:ext>
            </a:extLst>
          </p:cNvPr>
          <p:cNvSpPr>
            <a:spLocks noGrp="1"/>
          </p:cNvSpPr>
          <p:nvPr>
            <p:ph type="body" sz="quarter" idx="22" hasCustomPrompt="1"/>
          </p:nvPr>
        </p:nvSpPr>
        <p:spPr>
          <a:xfrm>
            <a:off x="4462095"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9" name="Text Placeholder 37">
            <a:extLst>
              <a:ext uri="{FF2B5EF4-FFF2-40B4-BE49-F238E27FC236}">
                <a16:creationId xmlns:a16="http://schemas.microsoft.com/office/drawing/2014/main" id="{7E9E19FF-7279-D179-E8F2-31CC074B11E9}"/>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19">
            <a:extLst>
              <a:ext uri="{FF2B5EF4-FFF2-40B4-BE49-F238E27FC236}">
                <a16:creationId xmlns:a16="http://schemas.microsoft.com/office/drawing/2014/main" id="{A5FCD89B-9E16-812C-C3A0-6558C0A952EB}"/>
              </a:ext>
            </a:extLst>
          </p:cNvPr>
          <p:cNvSpPr>
            <a:spLocks noGrp="1"/>
          </p:cNvSpPr>
          <p:nvPr>
            <p:ph type="body" sz="quarter" idx="41" hasCustomPrompt="1"/>
          </p:nvPr>
        </p:nvSpPr>
        <p:spPr>
          <a:xfrm>
            <a:off x="821004" y="4709471"/>
            <a:ext cx="3256360" cy="856442"/>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3" name="Text Placeholder 19">
            <a:extLst>
              <a:ext uri="{FF2B5EF4-FFF2-40B4-BE49-F238E27FC236}">
                <a16:creationId xmlns:a16="http://schemas.microsoft.com/office/drawing/2014/main" id="{4E361739-837D-EF39-72A7-B96A048A97BE}"/>
              </a:ext>
            </a:extLst>
          </p:cNvPr>
          <p:cNvSpPr>
            <a:spLocks noGrp="1"/>
          </p:cNvSpPr>
          <p:nvPr>
            <p:ph type="body" sz="quarter" idx="42" hasCustomPrompt="1"/>
          </p:nvPr>
        </p:nvSpPr>
        <p:spPr>
          <a:xfrm>
            <a:off x="4462095" y="4709471"/>
            <a:ext cx="3256360" cy="856442"/>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24" name="Text Placeholder 19">
            <a:extLst>
              <a:ext uri="{FF2B5EF4-FFF2-40B4-BE49-F238E27FC236}">
                <a16:creationId xmlns:a16="http://schemas.microsoft.com/office/drawing/2014/main" id="{05546096-99F7-8EEA-8204-E44A70B8D6C8}"/>
              </a:ext>
            </a:extLst>
          </p:cNvPr>
          <p:cNvSpPr>
            <a:spLocks noGrp="1"/>
          </p:cNvSpPr>
          <p:nvPr>
            <p:ph type="body" sz="quarter" idx="43" hasCustomPrompt="1"/>
          </p:nvPr>
        </p:nvSpPr>
        <p:spPr>
          <a:xfrm>
            <a:off x="8124988" y="4709471"/>
            <a:ext cx="3256360" cy="856442"/>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5" name="Text Placeholder 5">
            <a:extLst>
              <a:ext uri="{FF2B5EF4-FFF2-40B4-BE49-F238E27FC236}">
                <a16:creationId xmlns:a16="http://schemas.microsoft.com/office/drawing/2014/main" id="{99DEBB9E-9967-44A6-E583-2B254D6C348C}"/>
              </a:ext>
            </a:extLst>
          </p:cNvPr>
          <p:cNvSpPr>
            <a:spLocks noGrp="1"/>
          </p:cNvSpPr>
          <p:nvPr>
            <p:ph type="body" sz="quarter" idx="31"/>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7" name="Rectangle 26">
            <a:extLst>
              <a:ext uri="{FF2B5EF4-FFF2-40B4-BE49-F238E27FC236}">
                <a16:creationId xmlns:a16="http://schemas.microsoft.com/office/drawing/2014/main" id="{4C8255E7-7C8A-F658-8E87-17AFA20FE9FF}"/>
              </a:ext>
            </a:extLst>
          </p:cNvPr>
          <p:cNvSpPr/>
          <p:nvPr userDrawn="1"/>
        </p:nvSpPr>
        <p:spPr>
          <a:xfrm>
            <a:off x="1420484" y="2200990"/>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9">
            <a:extLst>
              <a:ext uri="{FF2B5EF4-FFF2-40B4-BE49-F238E27FC236}">
                <a16:creationId xmlns:a16="http://schemas.microsoft.com/office/drawing/2014/main" id="{10D8C20F-7B50-F3B2-76F3-C09BD6709D90}"/>
              </a:ext>
            </a:extLst>
          </p:cNvPr>
          <p:cNvSpPr>
            <a:spLocks noGrp="1"/>
          </p:cNvSpPr>
          <p:nvPr>
            <p:ph type="pic" sz="quarter" idx="45" hasCustomPrompt="1"/>
          </p:nvPr>
        </p:nvSpPr>
        <p:spPr>
          <a:xfrm>
            <a:off x="145983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8" name="Rectangle 27">
            <a:extLst>
              <a:ext uri="{FF2B5EF4-FFF2-40B4-BE49-F238E27FC236}">
                <a16:creationId xmlns:a16="http://schemas.microsoft.com/office/drawing/2014/main" id="{BF1FB953-1BF3-92AF-9070-03D23A2ACEDB}"/>
              </a:ext>
            </a:extLst>
          </p:cNvPr>
          <p:cNvSpPr/>
          <p:nvPr userDrawn="1"/>
        </p:nvSpPr>
        <p:spPr>
          <a:xfrm>
            <a:off x="5067300" y="2200990"/>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9">
            <a:extLst>
              <a:ext uri="{FF2B5EF4-FFF2-40B4-BE49-F238E27FC236}">
                <a16:creationId xmlns:a16="http://schemas.microsoft.com/office/drawing/2014/main" id="{48FA30B2-17A4-8C5A-B179-5FC335A6CFA7}"/>
              </a:ext>
            </a:extLst>
          </p:cNvPr>
          <p:cNvSpPr>
            <a:spLocks noGrp="1"/>
          </p:cNvSpPr>
          <p:nvPr>
            <p:ph type="pic" sz="quarter" idx="46" hasCustomPrompt="1"/>
          </p:nvPr>
        </p:nvSpPr>
        <p:spPr>
          <a:xfrm>
            <a:off x="5106650"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3" name="Rectangle 32">
            <a:extLst>
              <a:ext uri="{FF2B5EF4-FFF2-40B4-BE49-F238E27FC236}">
                <a16:creationId xmlns:a16="http://schemas.microsoft.com/office/drawing/2014/main" id="{9759CE91-63C2-FC17-3B0F-0DB537C47363}"/>
              </a:ext>
            </a:extLst>
          </p:cNvPr>
          <p:cNvSpPr/>
          <p:nvPr userDrawn="1"/>
        </p:nvSpPr>
        <p:spPr>
          <a:xfrm>
            <a:off x="8675204" y="2200990"/>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29">
            <a:extLst>
              <a:ext uri="{FF2B5EF4-FFF2-40B4-BE49-F238E27FC236}">
                <a16:creationId xmlns:a16="http://schemas.microsoft.com/office/drawing/2014/main" id="{05A2A381-81C1-35F1-1AE8-A25D59CB700A}"/>
              </a:ext>
            </a:extLst>
          </p:cNvPr>
          <p:cNvSpPr>
            <a:spLocks noGrp="1"/>
          </p:cNvSpPr>
          <p:nvPr>
            <p:ph type="pic" sz="quarter" idx="47" hasCustomPrompt="1"/>
          </p:nvPr>
        </p:nvSpPr>
        <p:spPr>
          <a:xfrm>
            <a:off x="871455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5" name="Text Placeholder 12">
            <a:extLst>
              <a:ext uri="{FF2B5EF4-FFF2-40B4-BE49-F238E27FC236}">
                <a16:creationId xmlns:a16="http://schemas.microsoft.com/office/drawing/2014/main" id="{EAF39CF6-CDB8-36F1-4633-2EB59BFF279E}"/>
              </a:ext>
            </a:extLst>
          </p:cNvPr>
          <p:cNvSpPr>
            <a:spLocks noGrp="1"/>
          </p:cNvSpPr>
          <p:nvPr>
            <p:ph type="body" sz="quarter" idx="29" hasCustomPrompt="1"/>
          </p:nvPr>
        </p:nvSpPr>
        <p:spPr>
          <a:xfrm>
            <a:off x="2728913" y="5700182"/>
            <a:ext cx="6734175" cy="655270"/>
          </a:xfrm>
          <a:prstGeom prst="rect">
            <a:avLst/>
          </a:prstGeom>
          <a:solidFill>
            <a:schemeClr val="accent5"/>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spTree>
    <p:extLst>
      <p:ext uri="{BB962C8B-B14F-4D97-AF65-F5344CB8AC3E}">
        <p14:creationId xmlns:p14="http://schemas.microsoft.com/office/powerpoint/2010/main" val="24202581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Clean Content Slide (Dark)">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E641D8-0785-0048-430D-7BF1DC8EF45C}"/>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7" name="Text Box 18">
            <a:extLst>
              <a:ext uri="{FF2B5EF4-FFF2-40B4-BE49-F238E27FC236}">
                <a16:creationId xmlns:a16="http://schemas.microsoft.com/office/drawing/2014/main" id="{0662BB60-4898-03BC-272F-94D0EF2875D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15">
            <a:extLst>
              <a:ext uri="{FF2B5EF4-FFF2-40B4-BE49-F238E27FC236}">
                <a16:creationId xmlns:a16="http://schemas.microsoft.com/office/drawing/2014/main" id="{1106BBB3-09EC-A503-D244-194E1B90FFAA}"/>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
        <p:nvSpPr>
          <p:cNvPr id="33" name="Text Placeholder 23">
            <a:extLst>
              <a:ext uri="{FF2B5EF4-FFF2-40B4-BE49-F238E27FC236}">
                <a16:creationId xmlns:a16="http://schemas.microsoft.com/office/drawing/2014/main" id="{14BC8F74-B6AD-F9F9-A7BF-44D517FAF33A}"/>
              </a:ext>
            </a:extLst>
          </p:cNvPr>
          <p:cNvSpPr>
            <a:spLocks noGrp="1"/>
          </p:cNvSpPr>
          <p:nvPr>
            <p:ph type="body" sz="quarter" idx="12" hasCustomPrompt="1"/>
          </p:nvPr>
        </p:nvSpPr>
        <p:spPr>
          <a:xfrm>
            <a:off x="0" y="1167757"/>
            <a:ext cx="12192000" cy="813444"/>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34" name="Text Placeholder 37">
            <a:extLst>
              <a:ext uri="{FF2B5EF4-FFF2-40B4-BE49-F238E27FC236}">
                <a16:creationId xmlns:a16="http://schemas.microsoft.com/office/drawing/2014/main" id="{91C5CA00-887A-56FA-2175-5F0A0A21AAA7}"/>
              </a:ext>
            </a:extLst>
          </p:cNvPr>
          <p:cNvSpPr>
            <a:spLocks noGrp="1"/>
          </p:cNvSpPr>
          <p:nvPr>
            <p:ph type="body" sz="quarter" idx="20" hasCustomPrompt="1"/>
          </p:nvPr>
        </p:nvSpPr>
        <p:spPr>
          <a:xfrm>
            <a:off x="821004" y="4405785"/>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5" name="Text Placeholder 37">
            <a:extLst>
              <a:ext uri="{FF2B5EF4-FFF2-40B4-BE49-F238E27FC236}">
                <a16:creationId xmlns:a16="http://schemas.microsoft.com/office/drawing/2014/main" id="{83BCFADF-B59A-4882-7A5E-9A8778745CDC}"/>
              </a:ext>
            </a:extLst>
          </p:cNvPr>
          <p:cNvSpPr>
            <a:spLocks noGrp="1"/>
          </p:cNvSpPr>
          <p:nvPr>
            <p:ph type="body" sz="quarter" idx="22" hasCustomPrompt="1"/>
          </p:nvPr>
        </p:nvSpPr>
        <p:spPr>
          <a:xfrm>
            <a:off x="4462095" y="4405785"/>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36" name="Text Placeholder 37">
            <a:extLst>
              <a:ext uri="{FF2B5EF4-FFF2-40B4-BE49-F238E27FC236}">
                <a16:creationId xmlns:a16="http://schemas.microsoft.com/office/drawing/2014/main" id="{05DDDE87-C520-1A97-3693-0318098AB038}"/>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37" name="Text Placeholder 19">
            <a:extLst>
              <a:ext uri="{FF2B5EF4-FFF2-40B4-BE49-F238E27FC236}">
                <a16:creationId xmlns:a16="http://schemas.microsoft.com/office/drawing/2014/main" id="{ADB2A0D6-6F6D-499B-C7CD-4DB683811BFA}"/>
              </a:ext>
            </a:extLst>
          </p:cNvPr>
          <p:cNvSpPr>
            <a:spLocks noGrp="1"/>
          </p:cNvSpPr>
          <p:nvPr>
            <p:ph type="body" sz="quarter" idx="41" hasCustomPrompt="1"/>
          </p:nvPr>
        </p:nvSpPr>
        <p:spPr>
          <a:xfrm>
            <a:off x="821004" y="4709471"/>
            <a:ext cx="3256360" cy="856442"/>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38" name="Text Placeholder 19">
            <a:extLst>
              <a:ext uri="{FF2B5EF4-FFF2-40B4-BE49-F238E27FC236}">
                <a16:creationId xmlns:a16="http://schemas.microsoft.com/office/drawing/2014/main" id="{25C1C43E-7620-4360-5952-592BFC215099}"/>
              </a:ext>
            </a:extLst>
          </p:cNvPr>
          <p:cNvSpPr>
            <a:spLocks noGrp="1"/>
          </p:cNvSpPr>
          <p:nvPr>
            <p:ph type="body" sz="quarter" idx="42" hasCustomPrompt="1"/>
          </p:nvPr>
        </p:nvSpPr>
        <p:spPr>
          <a:xfrm>
            <a:off x="4462095" y="4709471"/>
            <a:ext cx="3256360" cy="856442"/>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39" name="Text Placeholder 19">
            <a:extLst>
              <a:ext uri="{FF2B5EF4-FFF2-40B4-BE49-F238E27FC236}">
                <a16:creationId xmlns:a16="http://schemas.microsoft.com/office/drawing/2014/main" id="{545EADF2-0659-273A-F42F-BA2160D59F35}"/>
              </a:ext>
            </a:extLst>
          </p:cNvPr>
          <p:cNvSpPr>
            <a:spLocks noGrp="1"/>
          </p:cNvSpPr>
          <p:nvPr>
            <p:ph type="body" sz="quarter" idx="43" hasCustomPrompt="1"/>
          </p:nvPr>
        </p:nvSpPr>
        <p:spPr>
          <a:xfrm>
            <a:off x="8124988" y="4709471"/>
            <a:ext cx="3256360" cy="856442"/>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40" name="Text Placeholder 5">
            <a:extLst>
              <a:ext uri="{FF2B5EF4-FFF2-40B4-BE49-F238E27FC236}">
                <a16:creationId xmlns:a16="http://schemas.microsoft.com/office/drawing/2014/main" id="{4AD5AED2-20F8-76FC-7C07-CC259CF244C7}"/>
              </a:ext>
            </a:extLst>
          </p:cNvPr>
          <p:cNvSpPr>
            <a:spLocks noGrp="1"/>
          </p:cNvSpPr>
          <p:nvPr>
            <p:ph type="body" sz="quarter" idx="31"/>
          </p:nvPr>
        </p:nvSpPr>
        <p:spPr>
          <a:xfrm>
            <a:off x="5878629" y="1030777"/>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1" name="Rectangle 40">
            <a:extLst>
              <a:ext uri="{FF2B5EF4-FFF2-40B4-BE49-F238E27FC236}">
                <a16:creationId xmlns:a16="http://schemas.microsoft.com/office/drawing/2014/main" id="{5600BA82-1996-E2AD-862A-8A1BBACB01C5}"/>
              </a:ext>
            </a:extLst>
          </p:cNvPr>
          <p:cNvSpPr/>
          <p:nvPr userDrawn="1"/>
        </p:nvSpPr>
        <p:spPr>
          <a:xfrm>
            <a:off x="1420484" y="2200990"/>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29">
            <a:extLst>
              <a:ext uri="{FF2B5EF4-FFF2-40B4-BE49-F238E27FC236}">
                <a16:creationId xmlns:a16="http://schemas.microsoft.com/office/drawing/2014/main" id="{FFC6ED6A-C699-A344-863E-B614552D90C5}"/>
              </a:ext>
            </a:extLst>
          </p:cNvPr>
          <p:cNvSpPr>
            <a:spLocks noGrp="1"/>
          </p:cNvSpPr>
          <p:nvPr>
            <p:ph type="pic" sz="quarter" idx="45" hasCustomPrompt="1"/>
          </p:nvPr>
        </p:nvSpPr>
        <p:spPr>
          <a:xfrm>
            <a:off x="145983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3" name="Rectangle 42">
            <a:extLst>
              <a:ext uri="{FF2B5EF4-FFF2-40B4-BE49-F238E27FC236}">
                <a16:creationId xmlns:a16="http://schemas.microsoft.com/office/drawing/2014/main" id="{34BACB37-5AD7-4275-E4E8-3D56C8E813CA}"/>
              </a:ext>
            </a:extLst>
          </p:cNvPr>
          <p:cNvSpPr/>
          <p:nvPr userDrawn="1"/>
        </p:nvSpPr>
        <p:spPr>
          <a:xfrm>
            <a:off x="5067300" y="2200990"/>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29">
            <a:extLst>
              <a:ext uri="{FF2B5EF4-FFF2-40B4-BE49-F238E27FC236}">
                <a16:creationId xmlns:a16="http://schemas.microsoft.com/office/drawing/2014/main" id="{ED0E536D-925C-7B95-BFF0-E77CF13DA448}"/>
              </a:ext>
            </a:extLst>
          </p:cNvPr>
          <p:cNvSpPr>
            <a:spLocks noGrp="1"/>
          </p:cNvSpPr>
          <p:nvPr>
            <p:ph type="pic" sz="quarter" idx="46" hasCustomPrompt="1"/>
          </p:nvPr>
        </p:nvSpPr>
        <p:spPr>
          <a:xfrm>
            <a:off x="5106650"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5" name="Rectangle 44">
            <a:extLst>
              <a:ext uri="{FF2B5EF4-FFF2-40B4-BE49-F238E27FC236}">
                <a16:creationId xmlns:a16="http://schemas.microsoft.com/office/drawing/2014/main" id="{04A3D9C2-A636-5FE0-0966-B1382BAC30A4}"/>
              </a:ext>
            </a:extLst>
          </p:cNvPr>
          <p:cNvSpPr/>
          <p:nvPr userDrawn="1"/>
        </p:nvSpPr>
        <p:spPr>
          <a:xfrm>
            <a:off x="8675204" y="2200990"/>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29">
            <a:extLst>
              <a:ext uri="{FF2B5EF4-FFF2-40B4-BE49-F238E27FC236}">
                <a16:creationId xmlns:a16="http://schemas.microsoft.com/office/drawing/2014/main" id="{36E56AD2-D571-D13A-1B01-936B8C105FE6}"/>
              </a:ext>
            </a:extLst>
          </p:cNvPr>
          <p:cNvSpPr>
            <a:spLocks noGrp="1"/>
          </p:cNvSpPr>
          <p:nvPr>
            <p:ph type="pic" sz="quarter" idx="47" hasCustomPrompt="1"/>
          </p:nvPr>
        </p:nvSpPr>
        <p:spPr>
          <a:xfrm>
            <a:off x="871455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7" name="Text Placeholder 12">
            <a:extLst>
              <a:ext uri="{FF2B5EF4-FFF2-40B4-BE49-F238E27FC236}">
                <a16:creationId xmlns:a16="http://schemas.microsoft.com/office/drawing/2014/main" id="{83F3BDE9-9597-B232-3560-F5693147D701}"/>
              </a:ext>
            </a:extLst>
          </p:cNvPr>
          <p:cNvSpPr>
            <a:spLocks noGrp="1"/>
          </p:cNvSpPr>
          <p:nvPr>
            <p:ph type="body" sz="quarter" idx="29" hasCustomPrompt="1"/>
          </p:nvPr>
        </p:nvSpPr>
        <p:spPr>
          <a:xfrm>
            <a:off x="2728913" y="5700182"/>
            <a:ext cx="6734175" cy="655270"/>
          </a:xfrm>
          <a:prstGeom prst="rect">
            <a:avLst/>
          </a:prstGeom>
          <a:solidFill>
            <a:schemeClr val="accent3"/>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spTree>
    <p:extLst>
      <p:ext uri="{BB962C8B-B14F-4D97-AF65-F5344CB8AC3E}">
        <p14:creationId xmlns:p14="http://schemas.microsoft.com/office/powerpoint/2010/main" val="23757800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Content Slide (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FB752-3946-B9C5-4CE7-07102EAD0EC9}"/>
              </a:ext>
            </a:extLst>
          </p:cNvPr>
          <p:cNvSpPr/>
          <p:nvPr userDrawn="1"/>
        </p:nvSpPr>
        <p:spPr>
          <a:xfrm rot="16200000">
            <a:off x="-649937" y="649936"/>
            <a:ext cx="6857998"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F48B3B9F-0A45-DB57-C731-3965A69FF5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5112" y="4908912"/>
            <a:ext cx="604389" cy="604389"/>
          </a:xfrm>
          <a:prstGeom prst="rect">
            <a:avLst/>
          </a:prstGeom>
        </p:spPr>
      </p:pic>
      <p:pic>
        <p:nvPicPr>
          <p:cNvPr id="20" name="Graphic 19">
            <a:extLst>
              <a:ext uri="{FF2B5EF4-FFF2-40B4-BE49-F238E27FC236}">
                <a16:creationId xmlns:a16="http://schemas.microsoft.com/office/drawing/2014/main" id="{DF9C5ADF-0FD0-9B72-7FBC-1635D5AFB3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5112" y="2991539"/>
            <a:ext cx="604389" cy="604389"/>
          </a:xfrm>
          <a:prstGeom prst="rect">
            <a:avLst/>
          </a:prstGeom>
        </p:spPr>
      </p:pic>
      <p:pic>
        <p:nvPicPr>
          <p:cNvPr id="21" name="Graphic 20">
            <a:extLst>
              <a:ext uri="{FF2B5EF4-FFF2-40B4-BE49-F238E27FC236}">
                <a16:creationId xmlns:a16="http://schemas.microsoft.com/office/drawing/2014/main" id="{C1D4199C-399B-7402-5BF7-9D2043C3850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15112" y="1073383"/>
            <a:ext cx="604389" cy="604389"/>
          </a:xfrm>
          <a:prstGeom prst="rect">
            <a:avLst/>
          </a:prstGeom>
        </p:spPr>
      </p:pic>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5" name="Text Placeholder 37">
            <a:extLst>
              <a:ext uri="{FF2B5EF4-FFF2-40B4-BE49-F238E27FC236}">
                <a16:creationId xmlns:a16="http://schemas.microsoft.com/office/drawing/2014/main" id="{87341EAF-8BE9-C091-FF2A-4A0A22B2E90A}"/>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6" name="Text Placeholder 37">
            <a:extLst>
              <a:ext uri="{FF2B5EF4-FFF2-40B4-BE49-F238E27FC236}">
                <a16:creationId xmlns:a16="http://schemas.microsoft.com/office/drawing/2014/main" id="{5275340A-96ED-9B3B-D49B-70DF4CD60ECD}"/>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ext Placeholder 37">
            <a:extLst>
              <a:ext uri="{FF2B5EF4-FFF2-40B4-BE49-F238E27FC236}">
                <a16:creationId xmlns:a16="http://schemas.microsoft.com/office/drawing/2014/main" id="{18AB213A-8F3A-79EF-6F05-899B498063DA}"/>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8" name="Text Placeholder 19">
            <a:extLst>
              <a:ext uri="{FF2B5EF4-FFF2-40B4-BE49-F238E27FC236}">
                <a16:creationId xmlns:a16="http://schemas.microsoft.com/office/drawing/2014/main" id="{E87D563F-DC41-CFC5-01D3-FE81B255A07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9" name="Text Placeholder 19">
            <a:extLst>
              <a:ext uri="{FF2B5EF4-FFF2-40B4-BE49-F238E27FC236}">
                <a16:creationId xmlns:a16="http://schemas.microsoft.com/office/drawing/2014/main" id="{01D9EB66-179E-E045-4085-38332250CB88}"/>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10" name="Text Placeholder 19">
            <a:extLst>
              <a:ext uri="{FF2B5EF4-FFF2-40B4-BE49-F238E27FC236}">
                <a16:creationId xmlns:a16="http://schemas.microsoft.com/office/drawing/2014/main" id="{A5395737-3DF0-C241-BFAF-94930DF5F2ED}"/>
              </a:ext>
            </a:extLst>
          </p:cNvPr>
          <p:cNvSpPr>
            <a:spLocks noGrp="1"/>
          </p:cNvSpPr>
          <p:nvPr>
            <p:ph type="body" sz="quarter" idx="42" hasCustomPrompt="1"/>
          </p:nvPr>
        </p:nvSpPr>
        <p:spPr>
          <a:xfrm>
            <a:off x="6744596"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15" name="Text Placeholder 14">
            <a:extLst>
              <a:ext uri="{FF2B5EF4-FFF2-40B4-BE49-F238E27FC236}">
                <a16:creationId xmlns:a16="http://schemas.microsoft.com/office/drawing/2014/main" id="{584D1C48-E4B8-F1CA-4D61-0B5AFAB8F482}"/>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13" name="Picture 12">
            <a:extLst>
              <a:ext uri="{FF2B5EF4-FFF2-40B4-BE49-F238E27FC236}">
                <a16:creationId xmlns:a16="http://schemas.microsoft.com/office/drawing/2014/main" id="{CFA7D695-C17B-31F0-2D31-FE0FD36709D8}"/>
              </a:ext>
            </a:extLst>
          </p:cNvPr>
          <p:cNvPicPr>
            <a:picLocks noChangeAspect="1"/>
          </p:cNvPicPr>
          <p:nvPr userDrawn="1"/>
        </p:nvPicPr>
        <p:blipFill>
          <a:blip r:embed="rId8"/>
          <a:stretch>
            <a:fillRect/>
          </a:stretch>
        </p:blipFill>
        <p:spPr>
          <a:xfrm>
            <a:off x="403612" y="6311418"/>
            <a:ext cx="1566007" cy="278945"/>
          </a:xfrm>
          <a:prstGeom prst="rect">
            <a:avLst/>
          </a:prstGeom>
        </p:spPr>
      </p:pic>
      <p:sp>
        <p:nvSpPr>
          <p:cNvPr id="17" name="Text Box 18">
            <a:extLst>
              <a:ext uri="{FF2B5EF4-FFF2-40B4-BE49-F238E27FC236}">
                <a16:creationId xmlns:a16="http://schemas.microsoft.com/office/drawing/2014/main" id="{DBFF2C51-48A1-2C4F-C523-B39669471C90}"/>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A31D114-9DCC-0919-C68A-FC2F2F0D3472}"/>
              </a:ext>
            </a:extLst>
          </p:cNvPr>
          <p:cNvSpPr>
            <a:spLocks noGrp="1"/>
          </p:cNvSpPr>
          <p:nvPr>
            <p:ph type="body" sz="quarter" idx="31"/>
          </p:nvPr>
        </p:nvSpPr>
        <p:spPr>
          <a:xfrm>
            <a:off x="6868229" y="90727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0826DBF1-C197-1941-4D53-790E182584AF}"/>
              </a:ext>
            </a:extLst>
          </p:cNvPr>
          <p:cNvSpPr>
            <a:spLocks noGrp="1"/>
          </p:cNvSpPr>
          <p:nvPr>
            <p:ph type="body" sz="quarter" idx="44"/>
          </p:nvPr>
        </p:nvSpPr>
        <p:spPr>
          <a:xfrm>
            <a:off x="6868229" y="281735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CA1FF1A5-47DC-5575-A23F-A02E43D6B459}"/>
              </a:ext>
            </a:extLst>
          </p:cNvPr>
          <p:cNvSpPr>
            <a:spLocks noGrp="1"/>
          </p:cNvSpPr>
          <p:nvPr>
            <p:ph type="body" sz="quarter" idx="45"/>
          </p:nvPr>
        </p:nvSpPr>
        <p:spPr>
          <a:xfrm>
            <a:off x="6868229" y="473759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4" name="Text Placeholder 5">
            <a:extLst>
              <a:ext uri="{FF2B5EF4-FFF2-40B4-BE49-F238E27FC236}">
                <a16:creationId xmlns:a16="http://schemas.microsoft.com/office/drawing/2014/main" id="{249FADE3-0F95-B0B9-7B62-A8C405513F4E}"/>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2" name="Text Placeholder 15">
            <a:extLst>
              <a:ext uri="{FF2B5EF4-FFF2-40B4-BE49-F238E27FC236}">
                <a16:creationId xmlns:a16="http://schemas.microsoft.com/office/drawing/2014/main" id="{E2D91F15-1C78-2D8C-FCD7-E5F8F6412B36}"/>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409212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oints Slide (Stack)">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5720645" y="4493522"/>
            <a:ext cx="1595446" cy="159544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5720645" y="2682061"/>
            <a:ext cx="1595446" cy="159544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5720645" y="832271"/>
            <a:ext cx="1595446" cy="1595446"/>
          </a:xfrm>
          <a:prstGeom prst="rect">
            <a:avLst/>
          </a:prstGeom>
          <a:solidFill>
            <a:schemeClr val="tx2"/>
          </a:solidFill>
        </p:spPr>
        <p:txBody>
          <a:bodyPr tIns="91440" anchor="ctr"/>
          <a:lstStyle>
            <a:lvl1pPr marL="0" indent="0" algn="ctr">
              <a:buNone/>
              <a:defRPr sz="18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0" y="2128058"/>
            <a:ext cx="4263044" cy="2075563"/>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497395" y="849785"/>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7497395" y="2691285"/>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7497395" y="4507385"/>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497395" y="1153471"/>
            <a:ext cx="3256360" cy="1301118"/>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7497395" y="2994971"/>
            <a:ext cx="3256360" cy="1301118"/>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7497395" y="4811071"/>
            <a:ext cx="3256360" cy="1301118"/>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CEA16375-C29F-61B0-A31A-2C9F760C3CCE}"/>
              </a:ext>
            </a:extLst>
          </p:cNvPr>
          <p:cNvSpPr>
            <a:spLocks noGrp="1"/>
          </p:cNvSpPr>
          <p:nvPr>
            <p:ph type="body" sz="quarter" idx="31"/>
          </p:nvPr>
        </p:nvSpPr>
        <p:spPr>
          <a:xfrm>
            <a:off x="1114858" y="426904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A5C7D62D-49E5-D591-53CB-B6504C38B3A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3567702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29DB07B-75EA-E66C-DC5A-8097FD337BD7}"/>
              </a:ext>
            </a:extLst>
          </p:cNvPr>
          <p:cNvSpPr>
            <a:spLocks noGrp="1"/>
          </p:cNvSpPr>
          <p:nvPr>
            <p:ph type="body" sz="quarter" idx="31"/>
          </p:nvPr>
        </p:nvSpPr>
        <p:spPr>
          <a:xfrm>
            <a:off x="6868229" y="90727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19665B3D-CF8E-37CA-F886-3024EBC012F1}"/>
              </a:ext>
            </a:extLst>
          </p:cNvPr>
          <p:cNvSpPr>
            <a:spLocks noGrp="1"/>
          </p:cNvSpPr>
          <p:nvPr>
            <p:ph type="body" sz="quarter" idx="44"/>
          </p:nvPr>
        </p:nvSpPr>
        <p:spPr>
          <a:xfrm>
            <a:off x="6868229" y="281735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3CEA9B9-2230-056B-0E36-6FDEC6D2BBBA}"/>
              </a:ext>
            </a:extLst>
          </p:cNvPr>
          <p:cNvSpPr>
            <a:spLocks noGrp="1"/>
          </p:cNvSpPr>
          <p:nvPr>
            <p:ph type="body" sz="quarter" idx="45"/>
          </p:nvPr>
        </p:nvSpPr>
        <p:spPr>
          <a:xfrm>
            <a:off x="6868229" y="473759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C5AD873-CC8F-37F9-4EE3-2DBA00779925}"/>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6F80EB63-A724-C4C5-FBFC-034FBAB5840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0728636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866B7005-1E2A-DD11-27C6-7DEA20F359DA}"/>
              </a:ext>
            </a:extLst>
          </p:cNvPr>
          <p:cNvSpPr>
            <a:spLocks noGrp="1"/>
          </p:cNvSpPr>
          <p:nvPr>
            <p:ph type="body" sz="quarter" idx="31"/>
          </p:nvPr>
        </p:nvSpPr>
        <p:spPr>
          <a:xfrm>
            <a:off x="6868229" y="90727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04EE5F4-564B-9BC5-A97F-E1B75107A6A2}"/>
              </a:ext>
            </a:extLst>
          </p:cNvPr>
          <p:cNvSpPr>
            <a:spLocks noGrp="1"/>
          </p:cNvSpPr>
          <p:nvPr>
            <p:ph type="body" sz="quarter" idx="44"/>
          </p:nvPr>
        </p:nvSpPr>
        <p:spPr>
          <a:xfrm>
            <a:off x="6868229" y="281735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A888ADC6-15D4-32C5-2D59-A8F5EFD1C75C}"/>
              </a:ext>
            </a:extLst>
          </p:cNvPr>
          <p:cNvSpPr>
            <a:spLocks noGrp="1"/>
          </p:cNvSpPr>
          <p:nvPr>
            <p:ph type="body" sz="quarter" idx="45"/>
          </p:nvPr>
        </p:nvSpPr>
        <p:spPr>
          <a:xfrm>
            <a:off x="6868229" y="473759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B68CC122-BEAE-EE54-031D-CEA9494C5D44}"/>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D917444-5474-AE27-9603-F77EB576FAF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3959805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ontent Slide 2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9" name="Text Placeholder 5">
            <a:extLst>
              <a:ext uri="{FF2B5EF4-FFF2-40B4-BE49-F238E27FC236}">
                <a16:creationId xmlns:a16="http://schemas.microsoft.com/office/drawing/2014/main" id="{FD9479EE-1C09-E368-F774-759022FC27F0}"/>
              </a:ext>
            </a:extLst>
          </p:cNvPr>
          <p:cNvSpPr>
            <a:spLocks noGrp="1"/>
          </p:cNvSpPr>
          <p:nvPr>
            <p:ph type="body" sz="quarter" idx="31"/>
          </p:nvPr>
        </p:nvSpPr>
        <p:spPr>
          <a:xfrm>
            <a:off x="7458293" y="90727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0" name="Text Placeholder 5">
            <a:extLst>
              <a:ext uri="{FF2B5EF4-FFF2-40B4-BE49-F238E27FC236}">
                <a16:creationId xmlns:a16="http://schemas.microsoft.com/office/drawing/2014/main" id="{0740263B-7CB3-1D19-0660-1CCCABD55DD5}"/>
              </a:ext>
            </a:extLst>
          </p:cNvPr>
          <p:cNvSpPr>
            <a:spLocks noGrp="1"/>
          </p:cNvSpPr>
          <p:nvPr>
            <p:ph type="body" sz="quarter" idx="44"/>
          </p:nvPr>
        </p:nvSpPr>
        <p:spPr>
          <a:xfrm>
            <a:off x="7458293" y="281735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B44DC881-CEC8-ACA1-5558-E57777750176}"/>
              </a:ext>
            </a:extLst>
          </p:cNvPr>
          <p:cNvSpPr>
            <a:spLocks noGrp="1"/>
          </p:cNvSpPr>
          <p:nvPr>
            <p:ph type="body" sz="quarter" idx="45"/>
          </p:nvPr>
        </p:nvSpPr>
        <p:spPr>
          <a:xfrm>
            <a:off x="7458293" y="473759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3" name="Text Placeholder 5">
            <a:extLst>
              <a:ext uri="{FF2B5EF4-FFF2-40B4-BE49-F238E27FC236}">
                <a16:creationId xmlns:a16="http://schemas.microsoft.com/office/drawing/2014/main" id="{CB897FFA-30D2-1D8F-DA1F-486507AE8D45}"/>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F6DD433-3378-C3D0-CC16-51FAA302C68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41110120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65675"/>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EA76730-A8C9-37F5-91DF-48186814153A}"/>
              </a:ext>
            </a:extLst>
          </p:cNvPr>
          <p:cNvSpPr>
            <a:spLocks noGrp="1"/>
          </p:cNvSpPr>
          <p:nvPr>
            <p:ph type="body" sz="quarter" idx="31"/>
          </p:nvPr>
        </p:nvSpPr>
        <p:spPr>
          <a:xfrm>
            <a:off x="6868229" y="90727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F6747C5-C984-7631-8B56-9191B1FAE185}"/>
              </a:ext>
            </a:extLst>
          </p:cNvPr>
          <p:cNvSpPr>
            <a:spLocks noGrp="1"/>
          </p:cNvSpPr>
          <p:nvPr>
            <p:ph type="body" sz="quarter" idx="44"/>
          </p:nvPr>
        </p:nvSpPr>
        <p:spPr>
          <a:xfrm>
            <a:off x="6868229" y="281735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6937C129-3116-F25F-F632-90DA17C7E4BF}"/>
              </a:ext>
            </a:extLst>
          </p:cNvPr>
          <p:cNvSpPr>
            <a:spLocks noGrp="1"/>
          </p:cNvSpPr>
          <p:nvPr>
            <p:ph type="body" sz="quarter" idx="45"/>
          </p:nvPr>
        </p:nvSpPr>
        <p:spPr>
          <a:xfrm>
            <a:off x="6868229" y="473759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02CDA941-A245-25A3-928A-D1E494280499}"/>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6E1B70F9-4AD4-5908-D14E-2F6D5B6308A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53538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Content Slide 3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9" name="Text Placeholder 5">
            <a:extLst>
              <a:ext uri="{FF2B5EF4-FFF2-40B4-BE49-F238E27FC236}">
                <a16:creationId xmlns:a16="http://schemas.microsoft.com/office/drawing/2014/main" id="{BD0C4CA6-C8F1-5767-5804-59F9F2A0AC45}"/>
              </a:ext>
            </a:extLst>
          </p:cNvPr>
          <p:cNvSpPr>
            <a:spLocks noGrp="1"/>
          </p:cNvSpPr>
          <p:nvPr>
            <p:ph type="body" sz="quarter" idx="31"/>
          </p:nvPr>
        </p:nvSpPr>
        <p:spPr>
          <a:xfrm>
            <a:off x="7458293" y="90727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0" name="Text Placeholder 5">
            <a:extLst>
              <a:ext uri="{FF2B5EF4-FFF2-40B4-BE49-F238E27FC236}">
                <a16:creationId xmlns:a16="http://schemas.microsoft.com/office/drawing/2014/main" id="{1EC6AEC7-AFBD-2B8F-8B9C-7C51D44434CA}"/>
              </a:ext>
            </a:extLst>
          </p:cNvPr>
          <p:cNvSpPr>
            <a:spLocks noGrp="1"/>
          </p:cNvSpPr>
          <p:nvPr>
            <p:ph type="body" sz="quarter" idx="44"/>
          </p:nvPr>
        </p:nvSpPr>
        <p:spPr>
          <a:xfrm>
            <a:off x="7458293" y="281735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82EA04AC-2931-FF09-A6D2-547358AC1442}"/>
              </a:ext>
            </a:extLst>
          </p:cNvPr>
          <p:cNvSpPr>
            <a:spLocks noGrp="1"/>
          </p:cNvSpPr>
          <p:nvPr>
            <p:ph type="body" sz="quarter" idx="45"/>
          </p:nvPr>
        </p:nvSpPr>
        <p:spPr>
          <a:xfrm>
            <a:off x="7458293" y="473759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3" name="Text Placeholder 5">
            <a:extLst>
              <a:ext uri="{FF2B5EF4-FFF2-40B4-BE49-F238E27FC236}">
                <a16:creationId xmlns:a16="http://schemas.microsoft.com/office/drawing/2014/main" id="{0352FEA9-A8E5-4B57-584D-AE574858DD72}"/>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1830D463-8DFF-F1DC-3E9B-EFA6E1780D18}"/>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88729605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397D0BC3-3536-954F-CAF9-B72E3D711B62}"/>
              </a:ext>
            </a:extLst>
          </p:cNvPr>
          <p:cNvSpPr>
            <a:spLocks noGrp="1"/>
          </p:cNvSpPr>
          <p:nvPr>
            <p:ph type="body" sz="quarter" idx="31"/>
          </p:nvPr>
        </p:nvSpPr>
        <p:spPr>
          <a:xfrm>
            <a:off x="6868229" y="90727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6B43AD5-9F26-FD4D-84B7-196CFE3B6771}"/>
              </a:ext>
            </a:extLst>
          </p:cNvPr>
          <p:cNvSpPr>
            <a:spLocks noGrp="1"/>
          </p:cNvSpPr>
          <p:nvPr>
            <p:ph type="body" sz="quarter" idx="44"/>
          </p:nvPr>
        </p:nvSpPr>
        <p:spPr>
          <a:xfrm>
            <a:off x="6868229" y="281735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7048C870-8845-8373-0970-1366E2BCD417}"/>
              </a:ext>
            </a:extLst>
          </p:cNvPr>
          <p:cNvSpPr>
            <a:spLocks noGrp="1"/>
          </p:cNvSpPr>
          <p:nvPr>
            <p:ph type="body" sz="quarter" idx="45"/>
          </p:nvPr>
        </p:nvSpPr>
        <p:spPr>
          <a:xfrm>
            <a:off x="6868229" y="473759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CC2B214B-C868-8B98-8CBC-51B6B262016B}"/>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5F8B30AE-DC14-3480-057B-7AA581BE47B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722384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Content Slide 4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 name="Text Placeholder 5">
            <a:extLst>
              <a:ext uri="{FF2B5EF4-FFF2-40B4-BE49-F238E27FC236}">
                <a16:creationId xmlns:a16="http://schemas.microsoft.com/office/drawing/2014/main" id="{BE9CC234-F342-71FD-7B7C-D58CF6D7CD89}"/>
              </a:ext>
            </a:extLst>
          </p:cNvPr>
          <p:cNvSpPr>
            <a:spLocks noGrp="1"/>
          </p:cNvSpPr>
          <p:nvPr>
            <p:ph type="body" sz="quarter" idx="31"/>
          </p:nvPr>
        </p:nvSpPr>
        <p:spPr>
          <a:xfrm>
            <a:off x="7458293" y="90727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18090FB-49C9-06BC-D2B4-953FF950E976}"/>
              </a:ext>
            </a:extLst>
          </p:cNvPr>
          <p:cNvSpPr>
            <a:spLocks noGrp="1"/>
          </p:cNvSpPr>
          <p:nvPr>
            <p:ph type="body" sz="quarter" idx="44"/>
          </p:nvPr>
        </p:nvSpPr>
        <p:spPr>
          <a:xfrm>
            <a:off x="7458293" y="281735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50925BA8-7AE1-6F2A-4486-F4012776D835}"/>
              </a:ext>
            </a:extLst>
          </p:cNvPr>
          <p:cNvSpPr>
            <a:spLocks noGrp="1"/>
          </p:cNvSpPr>
          <p:nvPr>
            <p:ph type="body" sz="quarter" idx="45"/>
          </p:nvPr>
        </p:nvSpPr>
        <p:spPr>
          <a:xfrm>
            <a:off x="7458293" y="473759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EF4E95EE-4849-305D-6AAF-87181FA0F097}"/>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D46E3410-1C83-C200-B9D8-997A6410992A}"/>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0465066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D2E46111-50C6-9CEC-DD80-5AC1B3E2B090}"/>
              </a:ext>
            </a:extLst>
          </p:cNvPr>
          <p:cNvSpPr>
            <a:spLocks noGrp="1"/>
          </p:cNvSpPr>
          <p:nvPr>
            <p:ph type="body" sz="quarter" idx="31"/>
          </p:nvPr>
        </p:nvSpPr>
        <p:spPr>
          <a:xfrm>
            <a:off x="6868229" y="90727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44DED0BB-1168-93D0-3D66-2F844BA868A0}"/>
              </a:ext>
            </a:extLst>
          </p:cNvPr>
          <p:cNvSpPr>
            <a:spLocks noGrp="1"/>
          </p:cNvSpPr>
          <p:nvPr>
            <p:ph type="body" sz="quarter" idx="44"/>
          </p:nvPr>
        </p:nvSpPr>
        <p:spPr>
          <a:xfrm>
            <a:off x="6868229" y="281735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5FB589A1-A092-B90A-6532-EA6BC513378C}"/>
              </a:ext>
            </a:extLst>
          </p:cNvPr>
          <p:cNvSpPr>
            <a:spLocks noGrp="1"/>
          </p:cNvSpPr>
          <p:nvPr>
            <p:ph type="body" sz="quarter" idx="45"/>
          </p:nvPr>
        </p:nvSpPr>
        <p:spPr>
          <a:xfrm>
            <a:off x="6868229" y="473759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394416C2-FA28-B33C-88DA-9759D1048A2D}"/>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7BBC3D2-F6E1-CE45-F72E-007A98CD8E66}"/>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6991049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Content Slide 5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052F4657-5614-2E97-EC1E-FED92BC4DFBC}"/>
              </a:ext>
            </a:extLst>
          </p:cNvPr>
          <p:cNvSpPr>
            <a:spLocks noGrp="1"/>
          </p:cNvSpPr>
          <p:nvPr>
            <p:ph type="body" sz="quarter" idx="31"/>
          </p:nvPr>
        </p:nvSpPr>
        <p:spPr>
          <a:xfrm>
            <a:off x="7458293" y="90727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35ADB0FC-B8B0-6A46-D770-DC918D066589}"/>
              </a:ext>
            </a:extLst>
          </p:cNvPr>
          <p:cNvSpPr>
            <a:spLocks noGrp="1"/>
          </p:cNvSpPr>
          <p:nvPr>
            <p:ph type="body" sz="quarter" idx="44"/>
          </p:nvPr>
        </p:nvSpPr>
        <p:spPr>
          <a:xfrm>
            <a:off x="7458293" y="281735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61A59CCC-420A-487B-FD15-6AC7D01AF38A}"/>
              </a:ext>
            </a:extLst>
          </p:cNvPr>
          <p:cNvSpPr>
            <a:spLocks noGrp="1"/>
          </p:cNvSpPr>
          <p:nvPr>
            <p:ph type="body" sz="quarter" idx="45"/>
          </p:nvPr>
        </p:nvSpPr>
        <p:spPr>
          <a:xfrm>
            <a:off x="7458293" y="473759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3247B2B4-6BC1-9587-E696-5BBB8E9913EF}"/>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BFA0182E-4CDB-5E5A-5C82-B31E7471721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694547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ntent Slid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94B1840-2950-60BF-7FD3-97CB01241548}"/>
              </a:ext>
            </a:extLst>
          </p:cNvPr>
          <p:cNvSpPr>
            <a:spLocks noGrp="1"/>
          </p:cNvSpPr>
          <p:nvPr>
            <p:ph type="body" sz="quarter" idx="31"/>
          </p:nvPr>
        </p:nvSpPr>
        <p:spPr>
          <a:xfrm>
            <a:off x="6868229" y="90727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B2374D1C-0AA3-25D2-1243-79E118ED2E11}"/>
              </a:ext>
            </a:extLst>
          </p:cNvPr>
          <p:cNvSpPr>
            <a:spLocks noGrp="1"/>
          </p:cNvSpPr>
          <p:nvPr>
            <p:ph type="body" sz="quarter" idx="44"/>
          </p:nvPr>
        </p:nvSpPr>
        <p:spPr>
          <a:xfrm>
            <a:off x="6868229" y="281735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39659BA-DD78-DFC0-564F-5A76017CA95B}"/>
              </a:ext>
            </a:extLst>
          </p:cNvPr>
          <p:cNvSpPr>
            <a:spLocks noGrp="1"/>
          </p:cNvSpPr>
          <p:nvPr>
            <p:ph type="body" sz="quarter" idx="45"/>
          </p:nvPr>
        </p:nvSpPr>
        <p:spPr>
          <a:xfrm>
            <a:off x="6868229" y="473759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328DF0E-4B81-1916-3D38-F7ADE186BC5A}"/>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3543B640-1683-2DED-35EF-B66AE0E153B0}"/>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03146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oints Slide (Vertical)">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1089651" y="4582904"/>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1089651" y="3172607"/>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1089651" y="1762310"/>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0" y="861737"/>
            <a:ext cx="10474570" cy="851117"/>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2450185" y="1754640"/>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2450185" y="2058326"/>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Text Placeholder 37">
            <a:extLst>
              <a:ext uri="{FF2B5EF4-FFF2-40B4-BE49-F238E27FC236}">
                <a16:creationId xmlns:a16="http://schemas.microsoft.com/office/drawing/2014/main" id="{0442C109-FE66-B27C-59F9-35A429C5E66D}"/>
              </a:ext>
            </a:extLst>
          </p:cNvPr>
          <p:cNvSpPr>
            <a:spLocks noGrp="1"/>
          </p:cNvSpPr>
          <p:nvPr>
            <p:ph type="body" sz="quarter" idx="46" hasCustomPrompt="1"/>
          </p:nvPr>
        </p:nvSpPr>
        <p:spPr>
          <a:xfrm>
            <a:off x="2450185" y="3178397"/>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 name="Text Placeholder 19">
            <a:extLst>
              <a:ext uri="{FF2B5EF4-FFF2-40B4-BE49-F238E27FC236}">
                <a16:creationId xmlns:a16="http://schemas.microsoft.com/office/drawing/2014/main" id="{D2F8E1BB-ADFA-24CA-3560-29F2AFBD5E4F}"/>
              </a:ext>
            </a:extLst>
          </p:cNvPr>
          <p:cNvSpPr>
            <a:spLocks noGrp="1"/>
          </p:cNvSpPr>
          <p:nvPr>
            <p:ph type="body" sz="quarter" idx="47" hasCustomPrompt="1"/>
          </p:nvPr>
        </p:nvSpPr>
        <p:spPr>
          <a:xfrm>
            <a:off x="2450185" y="3482083"/>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1" name="Text Placeholder 37">
            <a:extLst>
              <a:ext uri="{FF2B5EF4-FFF2-40B4-BE49-F238E27FC236}">
                <a16:creationId xmlns:a16="http://schemas.microsoft.com/office/drawing/2014/main" id="{23848A04-E52B-9ACD-6471-7B4522FF1BF5}"/>
              </a:ext>
            </a:extLst>
          </p:cNvPr>
          <p:cNvSpPr>
            <a:spLocks noGrp="1"/>
          </p:cNvSpPr>
          <p:nvPr>
            <p:ph type="body" sz="quarter" idx="48" hasCustomPrompt="1"/>
          </p:nvPr>
        </p:nvSpPr>
        <p:spPr>
          <a:xfrm>
            <a:off x="2450185" y="459237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12" name="Text Placeholder 19">
            <a:extLst>
              <a:ext uri="{FF2B5EF4-FFF2-40B4-BE49-F238E27FC236}">
                <a16:creationId xmlns:a16="http://schemas.microsoft.com/office/drawing/2014/main" id="{6E1CE074-8E7B-9EBA-36FF-B47E4E092A56}"/>
              </a:ext>
            </a:extLst>
          </p:cNvPr>
          <p:cNvSpPr>
            <a:spLocks noGrp="1"/>
          </p:cNvSpPr>
          <p:nvPr>
            <p:ph type="body" sz="quarter" idx="49" hasCustomPrompt="1"/>
          </p:nvPr>
        </p:nvSpPr>
        <p:spPr>
          <a:xfrm>
            <a:off x="2450185" y="4896062"/>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3" name="Text Placeholder 5">
            <a:extLst>
              <a:ext uri="{FF2B5EF4-FFF2-40B4-BE49-F238E27FC236}">
                <a16:creationId xmlns:a16="http://schemas.microsoft.com/office/drawing/2014/main" id="{BABF1E9C-8A9B-3A38-4D14-C4AA0119E388}"/>
              </a:ext>
            </a:extLst>
          </p:cNvPr>
          <p:cNvSpPr>
            <a:spLocks noGrp="1"/>
          </p:cNvSpPr>
          <p:nvPr>
            <p:ph type="body" sz="quarter" idx="31"/>
          </p:nvPr>
        </p:nvSpPr>
        <p:spPr>
          <a:xfrm>
            <a:off x="1109971" y="733429"/>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7D6583F4-0720-99C3-26E1-D21A0A4E195A}"/>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89975828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ntent Slide 6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8660884F-79D4-CEB5-DFC9-222F90560349}"/>
              </a:ext>
            </a:extLst>
          </p:cNvPr>
          <p:cNvSpPr>
            <a:spLocks noGrp="1"/>
          </p:cNvSpPr>
          <p:nvPr>
            <p:ph type="body" sz="quarter" idx="31"/>
          </p:nvPr>
        </p:nvSpPr>
        <p:spPr>
          <a:xfrm>
            <a:off x="7458293" y="90727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9B17AEE7-1A09-0CBE-2C20-66E656B9ABE2}"/>
              </a:ext>
            </a:extLst>
          </p:cNvPr>
          <p:cNvSpPr>
            <a:spLocks noGrp="1"/>
          </p:cNvSpPr>
          <p:nvPr>
            <p:ph type="body" sz="quarter" idx="44"/>
          </p:nvPr>
        </p:nvSpPr>
        <p:spPr>
          <a:xfrm>
            <a:off x="7458293" y="281735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DF677915-D03E-A736-87C0-5639E68808E7}"/>
              </a:ext>
            </a:extLst>
          </p:cNvPr>
          <p:cNvSpPr>
            <a:spLocks noGrp="1"/>
          </p:cNvSpPr>
          <p:nvPr>
            <p:ph type="body" sz="quarter" idx="45"/>
          </p:nvPr>
        </p:nvSpPr>
        <p:spPr>
          <a:xfrm>
            <a:off x="7458293" y="473759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B3ADED5F-9E0C-9C48-925A-892C29C0AC44}"/>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40692C34-9554-1403-0C5E-5666D6BBEF77}"/>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0865648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Content Slide 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E09DD7E2-0BFE-260A-455E-8F93F84A4BD8}"/>
              </a:ext>
            </a:extLst>
          </p:cNvPr>
          <p:cNvSpPr>
            <a:spLocks noGrp="1"/>
          </p:cNvSpPr>
          <p:nvPr>
            <p:ph type="body" sz="quarter" idx="31"/>
          </p:nvPr>
        </p:nvSpPr>
        <p:spPr>
          <a:xfrm>
            <a:off x="6868229" y="90727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9688CD57-22A2-6326-38E9-97538D669431}"/>
              </a:ext>
            </a:extLst>
          </p:cNvPr>
          <p:cNvSpPr>
            <a:spLocks noGrp="1"/>
          </p:cNvSpPr>
          <p:nvPr>
            <p:ph type="body" sz="quarter" idx="44"/>
          </p:nvPr>
        </p:nvSpPr>
        <p:spPr>
          <a:xfrm>
            <a:off x="6868229" y="281735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068F211-D23D-C981-876F-AADDE3C7C955}"/>
              </a:ext>
            </a:extLst>
          </p:cNvPr>
          <p:cNvSpPr>
            <a:spLocks noGrp="1"/>
          </p:cNvSpPr>
          <p:nvPr>
            <p:ph type="body" sz="quarter" idx="45"/>
          </p:nvPr>
        </p:nvSpPr>
        <p:spPr>
          <a:xfrm>
            <a:off x="6868229" y="473759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42F5C6E8-C6C9-E11F-9257-9C2AACF7118F}"/>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BD0BD73-445A-1393-8429-658DF62486C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62076171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Content Slide 7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4D3AFA9C-147E-583A-70EB-02C72B82783F}"/>
              </a:ext>
            </a:extLst>
          </p:cNvPr>
          <p:cNvSpPr>
            <a:spLocks noGrp="1"/>
          </p:cNvSpPr>
          <p:nvPr>
            <p:ph type="body" sz="quarter" idx="31"/>
          </p:nvPr>
        </p:nvSpPr>
        <p:spPr>
          <a:xfrm>
            <a:off x="7458293" y="90727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5EDBCE1B-32FB-65C3-D173-EAAF2267E2C7}"/>
              </a:ext>
            </a:extLst>
          </p:cNvPr>
          <p:cNvSpPr>
            <a:spLocks noGrp="1"/>
          </p:cNvSpPr>
          <p:nvPr>
            <p:ph type="body" sz="quarter" idx="44"/>
          </p:nvPr>
        </p:nvSpPr>
        <p:spPr>
          <a:xfrm>
            <a:off x="7458293" y="281735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2CB66AC9-50AD-5CB2-CE37-A66FC2FF84BC}"/>
              </a:ext>
            </a:extLst>
          </p:cNvPr>
          <p:cNvSpPr>
            <a:spLocks noGrp="1"/>
          </p:cNvSpPr>
          <p:nvPr>
            <p:ph type="body" sz="quarter" idx="45"/>
          </p:nvPr>
        </p:nvSpPr>
        <p:spPr>
          <a:xfrm>
            <a:off x="7458293" y="473759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531AAB08-7A80-3B02-93B9-73A2FD5A24D1}"/>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AF58A077-352B-AF90-03B4-9CC0AB198FF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5676472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Content Slide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5F2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2AE6687D-AAC1-C26A-B067-A2F3C74856DC}"/>
              </a:ext>
            </a:extLst>
          </p:cNvPr>
          <p:cNvSpPr>
            <a:spLocks noGrp="1"/>
          </p:cNvSpPr>
          <p:nvPr>
            <p:ph type="body" sz="quarter" idx="31"/>
          </p:nvPr>
        </p:nvSpPr>
        <p:spPr>
          <a:xfrm>
            <a:off x="6868229" y="90727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DED63AC7-301F-D7FD-C6A9-92CD1BFA327A}"/>
              </a:ext>
            </a:extLst>
          </p:cNvPr>
          <p:cNvSpPr>
            <a:spLocks noGrp="1"/>
          </p:cNvSpPr>
          <p:nvPr>
            <p:ph type="body" sz="quarter" idx="44"/>
          </p:nvPr>
        </p:nvSpPr>
        <p:spPr>
          <a:xfrm>
            <a:off x="6868229" y="281735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DACC3489-8367-9085-97E5-D291AFCD68B2}"/>
              </a:ext>
            </a:extLst>
          </p:cNvPr>
          <p:cNvSpPr>
            <a:spLocks noGrp="1"/>
          </p:cNvSpPr>
          <p:nvPr>
            <p:ph type="body" sz="quarter" idx="45"/>
          </p:nvPr>
        </p:nvSpPr>
        <p:spPr>
          <a:xfrm>
            <a:off x="6868229" y="473759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D68DC7D9-06ED-22B7-CC95-0F0C1A84E88E}"/>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4573F545-FBCB-87DB-FE69-9060CC824BA8}"/>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4960122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Content Slide 8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8F9714CC-927B-F138-1E8F-FCCDC129A81C}"/>
              </a:ext>
            </a:extLst>
          </p:cNvPr>
          <p:cNvSpPr>
            <a:spLocks noGrp="1"/>
          </p:cNvSpPr>
          <p:nvPr>
            <p:ph type="body" sz="quarter" idx="31"/>
          </p:nvPr>
        </p:nvSpPr>
        <p:spPr>
          <a:xfrm>
            <a:off x="7458293" y="90727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B38BED67-960A-BCA7-617A-F25C091CC17A}"/>
              </a:ext>
            </a:extLst>
          </p:cNvPr>
          <p:cNvSpPr>
            <a:spLocks noGrp="1"/>
          </p:cNvSpPr>
          <p:nvPr>
            <p:ph type="body" sz="quarter" idx="44"/>
          </p:nvPr>
        </p:nvSpPr>
        <p:spPr>
          <a:xfrm>
            <a:off x="7458293" y="281735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3FA6A6E6-FAB5-DDAB-32C2-EE167FAD03D7}"/>
              </a:ext>
            </a:extLst>
          </p:cNvPr>
          <p:cNvSpPr>
            <a:spLocks noGrp="1"/>
          </p:cNvSpPr>
          <p:nvPr>
            <p:ph type="body" sz="quarter" idx="45"/>
          </p:nvPr>
        </p:nvSpPr>
        <p:spPr>
          <a:xfrm>
            <a:off x="7458293" y="473759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44E2D236-8D34-537F-67E2-B3C0EB42185B}"/>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FF09EF3B-7BEF-6E12-1348-CCD621DEB470}"/>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70078009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FFD3EF01-3897-D8A6-E012-73362AEB8F15}"/>
              </a:ext>
            </a:extLst>
          </p:cNvPr>
          <p:cNvSpPr>
            <a:spLocks noGrp="1"/>
          </p:cNvSpPr>
          <p:nvPr>
            <p:ph type="body" sz="quarter" idx="31"/>
          </p:nvPr>
        </p:nvSpPr>
        <p:spPr>
          <a:xfrm>
            <a:off x="6868229" y="90727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0BFB622-445C-585E-D0AD-F2483A6C493E}"/>
              </a:ext>
            </a:extLst>
          </p:cNvPr>
          <p:cNvSpPr>
            <a:spLocks noGrp="1"/>
          </p:cNvSpPr>
          <p:nvPr>
            <p:ph type="body" sz="quarter" idx="44"/>
          </p:nvPr>
        </p:nvSpPr>
        <p:spPr>
          <a:xfrm>
            <a:off x="6868229" y="281735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223AD9C-4A64-48AF-0286-231DBF8848E2}"/>
              </a:ext>
            </a:extLst>
          </p:cNvPr>
          <p:cNvSpPr>
            <a:spLocks noGrp="1"/>
          </p:cNvSpPr>
          <p:nvPr>
            <p:ph type="body" sz="quarter" idx="45"/>
          </p:nvPr>
        </p:nvSpPr>
        <p:spPr>
          <a:xfrm>
            <a:off x="6868229" y="473759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A49CCBD6-24EF-CBBD-AD0B-054F891F7483}"/>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557A5450-5B3D-175E-68D1-089D99F12452}"/>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664246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Content Slide 9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1512D7C1-E45C-0BE4-7DD2-D28AABA32250}"/>
              </a:ext>
            </a:extLst>
          </p:cNvPr>
          <p:cNvSpPr>
            <a:spLocks noGrp="1"/>
          </p:cNvSpPr>
          <p:nvPr>
            <p:ph type="body" sz="quarter" idx="31"/>
          </p:nvPr>
        </p:nvSpPr>
        <p:spPr>
          <a:xfrm>
            <a:off x="7458293" y="90727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44DFC3FA-E534-4946-1181-75034C096EAB}"/>
              </a:ext>
            </a:extLst>
          </p:cNvPr>
          <p:cNvSpPr>
            <a:spLocks noGrp="1"/>
          </p:cNvSpPr>
          <p:nvPr>
            <p:ph type="body" sz="quarter" idx="44"/>
          </p:nvPr>
        </p:nvSpPr>
        <p:spPr>
          <a:xfrm>
            <a:off x="7458293" y="281735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03DE5E09-E792-C3CF-A270-9B65EE4732D3}"/>
              </a:ext>
            </a:extLst>
          </p:cNvPr>
          <p:cNvSpPr>
            <a:spLocks noGrp="1"/>
          </p:cNvSpPr>
          <p:nvPr>
            <p:ph type="body" sz="quarter" idx="45"/>
          </p:nvPr>
        </p:nvSpPr>
        <p:spPr>
          <a:xfrm>
            <a:off x="7458293" y="473759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17D516B6-B798-B8BE-BB31-77CCDF832F49}"/>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78510C09-3AFF-9FE6-ED3E-CAC040AB31E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659239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Four Points Vertical (Fill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7ECADA0D-C023-1B9B-E02B-4E7E34312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6653" y="1303176"/>
            <a:ext cx="549445" cy="549445"/>
          </a:xfrm>
          <a:prstGeom prst="rect">
            <a:avLst/>
          </a:prstGeom>
        </p:spPr>
      </p:pic>
      <p:pic>
        <p:nvPicPr>
          <p:cNvPr id="18" name="Graphic 17">
            <a:extLst>
              <a:ext uri="{FF2B5EF4-FFF2-40B4-BE49-F238E27FC236}">
                <a16:creationId xmlns:a16="http://schemas.microsoft.com/office/drawing/2014/main" id="{301F92A6-5A21-3EE1-6CF3-6B78C62D15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6653" y="5005377"/>
            <a:ext cx="549445" cy="549445"/>
          </a:xfrm>
          <a:prstGeom prst="rect">
            <a:avLst/>
          </a:prstGeom>
        </p:spPr>
      </p:pic>
      <p:pic>
        <p:nvPicPr>
          <p:cNvPr id="19" name="Graphic 18">
            <a:extLst>
              <a:ext uri="{FF2B5EF4-FFF2-40B4-BE49-F238E27FC236}">
                <a16:creationId xmlns:a16="http://schemas.microsoft.com/office/drawing/2014/main" id="{4084FF7F-81A6-EB29-75FA-C705605EBAC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56653" y="3809438"/>
            <a:ext cx="549445" cy="549445"/>
          </a:xfrm>
          <a:prstGeom prst="rect">
            <a:avLst/>
          </a:prstGeom>
        </p:spPr>
      </p:pic>
      <p:pic>
        <p:nvPicPr>
          <p:cNvPr id="20" name="Graphic 19">
            <a:extLst>
              <a:ext uri="{FF2B5EF4-FFF2-40B4-BE49-F238E27FC236}">
                <a16:creationId xmlns:a16="http://schemas.microsoft.com/office/drawing/2014/main" id="{5EA0E856-20B4-7900-E91E-5B3B80F85C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556653" y="2577371"/>
            <a:ext cx="549445" cy="549445"/>
          </a:xfrm>
          <a:prstGeom prst="rect">
            <a:avLst/>
          </a:prstGeom>
        </p:spPr>
      </p:pic>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10"/>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37504B2-6BA6-71D6-F721-EDC03B4CFA06}"/>
              </a:ext>
            </a:extLst>
          </p:cNvPr>
          <p:cNvSpPr>
            <a:spLocks noGrp="1"/>
          </p:cNvSpPr>
          <p:nvPr>
            <p:ph type="body" sz="quarter" idx="31"/>
          </p:nvPr>
        </p:nvSpPr>
        <p:spPr>
          <a:xfrm>
            <a:off x="857871" y="264223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FF0D734E-D31C-968C-38D1-ED76488EC37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47869627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Four Points Vertica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9E304DD8-1C07-2652-D4BC-C04099284233}"/>
              </a:ext>
            </a:extLst>
          </p:cNvPr>
          <p:cNvSpPr>
            <a:spLocks noGrp="1"/>
          </p:cNvSpPr>
          <p:nvPr>
            <p:ph type="body" sz="quarter" idx="31"/>
          </p:nvPr>
        </p:nvSpPr>
        <p:spPr>
          <a:xfrm>
            <a:off x="857871" y="264223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6310195F-3066-AB21-0B65-3BD7A29F745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94454812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Four Points Vertical 1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1" name="Text Placeholder 37">
            <a:extLst>
              <a:ext uri="{FF2B5EF4-FFF2-40B4-BE49-F238E27FC236}">
                <a16:creationId xmlns:a16="http://schemas.microsoft.com/office/drawing/2014/main" id="{7C506A54-364C-4174-24BA-7E8DE3F8F4C4}"/>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28" name="Text Placeholder 19">
            <a:extLst>
              <a:ext uri="{FF2B5EF4-FFF2-40B4-BE49-F238E27FC236}">
                <a16:creationId xmlns:a16="http://schemas.microsoft.com/office/drawing/2014/main" id="{0EE9AB34-27EC-4C11-4368-8FA6355B72FE}"/>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Box 18">
            <a:extLst>
              <a:ext uri="{FF2B5EF4-FFF2-40B4-BE49-F238E27FC236}">
                <a16:creationId xmlns:a16="http://schemas.microsoft.com/office/drawing/2014/main" id="{C6A0FEB9-A354-6656-D5CB-5C74AB360CCE}"/>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CB306FF2-9A3D-896B-3D02-D2E79969F391}"/>
              </a:ext>
            </a:extLst>
          </p:cNvPr>
          <p:cNvSpPr>
            <a:spLocks noGrp="1"/>
          </p:cNvSpPr>
          <p:nvPr>
            <p:ph type="body" sz="quarter" idx="31"/>
          </p:nvPr>
        </p:nvSpPr>
        <p:spPr>
          <a:xfrm>
            <a:off x="903591" y="264223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AEC2DA04-33FA-A5C9-E34B-A0AC36FD54F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766194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Points Slide">
    <p:spTree>
      <p:nvGrpSpPr>
        <p:cNvPr id="1" name=""/>
        <p:cNvGrpSpPr/>
        <p:nvPr/>
      </p:nvGrpSpPr>
      <p:grpSpPr>
        <a:xfrm>
          <a:off x="0" y="0"/>
          <a:ext cx="0" cy="0"/>
          <a:chOff x="0" y="0"/>
          <a:chExt cx="0" cy="0"/>
        </a:xfrm>
      </p:grpSpPr>
      <p:sp>
        <p:nvSpPr>
          <p:cNvPr id="43" name="Text Placeholder 35">
            <a:extLst>
              <a:ext uri="{FF2B5EF4-FFF2-40B4-BE49-F238E27FC236}">
                <a16:creationId xmlns:a16="http://schemas.microsoft.com/office/drawing/2014/main" id="{14319F33-0D51-1E35-9234-37E8F7E36740}"/>
              </a:ext>
            </a:extLst>
          </p:cNvPr>
          <p:cNvSpPr>
            <a:spLocks noGrp="1"/>
          </p:cNvSpPr>
          <p:nvPr>
            <p:ph type="body" sz="quarter" idx="65" hasCustomPrompt="1"/>
          </p:nvPr>
        </p:nvSpPr>
        <p:spPr>
          <a:xfrm>
            <a:off x="832721"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2" name="Text Placeholder 35">
            <a:extLst>
              <a:ext uri="{FF2B5EF4-FFF2-40B4-BE49-F238E27FC236}">
                <a16:creationId xmlns:a16="http://schemas.microsoft.com/office/drawing/2014/main" id="{F061494F-9D80-8093-768E-2B2E2FA7B4FE}"/>
              </a:ext>
            </a:extLst>
          </p:cNvPr>
          <p:cNvSpPr>
            <a:spLocks noGrp="1"/>
          </p:cNvSpPr>
          <p:nvPr>
            <p:ph type="body" sz="quarter" idx="61" hasCustomPrompt="1"/>
          </p:nvPr>
        </p:nvSpPr>
        <p:spPr>
          <a:xfrm>
            <a:off x="6338282"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3" name="Text Placeholder 35">
            <a:extLst>
              <a:ext uri="{FF2B5EF4-FFF2-40B4-BE49-F238E27FC236}">
                <a16:creationId xmlns:a16="http://schemas.microsoft.com/office/drawing/2014/main" id="{37611067-5D7B-1699-0485-FB6BE809A9EA}"/>
              </a:ext>
            </a:extLst>
          </p:cNvPr>
          <p:cNvSpPr>
            <a:spLocks noGrp="1"/>
          </p:cNvSpPr>
          <p:nvPr>
            <p:ph type="body" sz="quarter" idx="62" hasCustomPrompt="1"/>
          </p:nvPr>
        </p:nvSpPr>
        <p:spPr>
          <a:xfrm>
            <a:off x="8173469"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1" name="Text Placeholder 35">
            <a:extLst>
              <a:ext uri="{FF2B5EF4-FFF2-40B4-BE49-F238E27FC236}">
                <a16:creationId xmlns:a16="http://schemas.microsoft.com/office/drawing/2014/main" id="{E2AF4ED4-CB9A-7504-6C20-80B09889AF75}"/>
              </a:ext>
            </a:extLst>
          </p:cNvPr>
          <p:cNvSpPr>
            <a:spLocks noGrp="1"/>
          </p:cNvSpPr>
          <p:nvPr>
            <p:ph type="body" sz="quarter" idx="63" hasCustomPrompt="1"/>
          </p:nvPr>
        </p:nvSpPr>
        <p:spPr>
          <a:xfrm>
            <a:off x="10008654"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2" name="Text Placeholder 35">
            <a:extLst>
              <a:ext uri="{FF2B5EF4-FFF2-40B4-BE49-F238E27FC236}">
                <a16:creationId xmlns:a16="http://schemas.microsoft.com/office/drawing/2014/main" id="{A4B4152B-32F4-D96F-7FCE-9DE291168F87}"/>
              </a:ext>
            </a:extLst>
          </p:cNvPr>
          <p:cNvSpPr>
            <a:spLocks noGrp="1"/>
          </p:cNvSpPr>
          <p:nvPr>
            <p:ph type="body" sz="quarter" idx="64" hasCustomPrompt="1"/>
          </p:nvPr>
        </p:nvSpPr>
        <p:spPr>
          <a:xfrm>
            <a:off x="4503095"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771550"/>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4"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4"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7"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7"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3"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3"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10" name="Text Box 18">
            <a:extLst>
              <a:ext uri="{FF2B5EF4-FFF2-40B4-BE49-F238E27FC236}">
                <a16:creationId xmlns:a16="http://schemas.microsoft.com/office/drawing/2014/main" id="{9A452759-EB71-A162-5CD7-481825DA640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3" name="Text Placeholder 35">
            <a:extLst>
              <a:ext uri="{FF2B5EF4-FFF2-40B4-BE49-F238E27FC236}">
                <a16:creationId xmlns:a16="http://schemas.microsoft.com/office/drawing/2014/main" id="{63D418F6-4B73-851E-8BD2-643A7B38615C}"/>
              </a:ext>
            </a:extLst>
          </p:cNvPr>
          <p:cNvSpPr>
            <a:spLocks noGrp="1"/>
          </p:cNvSpPr>
          <p:nvPr>
            <p:ph type="body" sz="quarter" idx="59" hasCustomPrompt="1"/>
          </p:nvPr>
        </p:nvSpPr>
        <p:spPr>
          <a:xfrm>
            <a:off x="2667908"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142EC546-71B3-12B4-A673-304FA1065730}"/>
              </a:ext>
            </a:extLst>
          </p:cNvPr>
          <p:cNvSpPr>
            <a:spLocks noGrp="1"/>
          </p:cNvSpPr>
          <p:nvPr>
            <p:ph type="body" sz="quarter" idx="31"/>
          </p:nvPr>
        </p:nvSpPr>
        <p:spPr>
          <a:xfrm>
            <a:off x="5876131" y="103685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1B7F45B0-8263-3B42-9A4F-6AEB2F51567C}"/>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791614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Four Points Vertica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9" name="Text Placeholder 5">
            <a:extLst>
              <a:ext uri="{FF2B5EF4-FFF2-40B4-BE49-F238E27FC236}">
                <a16:creationId xmlns:a16="http://schemas.microsoft.com/office/drawing/2014/main" id="{D9293A37-5441-5E48-A59E-6BAEB7790B15}"/>
              </a:ext>
            </a:extLst>
          </p:cNvPr>
          <p:cNvSpPr>
            <a:spLocks noGrp="1"/>
          </p:cNvSpPr>
          <p:nvPr>
            <p:ph type="body" sz="quarter" idx="31"/>
          </p:nvPr>
        </p:nvSpPr>
        <p:spPr>
          <a:xfrm>
            <a:off x="857871" y="2642237"/>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B2B9F873-2EBD-247D-EF14-C2C730913866}"/>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3427451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Four Points Vertical 2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60D62BBF-9694-62F6-FA4F-F4DEA6E0FB65}"/>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DD2330E6-F45A-1A37-B13B-E2D2903149AC}"/>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70F38722-C3D9-A70B-8832-E5CC5255B0D5}"/>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7C09903B-2F12-F275-EF1C-AAA9F5D05ADB}"/>
              </a:ext>
            </a:extLst>
          </p:cNvPr>
          <p:cNvSpPr>
            <a:spLocks noGrp="1"/>
          </p:cNvSpPr>
          <p:nvPr>
            <p:ph type="body" sz="quarter" idx="31"/>
          </p:nvPr>
        </p:nvSpPr>
        <p:spPr>
          <a:xfrm>
            <a:off x="903591" y="2642237"/>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8BC095AE-95BD-1449-6213-F383CC5D052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51402643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Four Points Vertica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2A8BC84-ED09-809F-37DF-39D638C52A26}"/>
              </a:ext>
            </a:extLst>
          </p:cNvPr>
          <p:cNvSpPr>
            <a:spLocks noGrp="1"/>
          </p:cNvSpPr>
          <p:nvPr>
            <p:ph type="body" sz="quarter" idx="31"/>
          </p:nvPr>
        </p:nvSpPr>
        <p:spPr>
          <a:xfrm>
            <a:off x="857871" y="2642237"/>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76E9115-B360-CA81-4A87-8B281E8194F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869789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Four Points Vertical 3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BC8A76A5-3242-9BEC-00FF-25674A07F6B3}"/>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FB1BDB6C-E7A9-5550-DEBB-369E69067367}"/>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E124D65C-A89B-58E5-D5E7-86678620B8E8}"/>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592CAED3-13AD-395A-ED61-658E84935FC3}"/>
              </a:ext>
            </a:extLst>
          </p:cNvPr>
          <p:cNvSpPr>
            <a:spLocks noGrp="1"/>
          </p:cNvSpPr>
          <p:nvPr>
            <p:ph type="body" sz="quarter" idx="31"/>
          </p:nvPr>
        </p:nvSpPr>
        <p:spPr>
          <a:xfrm>
            <a:off x="903591" y="2642237"/>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5864C84C-1EF3-422D-99EC-37D7098A1D97}"/>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0136060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Four Points Vertica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tx1"/>
                </a:solidFill>
                <a:latin typeface="+mn-lt"/>
              </a:rPr>
              <a:pPr algn="l" defTabSz="457200" eaLnBrk="1" fontAlgn="auto" hangingPunct="1">
                <a:spcBef>
                  <a:spcPts val="0"/>
                </a:spcBef>
                <a:spcAft>
                  <a:spcPts val="0"/>
                </a:spcAft>
              </a:pPr>
              <a:t>‹#›</a:t>
            </a:fld>
            <a:r>
              <a:rPr lang="en-US" sz="1200" b="1" i="0" dirty="0">
                <a:solidFill>
                  <a:schemeClr val="tx1"/>
                </a:solidFill>
                <a:latin typeface="+mn-lt"/>
              </a:rPr>
              <a:t> </a:t>
            </a:r>
          </a:p>
        </p:txBody>
      </p:sp>
      <p:sp>
        <p:nvSpPr>
          <p:cNvPr id="5" name="Text Placeholder 5">
            <a:extLst>
              <a:ext uri="{FF2B5EF4-FFF2-40B4-BE49-F238E27FC236}">
                <a16:creationId xmlns:a16="http://schemas.microsoft.com/office/drawing/2014/main" id="{63673B66-B396-D1BE-1163-F607CC1D1DF3}"/>
              </a:ext>
            </a:extLst>
          </p:cNvPr>
          <p:cNvSpPr>
            <a:spLocks noGrp="1"/>
          </p:cNvSpPr>
          <p:nvPr>
            <p:ph type="body" sz="quarter" idx="31"/>
          </p:nvPr>
        </p:nvSpPr>
        <p:spPr>
          <a:xfrm>
            <a:off x="857871" y="2642237"/>
            <a:ext cx="439737" cy="36576"/>
          </a:xfrm>
          <a:prstGeom prst="rect">
            <a:avLst/>
          </a:prstGeom>
          <a:solidFill>
            <a:srgbClr val="FFC02D"/>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C3BECDE8-ECAB-90B6-7C96-C0F7A8793B52}"/>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3913465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Four Points Vertical 4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EA47FD86-BDC7-3C75-8A5B-B15D6DCE5A54}"/>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641A7D29-7DAF-9A84-34AB-30E4DFB105C5}"/>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B2A55197-F94A-1839-7071-ADE90C4866E0}"/>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tx1"/>
                </a:solidFill>
                <a:latin typeface="+mn-lt"/>
              </a:rPr>
              <a:pPr algn="l" defTabSz="457200" eaLnBrk="1" fontAlgn="auto" hangingPunct="1">
                <a:spcBef>
                  <a:spcPts val="0"/>
                </a:spcBef>
                <a:spcAft>
                  <a:spcPts val="0"/>
                </a:spcAft>
              </a:pPr>
              <a:t>‹#›</a:t>
            </a:fld>
            <a:r>
              <a:rPr lang="en-US" sz="1200" b="1" i="0" dirty="0">
                <a:solidFill>
                  <a:schemeClr val="tx1"/>
                </a:solidFill>
                <a:latin typeface="+mn-lt"/>
              </a:rPr>
              <a:t> </a:t>
            </a:r>
          </a:p>
        </p:txBody>
      </p:sp>
      <p:sp>
        <p:nvSpPr>
          <p:cNvPr id="7" name="Text Placeholder 5">
            <a:extLst>
              <a:ext uri="{FF2B5EF4-FFF2-40B4-BE49-F238E27FC236}">
                <a16:creationId xmlns:a16="http://schemas.microsoft.com/office/drawing/2014/main" id="{B68BB2C7-29E2-A300-1730-95444C75EFD2}"/>
              </a:ext>
            </a:extLst>
          </p:cNvPr>
          <p:cNvSpPr>
            <a:spLocks noGrp="1"/>
          </p:cNvSpPr>
          <p:nvPr>
            <p:ph type="body" sz="quarter" idx="31"/>
          </p:nvPr>
        </p:nvSpPr>
        <p:spPr>
          <a:xfrm>
            <a:off x="903591" y="2642237"/>
            <a:ext cx="439737" cy="36576"/>
          </a:xfrm>
          <a:prstGeom prst="rect">
            <a:avLst/>
          </a:prstGeom>
          <a:solidFill>
            <a:srgbClr val="FFC02D"/>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0449AF80-9ED5-CA74-A5F8-972CBA1B5B92}"/>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150314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Four Points Vertica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FD6179E-47E9-2462-1DCD-A8CBFD202C44}"/>
              </a:ext>
            </a:extLst>
          </p:cNvPr>
          <p:cNvSpPr>
            <a:spLocks noGrp="1"/>
          </p:cNvSpPr>
          <p:nvPr>
            <p:ph type="body" sz="quarter" idx="31"/>
          </p:nvPr>
        </p:nvSpPr>
        <p:spPr>
          <a:xfrm>
            <a:off x="857871" y="2642237"/>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2A7A716-80A3-2C77-DE3D-C8C762194D30}"/>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5312413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Four Points Vertical 5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32AACCA1-A302-7A7C-14AC-C9BCD787944C}"/>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468ECBCD-5082-BBC6-730C-62B0772A32A0}"/>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D4D72E20-F113-D394-5D21-E189511AB717}"/>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7BF0212-7DC8-CEE4-7882-955138B07EAF}"/>
              </a:ext>
            </a:extLst>
          </p:cNvPr>
          <p:cNvSpPr>
            <a:spLocks noGrp="1"/>
          </p:cNvSpPr>
          <p:nvPr>
            <p:ph type="body" sz="quarter" idx="31"/>
          </p:nvPr>
        </p:nvSpPr>
        <p:spPr>
          <a:xfrm>
            <a:off x="903591" y="2642237"/>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B297E838-7E01-04D2-D926-265C40AE9235}"/>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9519899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Four Points Vertica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B2F3176-F6C4-91C6-09DF-C9B83674EAD4}"/>
              </a:ext>
            </a:extLst>
          </p:cNvPr>
          <p:cNvSpPr>
            <a:spLocks noGrp="1"/>
          </p:cNvSpPr>
          <p:nvPr>
            <p:ph type="body" sz="quarter" idx="31"/>
          </p:nvPr>
        </p:nvSpPr>
        <p:spPr>
          <a:xfrm>
            <a:off x="857871" y="2642237"/>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0CA3005A-4475-0AB4-1DCC-BEC6FF0AEF45}"/>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388018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Four Points Vertical 6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AD77639C-5ACD-FA33-6CDB-200D14CCE87B}"/>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628DF7EB-AE06-1EFE-74CE-0AA658142E39}"/>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D9013549-80DA-489B-3FF8-4CEA012A2BCC}"/>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DCDD338C-35AA-05F0-B9F1-07DA5C96279C}"/>
              </a:ext>
            </a:extLst>
          </p:cNvPr>
          <p:cNvSpPr>
            <a:spLocks noGrp="1"/>
          </p:cNvSpPr>
          <p:nvPr>
            <p:ph type="body" sz="quarter" idx="31"/>
          </p:nvPr>
        </p:nvSpPr>
        <p:spPr>
          <a:xfrm>
            <a:off x="903591" y="2642237"/>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DDC0B7C-3A69-7F4F-D51C-B8D7D32FDD2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628408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x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771550"/>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4" y="3773143"/>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4" y="4076829"/>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7"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7"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3" y="377034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3" y="407403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599"/>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5"/>
            <a:ext cx="1787237" cy="1301118"/>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pic>
        <p:nvPicPr>
          <p:cNvPr id="10" name="Picture 9">
            <a:extLst>
              <a:ext uri="{FF2B5EF4-FFF2-40B4-BE49-F238E27FC236}">
                <a16:creationId xmlns:a16="http://schemas.microsoft.com/office/drawing/2014/main" id="{DFB0B120-347A-63EF-7E4E-9F998D603677}"/>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5" name="Text Placeholder 35">
            <a:extLst>
              <a:ext uri="{FF2B5EF4-FFF2-40B4-BE49-F238E27FC236}">
                <a16:creationId xmlns:a16="http://schemas.microsoft.com/office/drawing/2014/main" id="{70F93BE0-FED4-8A30-106A-226E550D90F7}"/>
              </a:ext>
            </a:extLst>
          </p:cNvPr>
          <p:cNvSpPr>
            <a:spLocks noGrp="1"/>
          </p:cNvSpPr>
          <p:nvPr>
            <p:ph type="body" sz="quarter" idx="65" hasCustomPrompt="1"/>
          </p:nvPr>
        </p:nvSpPr>
        <p:spPr>
          <a:xfrm>
            <a:off x="832721"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7" name="Text Placeholder 35">
            <a:extLst>
              <a:ext uri="{FF2B5EF4-FFF2-40B4-BE49-F238E27FC236}">
                <a16:creationId xmlns:a16="http://schemas.microsoft.com/office/drawing/2014/main" id="{F129E6B8-2489-5A64-4178-D276A7DF0FBE}"/>
              </a:ext>
            </a:extLst>
          </p:cNvPr>
          <p:cNvSpPr>
            <a:spLocks noGrp="1"/>
          </p:cNvSpPr>
          <p:nvPr>
            <p:ph type="body" sz="quarter" idx="61" hasCustomPrompt="1"/>
          </p:nvPr>
        </p:nvSpPr>
        <p:spPr>
          <a:xfrm>
            <a:off x="6338282"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8" name="Text Placeholder 35">
            <a:extLst>
              <a:ext uri="{FF2B5EF4-FFF2-40B4-BE49-F238E27FC236}">
                <a16:creationId xmlns:a16="http://schemas.microsoft.com/office/drawing/2014/main" id="{1BFA1A07-EC96-39CB-5428-F2A32997B899}"/>
              </a:ext>
            </a:extLst>
          </p:cNvPr>
          <p:cNvSpPr>
            <a:spLocks noGrp="1"/>
          </p:cNvSpPr>
          <p:nvPr>
            <p:ph type="body" sz="quarter" idx="62" hasCustomPrompt="1"/>
          </p:nvPr>
        </p:nvSpPr>
        <p:spPr>
          <a:xfrm>
            <a:off x="8173469"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19" name="Text Placeholder 35">
            <a:extLst>
              <a:ext uri="{FF2B5EF4-FFF2-40B4-BE49-F238E27FC236}">
                <a16:creationId xmlns:a16="http://schemas.microsoft.com/office/drawing/2014/main" id="{AF52A4E9-EDAA-4716-56E9-15828CDFC573}"/>
              </a:ext>
            </a:extLst>
          </p:cNvPr>
          <p:cNvSpPr>
            <a:spLocks noGrp="1"/>
          </p:cNvSpPr>
          <p:nvPr>
            <p:ph type="body" sz="quarter" idx="63" hasCustomPrompt="1"/>
          </p:nvPr>
        </p:nvSpPr>
        <p:spPr>
          <a:xfrm>
            <a:off x="10008654"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3982F4D3-2CFC-5D43-D30B-0F4E61CBED0E}"/>
              </a:ext>
            </a:extLst>
          </p:cNvPr>
          <p:cNvSpPr>
            <a:spLocks noGrp="1"/>
          </p:cNvSpPr>
          <p:nvPr>
            <p:ph type="body" sz="quarter" idx="64" hasCustomPrompt="1"/>
          </p:nvPr>
        </p:nvSpPr>
        <p:spPr>
          <a:xfrm>
            <a:off x="4503095"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4" name="Text Placeholder 35">
            <a:extLst>
              <a:ext uri="{FF2B5EF4-FFF2-40B4-BE49-F238E27FC236}">
                <a16:creationId xmlns:a16="http://schemas.microsoft.com/office/drawing/2014/main" id="{F6FED7EF-43C4-D96F-125A-C27EE5814458}"/>
              </a:ext>
            </a:extLst>
          </p:cNvPr>
          <p:cNvSpPr>
            <a:spLocks noGrp="1"/>
          </p:cNvSpPr>
          <p:nvPr>
            <p:ph type="body" sz="quarter" idx="59" hasCustomPrompt="1"/>
          </p:nvPr>
        </p:nvSpPr>
        <p:spPr>
          <a:xfrm>
            <a:off x="2667908"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200" indent="0" algn="ctr">
              <a:buNone/>
              <a:defRPr sz="1800">
                <a:solidFill>
                  <a:schemeClr val="accent6"/>
                </a:solidFill>
              </a:defRPr>
            </a:lvl2pPr>
            <a:lvl3pPr marL="914400" indent="0" algn="ctr">
              <a:buNone/>
              <a:defRPr sz="1800">
                <a:solidFill>
                  <a:schemeClr val="accent6"/>
                </a:solidFill>
              </a:defRPr>
            </a:lvl3pPr>
            <a:lvl4pPr marL="1371600" indent="0" algn="ctr">
              <a:buNone/>
              <a:defRPr sz="1800">
                <a:solidFill>
                  <a:schemeClr val="accent6"/>
                </a:solidFill>
              </a:defRPr>
            </a:lvl4pPr>
            <a:lvl5pPr marL="1828800" indent="0" algn="ctr">
              <a:buNone/>
              <a:defRPr sz="1800">
                <a:solidFill>
                  <a:schemeClr val="accent6"/>
                </a:solidFill>
              </a:defRPr>
            </a:lvl5pPr>
          </a:lstStyle>
          <a:p>
            <a:pPr lvl="0"/>
            <a:r>
              <a:rPr lang="en-US" dirty="0"/>
              <a:t>Click To Edit Master Text Styles</a:t>
            </a:r>
          </a:p>
        </p:txBody>
      </p:sp>
      <p:sp>
        <p:nvSpPr>
          <p:cNvPr id="45" name="Text Box 18">
            <a:extLst>
              <a:ext uri="{FF2B5EF4-FFF2-40B4-BE49-F238E27FC236}">
                <a16:creationId xmlns:a16="http://schemas.microsoft.com/office/drawing/2014/main" id="{15FC2E40-59FB-C42C-7144-42A12FD948E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16878BB1-02CC-A33A-AE22-BAF00DEDEE0F}"/>
              </a:ext>
            </a:extLst>
          </p:cNvPr>
          <p:cNvSpPr>
            <a:spLocks noGrp="1"/>
          </p:cNvSpPr>
          <p:nvPr>
            <p:ph type="body" sz="quarter" idx="31"/>
          </p:nvPr>
        </p:nvSpPr>
        <p:spPr>
          <a:xfrm>
            <a:off x="5876131" y="1036853"/>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CD0FDB17-D3AB-822D-5B8A-085B8F46A93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939976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Four Points Vertical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3D4F3C7-9227-3EF6-F74B-9532EF8AB8CB}"/>
              </a:ext>
            </a:extLst>
          </p:cNvPr>
          <p:cNvSpPr>
            <a:spLocks noGrp="1"/>
          </p:cNvSpPr>
          <p:nvPr>
            <p:ph type="body" sz="quarter" idx="31"/>
          </p:nvPr>
        </p:nvSpPr>
        <p:spPr>
          <a:xfrm>
            <a:off x="857871" y="2642237"/>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AC1B297-15F6-BF87-228F-D7196AAD1983}"/>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63112497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Four Points Vertical 7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FF602C8A-FBDD-69E8-615C-CDC73C8F7D30}"/>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DDFB33E3-21DA-8D8E-4FFC-FC2DFF305598}"/>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B6C21D0D-17CD-3880-806A-82E188C06B9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2C8902C-B7DB-16BD-6535-7D2F368A5F59}"/>
              </a:ext>
            </a:extLst>
          </p:cNvPr>
          <p:cNvSpPr>
            <a:spLocks noGrp="1"/>
          </p:cNvSpPr>
          <p:nvPr>
            <p:ph type="body" sz="quarter" idx="31"/>
          </p:nvPr>
        </p:nvSpPr>
        <p:spPr>
          <a:xfrm>
            <a:off x="894447" y="2642237"/>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8C63D5C1-5F9E-BB0E-69D5-BFC8621764D5}"/>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5147656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Four Points Vertical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9226FE9-7D46-8F5D-4801-646AB1DD58EE}"/>
              </a:ext>
            </a:extLst>
          </p:cNvPr>
          <p:cNvSpPr>
            <a:spLocks noGrp="1"/>
          </p:cNvSpPr>
          <p:nvPr>
            <p:ph type="body" sz="quarter" idx="31"/>
          </p:nvPr>
        </p:nvSpPr>
        <p:spPr>
          <a:xfrm>
            <a:off x="857871" y="2642237"/>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724CA1B9-6C72-B321-860A-612C40E5E560}"/>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55176379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Four Points Vertical 8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0" name="Text Placeholder 37">
            <a:extLst>
              <a:ext uri="{FF2B5EF4-FFF2-40B4-BE49-F238E27FC236}">
                <a16:creationId xmlns:a16="http://schemas.microsoft.com/office/drawing/2014/main" id="{7E9DB66F-EA08-7136-8DCD-F1211AF2977F}"/>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1" name="Text Placeholder 37">
            <a:extLst>
              <a:ext uri="{FF2B5EF4-FFF2-40B4-BE49-F238E27FC236}">
                <a16:creationId xmlns:a16="http://schemas.microsoft.com/office/drawing/2014/main" id="{9EB0BA37-D9B1-C0D8-7855-E7BFEC3D728F}"/>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2" name="Text Placeholder 37">
            <a:extLst>
              <a:ext uri="{FF2B5EF4-FFF2-40B4-BE49-F238E27FC236}">
                <a16:creationId xmlns:a16="http://schemas.microsoft.com/office/drawing/2014/main" id="{40B0FF16-79AE-3A4E-4DE5-A1017C02F50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3" name="Text Placeholder 37">
            <a:extLst>
              <a:ext uri="{FF2B5EF4-FFF2-40B4-BE49-F238E27FC236}">
                <a16:creationId xmlns:a16="http://schemas.microsoft.com/office/drawing/2014/main" id="{8837B1EB-EC1D-6749-C39E-322A1E56409B}"/>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27" name="Text Placeholder 14">
            <a:extLst>
              <a:ext uri="{FF2B5EF4-FFF2-40B4-BE49-F238E27FC236}">
                <a16:creationId xmlns:a16="http://schemas.microsoft.com/office/drawing/2014/main" id="{F01F7C75-D52B-C408-F5E0-C5C887059329}"/>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28" name="Text Placeholder 14">
            <a:extLst>
              <a:ext uri="{FF2B5EF4-FFF2-40B4-BE49-F238E27FC236}">
                <a16:creationId xmlns:a16="http://schemas.microsoft.com/office/drawing/2014/main" id="{9BE04814-3A89-A537-8802-A72B177D4C89}"/>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0" name="Text Placeholder 14">
            <a:extLst>
              <a:ext uri="{FF2B5EF4-FFF2-40B4-BE49-F238E27FC236}">
                <a16:creationId xmlns:a16="http://schemas.microsoft.com/office/drawing/2014/main" id="{77EFE0CD-51B2-43D0-72FD-4B8D8D1975F4}"/>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33558A78-3AF3-317C-AB82-3A46CFF28A2C}"/>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20AD60A9-D55E-ADDB-329C-E1BE8B37B25F}"/>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EB13D011-EF53-4B1D-B6F4-F9B72E48A52B}"/>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C67ADE66-7A2C-E2EC-6223-6D7EB07B3098}"/>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F0A0CBB-BDD9-E324-1321-26B738C158E6}"/>
              </a:ext>
            </a:extLst>
          </p:cNvPr>
          <p:cNvSpPr>
            <a:spLocks noGrp="1"/>
          </p:cNvSpPr>
          <p:nvPr>
            <p:ph type="body" sz="quarter" idx="31"/>
          </p:nvPr>
        </p:nvSpPr>
        <p:spPr>
          <a:xfrm>
            <a:off x="903591" y="2642237"/>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2386B057-DD2C-39A6-2552-F6CC3319B401}"/>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7688896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Four Points Vertical 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5E7E9A5-37D3-DCE0-BADA-19F0AB24B686}"/>
              </a:ext>
            </a:extLst>
          </p:cNvPr>
          <p:cNvSpPr>
            <a:spLocks noGrp="1"/>
          </p:cNvSpPr>
          <p:nvPr>
            <p:ph type="body" sz="quarter" idx="31"/>
          </p:nvPr>
        </p:nvSpPr>
        <p:spPr>
          <a:xfrm>
            <a:off x="857871" y="2642237"/>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25BDE9A-0BEA-D7F5-5CCA-F9DC2F059DB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32129372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_Four Points Vertical 9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9CB6E8FB-A207-A099-9904-B8F7BC4BD659}"/>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568CF9CD-7881-FD7F-27AC-0028640DAED7}"/>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5983A257-6748-0BE4-71AE-D1AB0F429B6D}"/>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447362EB-D55B-1DF1-009D-C8CDC8DBB1BB}"/>
              </a:ext>
            </a:extLst>
          </p:cNvPr>
          <p:cNvSpPr>
            <a:spLocks noGrp="1"/>
          </p:cNvSpPr>
          <p:nvPr>
            <p:ph type="body" sz="quarter" idx="31"/>
          </p:nvPr>
        </p:nvSpPr>
        <p:spPr>
          <a:xfrm>
            <a:off x="894447" y="2642237"/>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F66BCAF3-BA5E-DBD8-CE35-CF8ED0EFE6D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650674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Four Points Vertical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DDD0D32-E818-B6C6-3430-6E7F53FEAC46}"/>
              </a:ext>
            </a:extLst>
          </p:cNvPr>
          <p:cNvSpPr>
            <a:spLocks noGrp="1"/>
          </p:cNvSpPr>
          <p:nvPr>
            <p:ph type="body" sz="quarter" idx="31"/>
          </p:nvPr>
        </p:nvSpPr>
        <p:spPr>
          <a:xfrm>
            <a:off x="857871" y="2642237"/>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77B528E-CFBE-1210-5E64-B54DFC5D50A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819239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Four Points Vertical 10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8B029F9D-F6E2-D489-D48F-921D2BE0E663}"/>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F5856FD4-85FE-F174-DC64-9DC2E4A937F0}"/>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21FDF1AD-19F6-9C18-F98B-62C5A44C19DE}"/>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48CBCE0D-3A6A-CDD9-5E26-F6C10E258B62}"/>
              </a:ext>
            </a:extLst>
          </p:cNvPr>
          <p:cNvSpPr>
            <a:spLocks noGrp="1"/>
          </p:cNvSpPr>
          <p:nvPr>
            <p:ph type="body" sz="quarter" idx="31"/>
          </p:nvPr>
        </p:nvSpPr>
        <p:spPr>
          <a:xfrm>
            <a:off x="903591" y="2642237"/>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1103A03A-9457-4583-878C-4B1C993F6FED}"/>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45537884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Percentge Squares Infographic">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7" y="503701"/>
            <a:ext cx="5401765" cy="649366"/>
          </a:xfrm>
          <a:prstGeom prst="rect">
            <a:avLst/>
          </a:prstGeom>
        </p:spPr>
        <p:txBody>
          <a:bodyPr/>
          <a:lstStyle>
            <a:lvl1pPr marL="0" indent="0" algn="l">
              <a:buNone/>
              <a:defRPr sz="4800" b="0">
                <a:solidFill>
                  <a:schemeClr val="accent5"/>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4" y="4360141"/>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0" y="2067304"/>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0" y="4343372"/>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Opportunities</a:t>
            </a:r>
          </a:p>
        </p:txBody>
      </p:sp>
      <p:pic>
        <p:nvPicPr>
          <p:cNvPr id="8" name="Picture 7">
            <a:extLst>
              <a:ext uri="{FF2B5EF4-FFF2-40B4-BE49-F238E27FC236}">
                <a16:creationId xmlns:a16="http://schemas.microsoft.com/office/drawing/2014/main" id="{9955BC70-3E08-570D-B4FC-970E2D8B97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5"/>
            <a:ext cx="3247008" cy="1039886"/>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2"/>
            <a:ext cx="3247008" cy="1039886"/>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4" y="4652372"/>
            <a:ext cx="3247008" cy="1039886"/>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4" y="2375005"/>
            <a:ext cx="3247008" cy="1039886"/>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10" name="Text Box 18">
            <a:extLst>
              <a:ext uri="{FF2B5EF4-FFF2-40B4-BE49-F238E27FC236}">
                <a16:creationId xmlns:a16="http://schemas.microsoft.com/office/drawing/2014/main" id="{45BA97B3-3CBB-5472-DCCE-EE707AD96B2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5">
            <a:extLst>
              <a:ext uri="{FF2B5EF4-FFF2-40B4-BE49-F238E27FC236}">
                <a16:creationId xmlns:a16="http://schemas.microsoft.com/office/drawing/2014/main" id="{14C496C8-837A-90B3-8A24-AFA1E8BD601F}"/>
              </a:ext>
            </a:extLst>
          </p:cNvPr>
          <p:cNvSpPr>
            <a:spLocks noGrp="1"/>
          </p:cNvSpPr>
          <p:nvPr>
            <p:ph type="body" sz="quarter" idx="31"/>
          </p:nvPr>
        </p:nvSpPr>
        <p:spPr>
          <a:xfrm>
            <a:off x="788132"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965F0D2B-A672-D372-4D95-978BB11986F4}"/>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30705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Percentge Squares Infographic (Dark)">
    <p:bg>
      <p:bgPr>
        <a:solidFill>
          <a:schemeClr val="accent5"/>
        </a:solidFill>
        <a:effectLst/>
      </p:bgPr>
    </p:bg>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7" y="503701"/>
            <a:ext cx="5401765" cy="649366"/>
          </a:xfrm>
          <a:prstGeom prst="rect">
            <a:avLst/>
          </a:prstGeom>
        </p:spPr>
        <p:txBody>
          <a:bodyPr/>
          <a:lstStyle>
            <a:lvl1pPr marL="0" indent="0" algn="l">
              <a:buNone/>
              <a:defRPr sz="4800" b="0">
                <a:solidFill>
                  <a:schemeClr val="bg1"/>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4" y="4360141"/>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0" y="2067304"/>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0" y="4343372"/>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Opportunities</a:t>
            </a:r>
          </a:p>
        </p:txBody>
      </p:sp>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5"/>
            <a:ext cx="3247008" cy="1039886"/>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2"/>
            <a:ext cx="3247008" cy="1039886"/>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4" y="4652372"/>
            <a:ext cx="3247008" cy="1039886"/>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4" y="2375005"/>
            <a:ext cx="3247008" cy="1039886"/>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pic>
        <p:nvPicPr>
          <p:cNvPr id="6" name="Picture 5">
            <a:extLst>
              <a:ext uri="{FF2B5EF4-FFF2-40B4-BE49-F238E27FC236}">
                <a16:creationId xmlns:a16="http://schemas.microsoft.com/office/drawing/2014/main" id="{6BE1C0A5-5E8D-74EB-ED8D-F7E33D01797D}"/>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0" name="Text Box 18">
            <a:extLst>
              <a:ext uri="{FF2B5EF4-FFF2-40B4-BE49-F238E27FC236}">
                <a16:creationId xmlns:a16="http://schemas.microsoft.com/office/drawing/2014/main" id="{BC381D24-DEE1-4B95-7FF2-6A1A2DA5739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7" name="Text Placeholder 5">
            <a:extLst>
              <a:ext uri="{FF2B5EF4-FFF2-40B4-BE49-F238E27FC236}">
                <a16:creationId xmlns:a16="http://schemas.microsoft.com/office/drawing/2014/main" id="{E9C9B7CB-E94A-14D7-5F91-7D0A30CA3E11}"/>
              </a:ext>
            </a:extLst>
          </p:cNvPr>
          <p:cNvSpPr>
            <a:spLocks noGrp="1"/>
          </p:cNvSpPr>
          <p:nvPr>
            <p:ph type="body" sz="quarter" idx="31"/>
          </p:nvPr>
        </p:nvSpPr>
        <p:spPr>
          <a:xfrm>
            <a:off x="788132" y="1369381"/>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08CA15AC-FC3D-7E5B-DD27-12578C3346B3}"/>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92932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Points Slide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C068A-5561-F59A-F73F-BE65589D5380}"/>
              </a:ext>
            </a:extLst>
          </p:cNvPr>
          <p:cNvSpPr/>
          <p:nvPr userDrawn="1"/>
        </p:nvSpPr>
        <p:spPr>
          <a:xfrm>
            <a:off x="835899"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BFF5021-3830-9FBA-4F09-4A483839D711}"/>
              </a:ext>
            </a:extLst>
          </p:cNvPr>
          <p:cNvSpPr/>
          <p:nvPr userDrawn="1"/>
        </p:nvSpPr>
        <p:spPr>
          <a:xfrm>
            <a:off x="2669351"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797CBC-7BFB-2800-878A-3DCCCB20E829}"/>
              </a:ext>
            </a:extLst>
          </p:cNvPr>
          <p:cNvSpPr/>
          <p:nvPr userDrawn="1"/>
        </p:nvSpPr>
        <p:spPr>
          <a:xfrm>
            <a:off x="4502803"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771550"/>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pic>
        <p:nvPicPr>
          <p:cNvPr id="35" name="Picture 34">
            <a:extLst>
              <a:ext uri="{FF2B5EF4-FFF2-40B4-BE49-F238E27FC236}">
                <a16:creationId xmlns:a16="http://schemas.microsoft.com/office/drawing/2014/main" id="{B0541F5D-5EA2-8CFE-BDAF-45242F1D74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 name="Rectangle 1">
            <a:extLst>
              <a:ext uri="{FF2B5EF4-FFF2-40B4-BE49-F238E27FC236}">
                <a16:creationId xmlns:a16="http://schemas.microsoft.com/office/drawing/2014/main" id="{BD6F62A1-2967-2E4D-D1F3-EBACB737887C}"/>
              </a:ext>
            </a:extLst>
          </p:cNvPr>
          <p:cNvSpPr/>
          <p:nvPr userDrawn="1"/>
        </p:nvSpPr>
        <p:spPr>
          <a:xfrm>
            <a:off x="6336255"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F1F3E1A-EE5A-C2F2-DA3F-801BECB9D8FF}"/>
              </a:ext>
            </a:extLst>
          </p:cNvPr>
          <p:cNvSpPr/>
          <p:nvPr userDrawn="1"/>
        </p:nvSpPr>
        <p:spPr>
          <a:xfrm>
            <a:off x="8169707" y="2182833"/>
            <a:ext cx="1422965" cy="1414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C1C3ADD-63BC-CCA1-8F86-649BB0EEBDD6}"/>
              </a:ext>
            </a:extLst>
          </p:cNvPr>
          <p:cNvSpPr/>
          <p:nvPr userDrawn="1"/>
        </p:nvSpPr>
        <p:spPr>
          <a:xfrm>
            <a:off x="10003161" y="2182833"/>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4"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4"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7"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7"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3"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3"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599"/>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5"/>
            <a:ext cx="1787237" cy="1301118"/>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7" name="Text Box 18">
            <a:extLst>
              <a:ext uri="{FF2B5EF4-FFF2-40B4-BE49-F238E27FC236}">
                <a16:creationId xmlns:a16="http://schemas.microsoft.com/office/drawing/2014/main" id="{BDB7C58F-427A-09E3-F843-8AF96C176F2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32DD7612-856D-A59F-F766-1537B00A96E1}"/>
              </a:ext>
            </a:extLst>
          </p:cNvPr>
          <p:cNvSpPr>
            <a:spLocks noGrp="1"/>
          </p:cNvSpPr>
          <p:nvPr>
            <p:ph type="body" sz="quarter" idx="31"/>
          </p:nvPr>
        </p:nvSpPr>
        <p:spPr>
          <a:xfrm>
            <a:off x="5876131" y="103685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6B190DD-4623-40BD-568A-E2A4E473DB5C}"/>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1690668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CFCED6CE-D852-21FB-92CA-54B877B4F362}"/>
              </a:ext>
            </a:extLst>
          </p:cNvPr>
          <p:cNvSpPr>
            <a:spLocks noGrp="1"/>
          </p:cNvSpPr>
          <p:nvPr>
            <p:ph type="body" sz="quarter" idx="14" hasCustomPrompt="1"/>
          </p:nvPr>
        </p:nvSpPr>
        <p:spPr>
          <a:xfrm>
            <a:off x="9279340" y="1271718"/>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2" name="Text Placeholder 12">
            <a:extLst>
              <a:ext uri="{FF2B5EF4-FFF2-40B4-BE49-F238E27FC236}">
                <a16:creationId xmlns:a16="http://schemas.microsoft.com/office/drawing/2014/main" id="{70B91541-DA27-B9BD-1D85-46447EFEBD4E}"/>
              </a:ext>
            </a:extLst>
          </p:cNvPr>
          <p:cNvSpPr>
            <a:spLocks noGrp="1"/>
          </p:cNvSpPr>
          <p:nvPr>
            <p:ph type="body" sz="quarter" idx="15" hasCustomPrompt="1"/>
          </p:nvPr>
        </p:nvSpPr>
        <p:spPr>
          <a:xfrm>
            <a:off x="10431131" y="1271718"/>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able Placeholder 6">
            <a:extLst>
              <a:ext uri="{FF2B5EF4-FFF2-40B4-BE49-F238E27FC236}">
                <a16:creationId xmlns:a16="http://schemas.microsoft.com/office/drawing/2014/main" id="{35078679-5650-2542-319D-D81A5122F114}"/>
              </a:ext>
            </a:extLst>
          </p:cNvPr>
          <p:cNvSpPr>
            <a:spLocks noGrp="1"/>
          </p:cNvSpPr>
          <p:nvPr>
            <p:ph type="tbl" sz="quarter" idx="17"/>
          </p:nvPr>
        </p:nvSpPr>
        <p:spPr>
          <a:xfrm>
            <a:off x="776288" y="1676400"/>
            <a:ext cx="10669587" cy="41973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3" name="Text Placeholder 23">
            <a:extLst>
              <a:ext uri="{FF2B5EF4-FFF2-40B4-BE49-F238E27FC236}">
                <a16:creationId xmlns:a16="http://schemas.microsoft.com/office/drawing/2014/main" id="{C1801840-DEFD-E407-2F0A-37FDD671C2C3}"/>
              </a:ext>
            </a:extLst>
          </p:cNvPr>
          <p:cNvSpPr>
            <a:spLocks noGrp="1"/>
          </p:cNvSpPr>
          <p:nvPr>
            <p:ph type="body" sz="quarter" idx="12" hasCustomPrompt="1"/>
          </p:nvPr>
        </p:nvSpPr>
        <p:spPr>
          <a:xfrm>
            <a:off x="769352" y="503701"/>
            <a:ext cx="8651740" cy="649366"/>
          </a:xfrm>
          <a:prstGeom prst="rect">
            <a:avLst/>
          </a:prstGeom>
        </p:spPr>
        <p:txBody>
          <a:bodyPr/>
          <a:lstStyle>
            <a:lvl1pPr marL="0" indent="0" algn="l">
              <a:buNone/>
              <a:defRPr sz="4800" b="0">
                <a:solidFill>
                  <a:schemeClr val="accent5"/>
                </a:solidFill>
              </a:defRPr>
            </a:lvl1pPr>
          </a:lstStyle>
          <a:p>
            <a:pPr lvl="0"/>
            <a:r>
              <a:rPr lang="en-US" dirty="0"/>
              <a:t>Table Concept</a:t>
            </a:r>
          </a:p>
        </p:txBody>
      </p:sp>
      <p:pic>
        <p:nvPicPr>
          <p:cNvPr id="14" name="Picture 13">
            <a:extLst>
              <a:ext uri="{FF2B5EF4-FFF2-40B4-BE49-F238E27FC236}">
                <a16:creationId xmlns:a16="http://schemas.microsoft.com/office/drawing/2014/main" id="{74665D4F-A964-6B55-A469-CC91FB22D195}"/>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5" name="Text Box 18">
            <a:extLst>
              <a:ext uri="{FF2B5EF4-FFF2-40B4-BE49-F238E27FC236}">
                <a16:creationId xmlns:a16="http://schemas.microsoft.com/office/drawing/2014/main" id="{89AA292C-40CA-B4FF-CDA4-3D4793953AEA}"/>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A0620C9B-55D4-0A1A-1676-270EA71908C8}"/>
              </a:ext>
            </a:extLst>
          </p:cNvPr>
          <p:cNvSpPr>
            <a:spLocks noGrp="1"/>
          </p:cNvSpPr>
          <p:nvPr>
            <p:ph type="body" sz="quarter" idx="31"/>
          </p:nvPr>
        </p:nvSpPr>
        <p:spPr>
          <a:xfrm>
            <a:off x="788132"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08246AF-10D5-3924-D715-D5E6A5345D6B}"/>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23072589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able Slide 2">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69352" y="503701"/>
            <a:ext cx="8651740" cy="649366"/>
          </a:xfrm>
          <a:prstGeom prst="rect">
            <a:avLst/>
          </a:prstGeom>
        </p:spPr>
        <p:txBody>
          <a:bodyPr/>
          <a:lstStyle>
            <a:lvl1pPr marL="0" indent="0" algn="l">
              <a:buNone/>
              <a:defRPr sz="4800" b="0">
                <a:solidFill>
                  <a:schemeClr val="accent5"/>
                </a:solidFill>
              </a:defRPr>
            </a:lvl1pPr>
          </a:lstStyle>
          <a:p>
            <a:pPr lvl="0"/>
            <a:r>
              <a:rPr lang="en-US" dirty="0"/>
              <a:t>Table Concept</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p:nvPr>
        </p:nvSpPr>
        <p:spPr>
          <a:xfrm>
            <a:off x="727075" y="1783653"/>
            <a:ext cx="5402263" cy="3983735"/>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hart Placeholder 10">
            <a:extLst>
              <a:ext uri="{FF2B5EF4-FFF2-40B4-BE49-F238E27FC236}">
                <a16:creationId xmlns:a16="http://schemas.microsoft.com/office/drawing/2014/main" id="{DA608075-4B05-4A78-7ED1-0C29C1DA9DC1}"/>
              </a:ext>
            </a:extLst>
          </p:cNvPr>
          <p:cNvSpPr>
            <a:spLocks noGrp="1"/>
          </p:cNvSpPr>
          <p:nvPr>
            <p:ph type="chart" sz="quarter" idx="20"/>
          </p:nvPr>
        </p:nvSpPr>
        <p:spPr>
          <a:xfrm>
            <a:off x="6526213" y="1784350"/>
            <a:ext cx="4687887" cy="398303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2" name="Text Placeholder 12">
            <a:extLst>
              <a:ext uri="{FF2B5EF4-FFF2-40B4-BE49-F238E27FC236}">
                <a16:creationId xmlns:a16="http://schemas.microsoft.com/office/drawing/2014/main" id="{0C371CC1-B11B-9E37-B17A-B69C83E3BDD8}"/>
              </a:ext>
            </a:extLst>
          </p:cNvPr>
          <p:cNvSpPr>
            <a:spLocks noGrp="1"/>
          </p:cNvSpPr>
          <p:nvPr>
            <p:ph type="body" sz="quarter" idx="21" hasCustomPrompt="1"/>
          </p:nvPr>
        </p:nvSpPr>
        <p:spPr>
          <a:xfrm>
            <a:off x="9279340" y="1271718"/>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4" name="Text Placeholder 12">
            <a:extLst>
              <a:ext uri="{FF2B5EF4-FFF2-40B4-BE49-F238E27FC236}">
                <a16:creationId xmlns:a16="http://schemas.microsoft.com/office/drawing/2014/main" id="{ADBDDC1F-14DF-A708-94C1-D63EC90E9BE5}"/>
              </a:ext>
            </a:extLst>
          </p:cNvPr>
          <p:cNvSpPr>
            <a:spLocks noGrp="1"/>
          </p:cNvSpPr>
          <p:nvPr>
            <p:ph type="body" sz="quarter" idx="15" hasCustomPrompt="1"/>
          </p:nvPr>
        </p:nvSpPr>
        <p:spPr>
          <a:xfrm>
            <a:off x="10431131" y="1271718"/>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pic>
        <p:nvPicPr>
          <p:cNvPr id="15" name="Picture 14">
            <a:extLst>
              <a:ext uri="{FF2B5EF4-FFF2-40B4-BE49-F238E27FC236}">
                <a16:creationId xmlns:a16="http://schemas.microsoft.com/office/drawing/2014/main" id="{427A6620-EE80-D668-F0C9-448EAB2B7E70}"/>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5" name="Text Box 18">
            <a:extLst>
              <a:ext uri="{FF2B5EF4-FFF2-40B4-BE49-F238E27FC236}">
                <a16:creationId xmlns:a16="http://schemas.microsoft.com/office/drawing/2014/main" id="{3858985B-5C5A-E6F1-36D1-2FB23263A3E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421B8ECE-B2CE-5398-B52C-14C343901B7B}"/>
              </a:ext>
            </a:extLst>
          </p:cNvPr>
          <p:cNvSpPr>
            <a:spLocks noGrp="1"/>
          </p:cNvSpPr>
          <p:nvPr>
            <p:ph type="body" sz="quarter" idx="31"/>
          </p:nvPr>
        </p:nvSpPr>
        <p:spPr>
          <a:xfrm>
            <a:off x="833852"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664386FD-31C2-A340-75DF-057964B44274}"/>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057302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Line Charts &amp; Numbers Comparison">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7FA62755-E73F-4F69-921B-E1F3B8937485}"/>
              </a:ext>
            </a:extLst>
          </p:cNvPr>
          <p:cNvSpPr>
            <a:spLocks noGrp="1"/>
          </p:cNvSpPr>
          <p:nvPr>
            <p:ph type="chart" sz="quarter" idx="26"/>
          </p:nvPr>
        </p:nvSpPr>
        <p:spPr>
          <a:xfrm>
            <a:off x="4830053" y="2949575"/>
            <a:ext cx="6634871" cy="2925763"/>
          </a:xfrm>
          <a:prstGeom prst="rect">
            <a:avLst/>
          </a:prstGeom>
        </p:spPr>
        <p:txBody>
          <a:bodyPr/>
          <a:lstStyle>
            <a:lvl1pPr marL="0" indent="0">
              <a:buNone/>
              <a:defRPr/>
            </a:lvl1pPr>
          </a:lstStyle>
          <a:p>
            <a:endParaRPr lang="en-US" dirty="0"/>
          </a:p>
        </p:txBody>
      </p:sp>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5" y="1398095"/>
            <a:ext cx="6857998" cy="40618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4" y="1287735"/>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8" y="1287735"/>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2" y="1287735"/>
            <a:ext cx="1778001" cy="641735"/>
          </a:xfrm>
          <a:prstGeom prst="rect">
            <a:avLst/>
          </a:prstGeom>
        </p:spPr>
        <p:txBody>
          <a:bodyPr/>
          <a:lstStyle>
            <a:lvl1pPr marL="0" indent="0" algn="l">
              <a:buNone/>
              <a:defRPr sz="48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9E4AE578-649D-5EC2-B559-03F4200CE0EB}"/>
              </a:ext>
            </a:extLst>
          </p:cNvPr>
          <p:cNvSpPr>
            <a:spLocks noGrp="1"/>
          </p:cNvSpPr>
          <p:nvPr>
            <p:ph type="body" sz="quarter" idx="42" hasCustomPrompt="1"/>
          </p:nvPr>
        </p:nvSpPr>
        <p:spPr>
          <a:xfrm>
            <a:off x="4830053" y="2288919"/>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F9C71439-2D89-F43A-88F9-C059F204D295}"/>
              </a:ext>
            </a:extLst>
          </p:cNvPr>
          <p:cNvSpPr>
            <a:spLocks noGrp="1"/>
          </p:cNvSpPr>
          <p:nvPr>
            <p:ph type="body" sz="quarter" idx="43" hasCustomPrompt="1"/>
          </p:nvPr>
        </p:nvSpPr>
        <p:spPr>
          <a:xfrm>
            <a:off x="7241194" y="2288919"/>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34D48539-B2F8-7870-777B-6A7B41CBBC7D}"/>
              </a:ext>
            </a:extLst>
          </p:cNvPr>
          <p:cNvSpPr>
            <a:spLocks noGrp="1"/>
          </p:cNvSpPr>
          <p:nvPr>
            <p:ph type="body" sz="quarter" idx="44" hasCustomPrompt="1"/>
          </p:nvPr>
        </p:nvSpPr>
        <p:spPr>
          <a:xfrm>
            <a:off x="9662331" y="2288919"/>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pic>
        <p:nvPicPr>
          <p:cNvPr id="10" name="Picture 9">
            <a:extLst>
              <a:ext uri="{FF2B5EF4-FFF2-40B4-BE49-F238E27FC236}">
                <a16:creationId xmlns:a16="http://schemas.microsoft.com/office/drawing/2014/main" id="{0F64C7B9-14F1-5BC7-C65F-8CCBEA550CBA}"/>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1" name="Text Box 18">
            <a:extLst>
              <a:ext uri="{FF2B5EF4-FFF2-40B4-BE49-F238E27FC236}">
                <a16:creationId xmlns:a16="http://schemas.microsoft.com/office/drawing/2014/main" id="{D3B5343A-C276-3877-E133-4BF785D65337}"/>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15">
            <a:extLst>
              <a:ext uri="{FF2B5EF4-FFF2-40B4-BE49-F238E27FC236}">
                <a16:creationId xmlns:a16="http://schemas.microsoft.com/office/drawing/2014/main" id="{F9B70260-3AD4-E883-28C9-C660F1BC790C}"/>
              </a:ext>
            </a:extLst>
          </p:cNvPr>
          <p:cNvSpPr>
            <a:spLocks noGrp="1"/>
          </p:cNvSpPr>
          <p:nvPr>
            <p:ph type="body" sz="quarter" idx="45"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8" name="Text Placeholder 23">
            <a:extLst>
              <a:ext uri="{FF2B5EF4-FFF2-40B4-BE49-F238E27FC236}">
                <a16:creationId xmlns:a16="http://schemas.microsoft.com/office/drawing/2014/main" id="{160A8F76-004D-7806-705F-74F2EA476259}"/>
              </a:ext>
            </a:extLst>
          </p:cNvPr>
          <p:cNvSpPr>
            <a:spLocks noGrp="1"/>
          </p:cNvSpPr>
          <p:nvPr>
            <p:ph type="body" sz="quarter" idx="12" hasCustomPrompt="1"/>
          </p:nvPr>
        </p:nvSpPr>
        <p:spPr>
          <a:xfrm>
            <a:off x="735887" y="1282500"/>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2058F6DF-C34B-CED4-E73F-A4395B10411E}"/>
              </a:ext>
            </a:extLst>
          </p:cNvPr>
          <p:cNvSpPr>
            <a:spLocks noGrp="1"/>
          </p:cNvSpPr>
          <p:nvPr>
            <p:ph type="body" sz="quarter" idx="31"/>
          </p:nvPr>
        </p:nvSpPr>
        <p:spPr>
          <a:xfrm>
            <a:off x="857871" y="2779030"/>
            <a:ext cx="439737" cy="36576"/>
          </a:xfrm>
          <a:prstGeom prst="rect">
            <a:avLst/>
          </a:prstGeom>
          <a:solidFill>
            <a:schemeClr val="bg1"/>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2787551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Line Charts &amp; Numbers Comparis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5" y="1398095"/>
            <a:ext cx="6857998" cy="4061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4" y="1287735"/>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8" y="1287735"/>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2" y="1287735"/>
            <a:ext cx="1778001" cy="641735"/>
          </a:xfrm>
          <a:prstGeom prst="rect">
            <a:avLst/>
          </a:prstGeom>
        </p:spPr>
        <p:txBody>
          <a:bodyPr/>
          <a:lstStyle>
            <a:lvl1pPr marL="0" indent="0" algn="l">
              <a:buNone/>
              <a:defRPr sz="48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2B74E2BC-EC7E-EDFB-6E07-B1E390C5C153}"/>
              </a:ext>
            </a:extLst>
          </p:cNvPr>
          <p:cNvSpPr>
            <a:spLocks noGrp="1"/>
          </p:cNvSpPr>
          <p:nvPr>
            <p:ph type="body" sz="quarter" idx="42" hasCustomPrompt="1"/>
          </p:nvPr>
        </p:nvSpPr>
        <p:spPr>
          <a:xfrm>
            <a:off x="4830054" y="2288919"/>
            <a:ext cx="2010584"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52DB0324-2702-6962-9C5D-3F792CC996C7}"/>
              </a:ext>
            </a:extLst>
          </p:cNvPr>
          <p:cNvSpPr>
            <a:spLocks noGrp="1"/>
          </p:cNvSpPr>
          <p:nvPr>
            <p:ph type="body" sz="quarter" idx="43" hasCustomPrompt="1"/>
          </p:nvPr>
        </p:nvSpPr>
        <p:spPr>
          <a:xfrm>
            <a:off x="7241195" y="2288919"/>
            <a:ext cx="2204332"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26CCBD06-D591-346B-0913-B76033CB7BFF}"/>
              </a:ext>
            </a:extLst>
          </p:cNvPr>
          <p:cNvSpPr>
            <a:spLocks noGrp="1"/>
          </p:cNvSpPr>
          <p:nvPr>
            <p:ph type="body" sz="quarter" idx="44" hasCustomPrompt="1"/>
          </p:nvPr>
        </p:nvSpPr>
        <p:spPr>
          <a:xfrm>
            <a:off x="9662331" y="2288919"/>
            <a:ext cx="198102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8" name="Chart Placeholder 4">
            <a:extLst>
              <a:ext uri="{FF2B5EF4-FFF2-40B4-BE49-F238E27FC236}">
                <a16:creationId xmlns:a16="http://schemas.microsoft.com/office/drawing/2014/main" id="{B39C47F3-97B3-B626-16BE-050A6AEE3269}"/>
              </a:ext>
            </a:extLst>
          </p:cNvPr>
          <p:cNvSpPr>
            <a:spLocks noGrp="1"/>
          </p:cNvSpPr>
          <p:nvPr>
            <p:ph type="chart" sz="quarter" idx="26"/>
          </p:nvPr>
        </p:nvSpPr>
        <p:spPr>
          <a:xfrm>
            <a:off x="4830053" y="2949575"/>
            <a:ext cx="6634871" cy="2925763"/>
          </a:xfrm>
          <a:prstGeom prst="rect">
            <a:avLst/>
          </a:prstGeom>
        </p:spPr>
        <p:txBody>
          <a:bodyPr/>
          <a:lstStyle>
            <a:lvl1pPr marL="0" indent="0">
              <a:buNone/>
              <a:defRPr/>
            </a:lvl1pPr>
          </a:lstStyle>
          <a:p>
            <a:endParaRPr lang="en-US" dirty="0"/>
          </a:p>
        </p:txBody>
      </p:sp>
      <p:pic>
        <p:nvPicPr>
          <p:cNvPr id="12" name="Picture 11">
            <a:extLst>
              <a:ext uri="{FF2B5EF4-FFF2-40B4-BE49-F238E27FC236}">
                <a16:creationId xmlns:a16="http://schemas.microsoft.com/office/drawing/2014/main" id="{BD1AEBD4-E95C-77DD-A074-3EFEEA18A8EF}"/>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3" name="Text Box 18">
            <a:extLst>
              <a:ext uri="{FF2B5EF4-FFF2-40B4-BE49-F238E27FC236}">
                <a16:creationId xmlns:a16="http://schemas.microsoft.com/office/drawing/2014/main" id="{B0A941E7-8E81-738D-7405-7BD82623B135}"/>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15">
            <a:extLst>
              <a:ext uri="{FF2B5EF4-FFF2-40B4-BE49-F238E27FC236}">
                <a16:creationId xmlns:a16="http://schemas.microsoft.com/office/drawing/2014/main" id="{2487FACF-DBA6-836B-A5B3-BA76FBA0CF55}"/>
              </a:ext>
            </a:extLst>
          </p:cNvPr>
          <p:cNvSpPr>
            <a:spLocks noGrp="1"/>
          </p:cNvSpPr>
          <p:nvPr>
            <p:ph type="body" sz="quarter" idx="45"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5" name="Text Placeholder 23">
            <a:extLst>
              <a:ext uri="{FF2B5EF4-FFF2-40B4-BE49-F238E27FC236}">
                <a16:creationId xmlns:a16="http://schemas.microsoft.com/office/drawing/2014/main" id="{530D1E1F-EC06-6F7F-028C-F2DCD26716C2}"/>
              </a:ext>
            </a:extLst>
          </p:cNvPr>
          <p:cNvSpPr>
            <a:spLocks noGrp="1"/>
          </p:cNvSpPr>
          <p:nvPr>
            <p:ph type="body" sz="quarter" idx="12" hasCustomPrompt="1"/>
          </p:nvPr>
        </p:nvSpPr>
        <p:spPr>
          <a:xfrm>
            <a:off x="735887" y="1282500"/>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393171B1-21B3-1E87-E285-AE078D100CBB}"/>
              </a:ext>
            </a:extLst>
          </p:cNvPr>
          <p:cNvSpPr>
            <a:spLocks noGrp="1"/>
          </p:cNvSpPr>
          <p:nvPr>
            <p:ph type="body" sz="quarter" idx="31"/>
          </p:nvPr>
        </p:nvSpPr>
        <p:spPr>
          <a:xfrm>
            <a:off x="857871" y="2779030"/>
            <a:ext cx="439737" cy="36576"/>
          </a:xfrm>
          <a:prstGeom prst="rect">
            <a:avLst/>
          </a:prstGeom>
          <a:solidFill>
            <a:schemeClr val="bg1"/>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1064513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Pie Chart Slide 1">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BBEB8-6F67-8D04-8CF4-AE6940A4C69D}"/>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E2488F9-72F9-1D07-23F8-57754FA77EC8}"/>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2AD1FC9C-D617-87A3-7B27-0E8EE22131B5}"/>
              </a:ext>
            </a:extLst>
          </p:cNvPr>
          <p:cNvSpPr>
            <a:spLocks noGrp="1"/>
          </p:cNvSpPr>
          <p:nvPr>
            <p:ph type="body" sz="quarter" idx="31"/>
          </p:nvPr>
        </p:nvSpPr>
        <p:spPr>
          <a:xfrm>
            <a:off x="5876729" y="209348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AE35B86D-BB60-F8B4-25A2-213F0BE166A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6617010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Pie Chart Slide 2">
    <p:bg>
      <p:bgPr>
        <a:solidFill>
          <a:srgbClr val="FFC02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F4CC1-BC64-2802-041A-48BEAEEFB97D}"/>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0C13C6A-BAAA-B3FC-9880-95B502591A22}"/>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E6DD482C-D975-525E-30BA-9F1EDBC55EEA}"/>
              </a:ext>
            </a:extLst>
          </p:cNvPr>
          <p:cNvSpPr>
            <a:spLocks noGrp="1"/>
          </p:cNvSpPr>
          <p:nvPr>
            <p:ph type="body" sz="quarter" idx="31"/>
          </p:nvPr>
        </p:nvSpPr>
        <p:spPr>
          <a:xfrm>
            <a:off x="5876729" y="2093483"/>
            <a:ext cx="439737" cy="36576"/>
          </a:xfrm>
          <a:prstGeom prst="rect">
            <a:avLst/>
          </a:prstGeom>
          <a:solidFill>
            <a:srgbClr val="FFC02D"/>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66CE3FC8-7405-F7FF-2AA7-7707C7BFA8AD}"/>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5827747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Pie Chart Slide 3">
    <p:bg>
      <p:bgPr>
        <a:solidFill>
          <a:srgbClr val="87235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AA9C3-C556-8DC4-48A4-DBF10ACAA923}"/>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57D68F5-8B85-A4E3-B7DD-1A5F28D2E695}"/>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8AF27090-89F0-A45C-2B58-7A1EACCB44A9}"/>
              </a:ext>
            </a:extLst>
          </p:cNvPr>
          <p:cNvSpPr>
            <a:spLocks noGrp="1"/>
          </p:cNvSpPr>
          <p:nvPr>
            <p:ph type="body" sz="quarter" idx="31"/>
          </p:nvPr>
        </p:nvSpPr>
        <p:spPr>
          <a:xfrm>
            <a:off x="5876729" y="2093483"/>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5254E9D6-AA33-8FC7-43EB-58495366901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735698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Pie Chart Slide 4">
    <p:bg>
      <p:bgPr>
        <a:solidFill>
          <a:srgbClr val="F260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689A14-6936-31A2-9D50-0C42BE7973E6}"/>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C3BBE7F-3BB7-AA9B-1E79-352E9A890C01}"/>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496A2CE1-68E3-514C-0DC5-DDC7973A2EEA}"/>
              </a:ext>
            </a:extLst>
          </p:cNvPr>
          <p:cNvSpPr>
            <a:spLocks noGrp="1"/>
          </p:cNvSpPr>
          <p:nvPr>
            <p:ph type="body" sz="quarter" idx="31"/>
          </p:nvPr>
        </p:nvSpPr>
        <p:spPr>
          <a:xfrm>
            <a:off x="5876729" y="2093483"/>
            <a:ext cx="439737" cy="36576"/>
          </a:xfrm>
          <a:prstGeom prst="rect">
            <a:avLst/>
          </a:prstGeom>
          <a:solidFill>
            <a:srgbClr val="F2603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99EB8CC-09DB-751E-4411-FDF65FAA8A8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2740017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Pie Chart Slide 5">
    <p:bg>
      <p:bgPr>
        <a:solidFill>
          <a:srgbClr val="00AA4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1E5B5B-8BC9-FD91-C214-E7B0B74BAA5E}"/>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594DA2F-D375-4104-3228-C4F62E9AFDF7}"/>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6408F58D-470E-AE2E-B772-6A48F2A8D99B}"/>
              </a:ext>
            </a:extLst>
          </p:cNvPr>
          <p:cNvSpPr>
            <a:spLocks noGrp="1"/>
          </p:cNvSpPr>
          <p:nvPr>
            <p:ph type="body" sz="quarter" idx="31"/>
          </p:nvPr>
        </p:nvSpPr>
        <p:spPr>
          <a:xfrm>
            <a:off x="5876729" y="2093483"/>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1153B6B6-C73C-DC02-19D3-123BEB3F5516}"/>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66776018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_Pie Chart Slide 6">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D5FE9A-E0E5-3C9C-5572-8C50DC9937CD}"/>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8B5B811-18F6-1F1B-3314-9FCDDA9E4E6E}"/>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029"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28186"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2" name="Text Placeholder 19">
            <a:extLst>
              <a:ext uri="{FF2B5EF4-FFF2-40B4-BE49-F238E27FC236}">
                <a16:creationId xmlns:a16="http://schemas.microsoft.com/office/drawing/2014/main" id="{248812B5-535C-9368-4935-15D4E9EC2350}"/>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4" name="Text Placeholder 5">
            <a:extLst>
              <a:ext uri="{FF2B5EF4-FFF2-40B4-BE49-F238E27FC236}">
                <a16:creationId xmlns:a16="http://schemas.microsoft.com/office/drawing/2014/main" id="{E6B7DDB1-B19F-4291-D4CF-BEF6861C0676}"/>
              </a:ext>
            </a:extLst>
          </p:cNvPr>
          <p:cNvSpPr>
            <a:spLocks noGrp="1"/>
          </p:cNvSpPr>
          <p:nvPr>
            <p:ph type="body" sz="quarter" idx="31"/>
          </p:nvPr>
        </p:nvSpPr>
        <p:spPr>
          <a:xfrm>
            <a:off x="5876729" y="2093483"/>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923F5839-85B1-62DD-12D1-70582BCF4BB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77482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n Content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108C8D-5AD9-2E74-EF0E-CDC0F604D094}"/>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7" name="Text Box 18">
            <a:extLst>
              <a:ext uri="{FF2B5EF4-FFF2-40B4-BE49-F238E27FC236}">
                <a16:creationId xmlns:a16="http://schemas.microsoft.com/office/drawing/2014/main" id="{1EE0BCD8-0E89-87EB-354E-3758095F550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15">
            <a:extLst>
              <a:ext uri="{FF2B5EF4-FFF2-40B4-BE49-F238E27FC236}">
                <a16:creationId xmlns:a16="http://schemas.microsoft.com/office/drawing/2014/main" id="{2EC995D0-EBDC-FC11-6238-2022DEE506BA}"/>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16" name="Text Placeholder 23">
            <a:extLst>
              <a:ext uri="{FF2B5EF4-FFF2-40B4-BE49-F238E27FC236}">
                <a16:creationId xmlns:a16="http://schemas.microsoft.com/office/drawing/2014/main" id="{0C40A629-A1DD-4B80-2467-24F81BFE7654}"/>
              </a:ext>
            </a:extLst>
          </p:cNvPr>
          <p:cNvSpPr>
            <a:spLocks noGrp="1"/>
          </p:cNvSpPr>
          <p:nvPr>
            <p:ph type="body" sz="quarter" idx="12" hasCustomPrompt="1"/>
          </p:nvPr>
        </p:nvSpPr>
        <p:spPr>
          <a:xfrm>
            <a:off x="0" y="1167757"/>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17" name="Text Placeholder 37">
            <a:extLst>
              <a:ext uri="{FF2B5EF4-FFF2-40B4-BE49-F238E27FC236}">
                <a16:creationId xmlns:a16="http://schemas.microsoft.com/office/drawing/2014/main" id="{6615F0FE-3ACC-5DB8-7837-04A7109D9230}"/>
              </a:ext>
            </a:extLst>
          </p:cNvPr>
          <p:cNvSpPr>
            <a:spLocks noGrp="1"/>
          </p:cNvSpPr>
          <p:nvPr>
            <p:ph type="body" sz="quarter" idx="20" hasCustomPrompt="1"/>
          </p:nvPr>
        </p:nvSpPr>
        <p:spPr>
          <a:xfrm>
            <a:off x="821004"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18" name="Text Placeholder 37">
            <a:extLst>
              <a:ext uri="{FF2B5EF4-FFF2-40B4-BE49-F238E27FC236}">
                <a16:creationId xmlns:a16="http://schemas.microsoft.com/office/drawing/2014/main" id="{61E3C0B1-C788-E947-BB2E-8595425163E8}"/>
              </a:ext>
            </a:extLst>
          </p:cNvPr>
          <p:cNvSpPr>
            <a:spLocks noGrp="1"/>
          </p:cNvSpPr>
          <p:nvPr>
            <p:ph type="body" sz="quarter" idx="22" hasCustomPrompt="1"/>
          </p:nvPr>
        </p:nvSpPr>
        <p:spPr>
          <a:xfrm>
            <a:off x="4462095"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9" name="Text Placeholder 37">
            <a:extLst>
              <a:ext uri="{FF2B5EF4-FFF2-40B4-BE49-F238E27FC236}">
                <a16:creationId xmlns:a16="http://schemas.microsoft.com/office/drawing/2014/main" id="{7E9E19FF-7279-D179-E8F2-31CC074B11E9}"/>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19">
            <a:extLst>
              <a:ext uri="{FF2B5EF4-FFF2-40B4-BE49-F238E27FC236}">
                <a16:creationId xmlns:a16="http://schemas.microsoft.com/office/drawing/2014/main" id="{A5FCD89B-9E16-812C-C3A0-6558C0A952EB}"/>
              </a:ext>
            </a:extLst>
          </p:cNvPr>
          <p:cNvSpPr>
            <a:spLocks noGrp="1"/>
          </p:cNvSpPr>
          <p:nvPr>
            <p:ph type="body" sz="quarter" idx="41" hasCustomPrompt="1"/>
          </p:nvPr>
        </p:nvSpPr>
        <p:spPr>
          <a:xfrm>
            <a:off x="821004" y="4709471"/>
            <a:ext cx="3256360" cy="856442"/>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3" name="Text Placeholder 19">
            <a:extLst>
              <a:ext uri="{FF2B5EF4-FFF2-40B4-BE49-F238E27FC236}">
                <a16:creationId xmlns:a16="http://schemas.microsoft.com/office/drawing/2014/main" id="{4E361739-837D-EF39-72A7-B96A048A97BE}"/>
              </a:ext>
            </a:extLst>
          </p:cNvPr>
          <p:cNvSpPr>
            <a:spLocks noGrp="1"/>
          </p:cNvSpPr>
          <p:nvPr>
            <p:ph type="body" sz="quarter" idx="42" hasCustomPrompt="1"/>
          </p:nvPr>
        </p:nvSpPr>
        <p:spPr>
          <a:xfrm>
            <a:off x="4462095" y="4709471"/>
            <a:ext cx="3256360" cy="856442"/>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24" name="Text Placeholder 19">
            <a:extLst>
              <a:ext uri="{FF2B5EF4-FFF2-40B4-BE49-F238E27FC236}">
                <a16:creationId xmlns:a16="http://schemas.microsoft.com/office/drawing/2014/main" id="{05546096-99F7-8EEA-8204-E44A70B8D6C8}"/>
              </a:ext>
            </a:extLst>
          </p:cNvPr>
          <p:cNvSpPr>
            <a:spLocks noGrp="1"/>
          </p:cNvSpPr>
          <p:nvPr>
            <p:ph type="body" sz="quarter" idx="43" hasCustomPrompt="1"/>
          </p:nvPr>
        </p:nvSpPr>
        <p:spPr>
          <a:xfrm>
            <a:off x="8124988" y="4709471"/>
            <a:ext cx="3256360" cy="856442"/>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5" name="Text Placeholder 5">
            <a:extLst>
              <a:ext uri="{FF2B5EF4-FFF2-40B4-BE49-F238E27FC236}">
                <a16:creationId xmlns:a16="http://schemas.microsoft.com/office/drawing/2014/main" id="{99DEBB9E-9967-44A6-E583-2B254D6C348C}"/>
              </a:ext>
            </a:extLst>
          </p:cNvPr>
          <p:cNvSpPr>
            <a:spLocks noGrp="1"/>
          </p:cNvSpPr>
          <p:nvPr>
            <p:ph type="body" sz="quarter" idx="31"/>
          </p:nvPr>
        </p:nvSpPr>
        <p:spPr>
          <a:xfrm>
            <a:off x="5878629" y="103077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7" name="Rectangle 26">
            <a:extLst>
              <a:ext uri="{FF2B5EF4-FFF2-40B4-BE49-F238E27FC236}">
                <a16:creationId xmlns:a16="http://schemas.microsoft.com/office/drawing/2014/main" id="{4C8255E7-7C8A-F658-8E87-17AFA20FE9FF}"/>
              </a:ext>
            </a:extLst>
          </p:cNvPr>
          <p:cNvSpPr/>
          <p:nvPr userDrawn="1"/>
        </p:nvSpPr>
        <p:spPr>
          <a:xfrm>
            <a:off x="1420484" y="2200990"/>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9">
            <a:extLst>
              <a:ext uri="{FF2B5EF4-FFF2-40B4-BE49-F238E27FC236}">
                <a16:creationId xmlns:a16="http://schemas.microsoft.com/office/drawing/2014/main" id="{10D8C20F-7B50-F3B2-76F3-C09BD6709D90}"/>
              </a:ext>
            </a:extLst>
          </p:cNvPr>
          <p:cNvSpPr>
            <a:spLocks noGrp="1"/>
          </p:cNvSpPr>
          <p:nvPr>
            <p:ph type="pic" sz="quarter" idx="45" hasCustomPrompt="1"/>
          </p:nvPr>
        </p:nvSpPr>
        <p:spPr>
          <a:xfrm>
            <a:off x="145983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8" name="Rectangle 27">
            <a:extLst>
              <a:ext uri="{FF2B5EF4-FFF2-40B4-BE49-F238E27FC236}">
                <a16:creationId xmlns:a16="http://schemas.microsoft.com/office/drawing/2014/main" id="{BF1FB953-1BF3-92AF-9070-03D23A2ACEDB}"/>
              </a:ext>
            </a:extLst>
          </p:cNvPr>
          <p:cNvSpPr/>
          <p:nvPr userDrawn="1"/>
        </p:nvSpPr>
        <p:spPr>
          <a:xfrm>
            <a:off x="5067300" y="2200990"/>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9">
            <a:extLst>
              <a:ext uri="{FF2B5EF4-FFF2-40B4-BE49-F238E27FC236}">
                <a16:creationId xmlns:a16="http://schemas.microsoft.com/office/drawing/2014/main" id="{48FA30B2-17A4-8C5A-B179-5FC335A6CFA7}"/>
              </a:ext>
            </a:extLst>
          </p:cNvPr>
          <p:cNvSpPr>
            <a:spLocks noGrp="1"/>
          </p:cNvSpPr>
          <p:nvPr>
            <p:ph type="pic" sz="quarter" idx="46" hasCustomPrompt="1"/>
          </p:nvPr>
        </p:nvSpPr>
        <p:spPr>
          <a:xfrm>
            <a:off x="5106650"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3" name="Rectangle 32">
            <a:extLst>
              <a:ext uri="{FF2B5EF4-FFF2-40B4-BE49-F238E27FC236}">
                <a16:creationId xmlns:a16="http://schemas.microsoft.com/office/drawing/2014/main" id="{9759CE91-63C2-FC17-3B0F-0DB537C47363}"/>
              </a:ext>
            </a:extLst>
          </p:cNvPr>
          <p:cNvSpPr/>
          <p:nvPr userDrawn="1"/>
        </p:nvSpPr>
        <p:spPr>
          <a:xfrm>
            <a:off x="8675204" y="2200990"/>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29">
            <a:extLst>
              <a:ext uri="{FF2B5EF4-FFF2-40B4-BE49-F238E27FC236}">
                <a16:creationId xmlns:a16="http://schemas.microsoft.com/office/drawing/2014/main" id="{05A2A381-81C1-35F1-1AE8-A25D59CB700A}"/>
              </a:ext>
            </a:extLst>
          </p:cNvPr>
          <p:cNvSpPr>
            <a:spLocks noGrp="1"/>
          </p:cNvSpPr>
          <p:nvPr>
            <p:ph type="pic" sz="quarter" idx="47" hasCustomPrompt="1"/>
          </p:nvPr>
        </p:nvSpPr>
        <p:spPr>
          <a:xfrm>
            <a:off x="871455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5" name="Text Placeholder 12">
            <a:extLst>
              <a:ext uri="{FF2B5EF4-FFF2-40B4-BE49-F238E27FC236}">
                <a16:creationId xmlns:a16="http://schemas.microsoft.com/office/drawing/2014/main" id="{EAF39CF6-CDB8-36F1-4633-2EB59BFF279E}"/>
              </a:ext>
            </a:extLst>
          </p:cNvPr>
          <p:cNvSpPr>
            <a:spLocks noGrp="1"/>
          </p:cNvSpPr>
          <p:nvPr>
            <p:ph type="body" sz="quarter" idx="29" hasCustomPrompt="1"/>
          </p:nvPr>
        </p:nvSpPr>
        <p:spPr>
          <a:xfrm>
            <a:off x="2728913" y="5700182"/>
            <a:ext cx="6734175" cy="655270"/>
          </a:xfrm>
          <a:prstGeom prst="rect">
            <a:avLst/>
          </a:prstGeom>
          <a:solidFill>
            <a:schemeClr val="accent5"/>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spTree>
    <p:extLst>
      <p:ext uri="{BB962C8B-B14F-4D97-AF65-F5344CB8AC3E}">
        <p14:creationId xmlns:p14="http://schemas.microsoft.com/office/powerpoint/2010/main" val="295826408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Pie Chart Slide 7">
    <p:bg>
      <p:bgPr>
        <a:solidFill>
          <a:schemeClr val="accent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A9E758-01C4-A1B6-FBEA-3A34966740F8}"/>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3B231CA-882E-3676-E6B2-D10600ED2549}"/>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6" name="Text Placeholder 20">
            <a:extLst>
              <a:ext uri="{FF2B5EF4-FFF2-40B4-BE49-F238E27FC236}">
                <a16:creationId xmlns:a16="http://schemas.microsoft.com/office/drawing/2014/main" id="{72387925-4CA0-2E09-64AE-AA1971D350FF}"/>
              </a:ext>
            </a:extLst>
          </p:cNvPr>
          <p:cNvSpPr>
            <a:spLocks noGrp="1"/>
          </p:cNvSpPr>
          <p:nvPr>
            <p:ph type="body" sz="quarter" idx="13" hasCustomPrompt="1"/>
          </p:nvPr>
        </p:nvSpPr>
        <p:spPr>
          <a:xfrm>
            <a:off x="5070029"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20">
            <a:extLst>
              <a:ext uri="{FF2B5EF4-FFF2-40B4-BE49-F238E27FC236}">
                <a16:creationId xmlns:a16="http://schemas.microsoft.com/office/drawing/2014/main" id="{4744DDEF-6F86-AA1B-D679-061E99F4F598}"/>
              </a:ext>
            </a:extLst>
          </p:cNvPr>
          <p:cNvSpPr>
            <a:spLocks noGrp="1"/>
          </p:cNvSpPr>
          <p:nvPr>
            <p:ph type="body" sz="quarter" idx="14" hasCustomPrompt="1"/>
          </p:nvPr>
        </p:nvSpPr>
        <p:spPr>
          <a:xfrm>
            <a:off x="8028186"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0" name="Text Placeholder 19">
            <a:extLst>
              <a:ext uri="{FF2B5EF4-FFF2-40B4-BE49-F238E27FC236}">
                <a16:creationId xmlns:a16="http://schemas.microsoft.com/office/drawing/2014/main" id="{9208C16C-BA0A-B93F-AEEB-C12F2EBB7902}"/>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 name="Text Placeholder 5">
            <a:extLst>
              <a:ext uri="{FF2B5EF4-FFF2-40B4-BE49-F238E27FC236}">
                <a16:creationId xmlns:a16="http://schemas.microsoft.com/office/drawing/2014/main" id="{B05A1865-5895-0865-9350-B970C25D480D}"/>
              </a:ext>
            </a:extLst>
          </p:cNvPr>
          <p:cNvSpPr>
            <a:spLocks noGrp="1"/>
          </p:cNvSpPr>
          <p:nvPr>
            <p:ph type="body" sz="quarter" idx="31"/>
          </p:nvPr>
        </p:nvSpPr>
        <p:spPr>
          <a:xfrm>
            <a:off x="5876729" y="2093483"/>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B613C4A2-A70D-DDD3-6BF7-DBE355A673AC}"/>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17068781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Three Number Comparison (Fille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58C5A-691F-BE35-4688-5B04A3D83021}"/>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3F28CBF-F033-6055-07DE-2DB1D6E590D8}"/>
              </a:ext>
            </a:extLst>
          </p:cNvPr>
          <p:cNvPicPr>
            <a:picLocks noChangeAspect="1"/>
          </p:cNvPicPr>
          <p:nvPr userDrawn="1"/>
        </p:nvPicPr>
        <p:blipFill>
          <a:blip r:embed="rId2"/>
          <a:stretch>
            <a:fillRect/>
          </a:stretch>
        </p:blipFill>
        <p:spPr>
          <a:xfrm>
            <a:off x="403612" y="6311418"/>
            <a:ext cx="1566007" cy="278945"/>
          </a:xfrm>
          <a:prstGeom prst="rect">
            <a:avLst/>
          </a:prstGeom>
        </p:spPr>
      </p:pic>
      <p:pic>
        <p:nvPicPr>
          <p:cNvPr id="12" name="Graphic 11">
            <a:extLst>
              <a:ext uri="{FF2B5EF4-FFF2-40B4-BE49-F238E27FC236}">
                <a16:creationId xmlns:a16="http://schemas.microsoft.com/office/drawing/2014/main" id="{64FD7809-D59E-D1DF-3781-89C46C443B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04922" y="2761983"/>
            <a:ext cx="499495" cy="499495"/>
          </a:xfrm>
          <a:prstGeom prst="rect">
            <a:avLst/>
          </a:prstGeom>
        </p:spPr>
      </p:pic>
      <p:pic>
        <p:nvPicPr>
          <p:cNvPr id="13" name="Graphic 12">
            <a:extLst>
              <a:ext uri="{FF2B5EF4-FFF2-40B4-BE49-F238E27FC236}">
                <a16:creationId xmlns:a16="http://schemas.microsoft.com/office/drawing/2014/main" id="{1AE650ED-4AB7-0F60-8FAA-16881C739B3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46251" y="2761983"/>
            <a:ext cx="499495" cy="499495"/>
          </a:xfrm>
          <a:prstGeom prst="rect">
            <a:avLst/>
          </a:prstGeom>
        </p:spPr>
      </p:pic>
      <p:pic>
        <p:nvPicPr>
          <p:cNvPr id="14" name="Graphic 13">
            <a:extLst>
              <a:ext uri="{FF2B5EF4-FFF2-40B4-BE49-F238E27FC236}">
                <a16:creationId xmlns:a16="http://schemas.microsoft.com/office/drawing/2014/main" id="{AC6B5A68-F4BC-90B3-8959-4F91ACCDBAE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087582" y="2761983"/>
            <a:ext cx="499495" cy="49949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39" name="Text Placeholder 37">
            <a:extLst>
              <a:ext uri="{FF2B5EF4-FFF2-40B4-BE49-F238E27FC236}">
                <a16:creationId xmlns:a16="http://schemas.microsoft.com/office/drawing/2014/main" id="{FC971E60-9EAB-EC38-5DF0-CC4F447B67A5}"/>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2" name="Text Placeholder 37">
            <a:extLst>
              <a:ext uri="{FF2B5EF4-FFF2-40B4-BE49-F238E27FC236}">
                <a16:creationId xmlns:a16="http://schemas.microsoft.com/office/drawing/2014/main" id="{9F4F6FC0-2CAA-BC1F-9EC6-731C28C9D7F8}"/>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37">
            <a:extLst>
              <a:ext uri="{FF2B5EF4-FFF2-40B4-BE49-F238E27FC236}">
                <a16:creationId xmlns:a16="http://schemas.microsoft.com/office/drawing/2014/main" id="{8B4CCD7A-A957-61ED-1225-547873811F16}"/>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2" name="Text Placeholder 19">
            <a:extLst>
              <a:ext uri="{FF2B5EF4-FFF2-40B4-BE49-F238E27FC236}">
                <a16:creationId xmlns:a16="http://schemas.microsoft.com/office/drawing/2014/main" id="{A3D16883-7BCD-6FB1-38D6-7735A22E000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19">
            <a:extLst>
              <a:ext uri="{FF2B5EF4-FFF2-40B4-BE49-F238E27FC236}">
                <a16:creationId xmlns:a16="http://schemas.microsoft.com/office/drawing/2014/main" id="{9C5706D2-C92A-C82D-13A6-63F728B90404}"/>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5" name="Text Placeholder 19">
            <a:extLst>
              <a:ext uri="{FF2B5EF4-FFF2-40B4-BE49-F238E27FC236}">
                <a16:creationId xmlns:a16="http://schemas.microsoft.com/office/drawing/2014/main" id="{B3ACF92C-8690-3F2D-942A-1064485264E2}"/>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5">
            <a:extLst>
              <a:ext uri="{FF2B5EF4-FFF2-40B4-BE49-F238E27FC236}">
                <a16:creationId xmlns:a16="http://schemas.microsoft.com/office/drawing/2014/main" id="{0082AE9C-0F35-115E-D3EF-2511CF6EEAB9}"/>
              </a:ext>
            </a:extLst>
          </p:cNvPr>
          <p:cNvSpPr>
            <a:spLocks noGrp="1"/>
          </p:cNvSpPr>
          <p:nvPr>
            <p:ph type="body" sz="quarter" idx="31"/>
          </p:nvPr>
        </p:nvSpPr>
        <p:spPr>
          <a:xfrm>
            <a:off x="5876729" y="224893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41D0272B-B7C3-01C2-EEE8-D0874CA7512F}"/>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3066216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hree Number Comparis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50F9-0343-667F-9795-6086E4247827}"/>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C3F4AA97-0584-20B0-1FB9-A36C326CC1BF}"/>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3D33B8AC-3196-22EA-AFB3-09DC70C4ECE6}"/>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C1F5531B-B579-B2F8-A618-DD4C816CD4B3}"/>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2E058E93-C213-ED14-3E11-90026DEF02B7}"/>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90688ED4-DC39-FA31-C96C-19A9F19B212B}"/>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EDA15B3D-C093-CCCC-B47D-0BECA9CFAAE0}"/>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E5920A0C-D818-1571-DAD5-36F8EA47D309}"/>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5">
            <a:extLst>
              <a:ext uri="{FF2B5EF4-FFF2-40B4-BE49-F238E27FC236}">
                <a16:creationId xmlns:a16="http://schemas.microsoft.com/office/drawing/2014/main" id="{0E0FD177-6937-59F9-E7FE-7E4A5D84E70A}"/>
              </a:ext>
            </a:extLst>
          </p:cNvPr>
          <p:cNvSpPr>
            <a:spLocks noGrp="1"/>
          </p:cNvSpPr>
          <p:nvPr>
            <p:ph type="body" sz="quarter" idx="31"/>
          </p:nvPr>
        </p:nvSpPr>
        <p:spPr>
          <a:xfrm>
            <a:off x="5876729" y="224893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ABB20C28-3C13-83AB-4CD5-24011A3E55E9}"/>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18599602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Three Number Comparison 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C6FC57-12F2-6B00-011B-A83D5A9667C8}"/>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6C594BCF-A91D-4A85-D2A6-57A4AC27FEA4}"/>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1871A9E9-675D-7387-9FC7-61F67AE30EE2}"/>
              </a:ext>
            </a:extLst>
          </p:cNvPr>
          <p:cNvSpPr>
            <a:spLocks noGrp="1"/>
          </p:cNvSpPr>
          <p:nvPr>
            <p:ph type="body" sz="quarter" idx="31"/>
          </p:nvPr>
        </p:nvSpPr>
        <p:spPr>
          <a:xfrm>
            <a:off x="5876729" y="2248931"/>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77F4DB51-E1D5-DADB-DC56-BA5E17FD0613}"/>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67753896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hree Number Comparison 3">
    <p:bg>
      <p:bgPr>
        <a:solidFill>
          <a:srgbClr val="87235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E203F3-AAAE-DF47-C5D6-2A86315EBA7E}"/>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1AEA88D-22D8-11D6-45EC-707751A010B8}"/>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D41E0C9-0078-533C-4C48-EEE9BB6B6EAD}"/>
              </a:ext>
            </a:extLst>
          </p:cNvPr>
          <p:cNvSpPr>
            <a:spLocks noGrp="1"/>
          </p:cNvSpPr>
          <p:nvPr>
            <p:ph type="body" sz="quarter" idx="31"/>
          </p:nvPr>
        </p:nvSpPr>
        <p:spPr>
          <a:xfrm>
            <a:off x="5876729" y="2248931"/>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E517D7F5-36CD-65DA-B1DA-D3377A39F3F0}"/>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69475643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hree Number Comparison 4">
    <p:bg>
      <p:bgPr>
        <a:solidFill>
          <a:srgbClr val="00AA4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57D66-4681-2AB3-64C6-ADB69F252D85}"/>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DBFB680-CC87-1DFA-6668-D4BE63F35639}"/>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FBAF798-A707-C19A-993D-48F70C34236A}"/>
              </a:ext>
            </a:extLst>
          </p:cNvPr>
          <p:cNvSpPr>
            <a:spLocks noGrp="1"/>
          </p:cNvSpPr>
          <p:nvPr>
            <p:ph type="body" sz="quarter" idx="31"/>
          </p:nvPr>
        </p:nvSpPr>
        <p:spPr>
          <a:xfrm>
            <a:off x="5876729" y="2248931"/>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E05ED106-8217-D741-45EC-3D32FD557F69}"/>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7341345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Three Number Comparison 5">
    <p:bg>
      <p:bgPr>
        <a:solidFill>
          <a:srgbClr val="00A6C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13581D-C2C4-7FBA-CB1F-4EB97CFA58C9}"/>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64139FF2-32D6-4871-A771-D39E0D1CDBB3}"/>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4419B4E8-EF4A-E431-8CB8-CFB770E33604}"/>
              </a:ext>
            </a:extLst>
          </p:cNvPr>
          <p:cNvSpPr>
            <a:spLocks noGrp="1"/>
          </p:cNvSpPr>
          <p:nvPr>
            <p:ph type="body" sz="quarter" idx="31"/>
          </p:nvPr>
        </p:nvSpPr>
        <p:spPr>
          <a:xfrm>
            <a:off x="5876729" y="2248931"/>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BBA3A014-94C8-3ED1-87A6-7037198879DA}"/>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5463000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Infographic Slide">
    <p:spTree>
      <p:nvGrpSpPr>
        <p:cNvPr id="1" name=""/>
        <p:cNvGrpSpPr/>
        <p:nvPr/>
      </p:nvGrpSpPr>
      <p:grpSpPr>
        <a:xfrm>
          <a:off x="0" y="0"/>
          <a:ext cx="0" cy="0"/>
          <a:chOff x="0" y="0"/>
          <a:chExt cx="0" cy="0"/>
        </a:xfrm>
      </p:grpSpPr>
      <p:sp>
        <p:nvSpPr>
          <p:cNvPr id="25" name="Text Placeholder 21">
            <a:extLst>
              <a:ext uri="{FF2B5EF4-FFF2-40B4-BE49-F238E27FC236}">
                <a16:creationId xmlns:a16="http://schemas.microsoft.com/office/drawing/2014/main" id="{5113E17C-B7DA-0074-46F7-E8FBC1068C66}"/>
              </a:ext>
            </a:extLst>
          </p:cNvPr>
          <p:cNvSpPr>
            <a:spLocks noGrp="1"/>
          </p:cNvSpPr>
          <p:nvPr>
            <p:ph type="body" sz="quarter" idx="13" hasCustomPrompt="1"/>
          </p:nvPr>
        </p:nvSpPr>
        <p:spPr>
          <a:xfrm>
            <a:off x="668922" y="613591"/>
            <a:ext cx="3944111" cy="1424129"/>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Infographic Concept Title</a:t>
            </a:r>
          </a:p>
        </p:txBody>
      </p:sp>
      <p:sp>
        <p:nvSpPr>
          <p:cNvPr id="28" name="Text Placeholder 37">
            <a:extLst>
              <a:ext uri="{FF2B5EF4-FFF2-40B4-BE49-F238E27FC236}">
                <a16:creationId xmlns:a16="http://schemas.microsoft.com/office/drawing/2014/main" id="{79129F69-55EB-F45C-8561-2B980878F4DA}"/>
              </a:ext>
            </a:extLst>
          </p:cNvPr>
          <p:cNvSpPr>
            <a:spLocks noGrp="1"/>
          </p:cNvSpPr>
          <p:nvPr>
            <p:ph type="body" sz="quarter" idx="14" hasCustomPrompt="1"/>
          </p:nvPr>
        </p:nvSpPr>
        <p:spPr>
          <a:xfrm>
            <a:off x="1231717" y="3822880"/>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29" name="Text Placeholder 37">
            <a:extLst>
              <a:ext uri="{FF2B5EF4-FFF2-40B4-BE49-F238E27FC236}">
                <a16:creationId xmlns:a16="http://schemas.microsoft.com/office/drawing/2014/main" id="{39A71FCF-523E-C6D0-A738-96E9DD3E656E}"/>
              </a:ext>
            </a:extLst>
          </p:cNvPr>
          <p:cNvSpPr>
            <a:spLocks noGrp="1"/>
          </p:cNvSpPr>
          <p:nvPr>
            <p:ph type="body" sz="quarter" idx="15" hasCustomPrompt="1"/>
          </p:nvPr>
        </p:nvSpPr>
        <p:spPr>
          <a:xfrm>
            <a:off x="1220357" y="3519074"/>
            <a:ext cx="193650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2" name="Text Placeholder 37">
            <a:extLst>
              <a:ext uri="{FF2B5EF4-FFF2-40B4-BE49-F238E27FC236}">
                <a16:creationId xmlns:a16="http://schemas.microsoft.com/office/drawing/2014/main" id="{797175B6-A718-76F7-EC2C-B5EFC29112D6}"/>
              </a:ext>
            </a:extLst>
          </p:cNvPr>
          <p:cNvSpPr>
            <a:spLocks noGrp="1"/>
          </p:cNvSpPr>
          <p:nvPr>
            <p:ph type="body" sz="quarter" idx="16" hasCustomPrompt="1"/>
          </p:nvPr>
        </p:nvSpPr>
        <p:spPr>
          <a:xfrm>
            <a:off x="1220357" y="4533244"/>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3" name="Text Placeholder 37">
            <a:extLst>
              <a:ext uri="{FF2B5EF4-FFF2-40B4-BE49-F238E27FC236}">
                <a16:creationId xmlns:a16="http://schemas.microsoft.com/office/drawing/2014/main" id="{81CAE7DE-8B26-CB91-52F1-87AF651ACA77}"/>
              </a:ext>
            </a:extLst>
          </p:cNvPr>
          <p:cNvSpPr>
            <a:spLocks noGrp="1"/>
          </p:cNvSpPr>
          <p:nvPr>
            <p:ph type="body" sz="quarter" idx="17" hasCustomPrompt="1"/>
          </p:nvPr>
        </p:nvSpPr>
        <p:spPr>
          <a:xfrm>
            <a:off x="1220357" y="4229438"/>
            <a:ext cx="192514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37">
            <a:extLst>
              <a:ext uri="{FF2B5EF4-FFF2-40B4-BE49-F238E27FC236}">
                <a16:creationId xmlns:a16="http://schemas.microsoft.com/office/drawing/2014/main" id="{7AC3CFB7-4422-0B1C-CB8C-8DCB2DE955EA}"/>
              </a:ext>
            </a:extLst>
          </p:cNvPr>
          <p:cNvSpPr>
            <a:spLocks noGrp="1"/>
          </p:cNvSpPr>
          <p:nvPr>
            <p:ph type="body" sz="quarter" idx="18" hasCustomPrompt="1"/>
          </p:nvPr>
        </p:nvSpPr>
        <p:spPr>
          <a:xfrm>
            <a:off x="9351303" y="3071220"/>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7" name="Text Placeholder 37">
            <a:extLst>
              <a:ext uri="{FF2B5EF4-FFF2-40B4-BE49-F238E27FC236}">
                <a16:creationId xmlns:a16="http://schemas.microsoft.com/office/drawing/2014/main" id="{2BCC2358-07B6-18CD-17AB-9828FFE2CA2B}"/>
              </a:ext>
            </a:extLst>
          </p:cNvPr>
          <p:cNvSpPr>
            <a:spLocks noGrp="1"/>
          </p:cNvSpPr>
          <p:nvPr>
            <p:ph type="body" sz="quarter" idx="19" hasCustomPrompt="1"/>
          </p:nvPr>
        </p:nvSpPr>
        <p:spPr>
          <a:xfrm>
            <a:off x="9351302" y="2765002"/>
            <a:ext cx="1925139"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40" name="Text Placeholder 37">
            <a:extLst>
              <a:ext uri="{FF2B5EF4-FFF2-40B4-BE49-F238E27FC236}">
                <a16:creationId xmlns:a16="http://schemas.microsoft.com/office/drawing/2014/main" id="{462F12F7-7B60-2774-FA27-74FCD5253FB5}"/>
              </a:ext>
            </a:extLst>
          </p:cNvPr>
          <p:cNvSpPr>
            <a:spLocks noGrp="1"/>
          </p:cNvSpPr>
          <p:nvPr>
            <p:ph type="body" sz="quarter" idx="20" hasCustomPrompt="1"/>
          </p:nvPr>
        </p:nvSpPr>
        <p:spPr>
          <a:xfrm>
            <a:off x="9340286" y="4150873"/>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1" name="Text Placeholder 37">
            <a:extLst>
              <a:ext uri="{FF2B5EF4-FFF2-40B4-BE49-F238E27FC236}">
                <a16:creationId xmlns:a16="http://schemas.microsoft.com/office/drawing/2014/main" id="{173F1EB1-825C-F728-EFCD-6531D59EA29E}"/>
              </a:ext>
            </a:extLst>
          </p:cNvPr>
          <p:cNvSpPr>
            <a:spLocks noGrp="1"/>
          </p:cNvSpPr>
          <p:nvPr>
            <p:ph type="body" sz="quarter" idx="21" hasCustomPrompt="1"/>
          </p:nvPr>
        </p:nvSpPr>
        <p:spPr>
          <a:xfrm>
            <a:off x="9340285" y="3844655"/>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44" name="Text Placeholder 37">
            <a:extLst>
              <a:ext uri="{FF2B5EF4-FFF2-40B4-BE49-F238E27FC236}">
                <a16:creationId xmlns:a16="http://schemas.microsoft.com/office/drawing/2014/main" id="{E3FEFBAC-6534-4C86-F18F-4B3379242504}"/>
              </a:ext>
            </a:extLst>
          </p:cNvPr>
          <p:cNvSpPr>
            <a:spLocks noGrp="1"/>
          </p:cNvSpPr>
          <p:nvPr>
            <p:ph type="body" sz="quarter" idx="22" hasCustomPrompt="1"/>
          </p:nvPr>
        </p:nvSpPr>
        <p:spPr>
          <a:xfrm>
            <a:off x="9339942" y="4910211"/>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5" name="Text Placeholder 37">
            <a:extLst>
              <a:ext uri="{FF2B5EF4-FFF2-40B4-BE49-F238E27FC236}">
                <a16:creationId xmlns:a16="http://schemas.microsoft.com/office/drawing/2014/main" id="{835A637A-1EA5-842A-FBA2-E7C2FEB00A74}"/>
              </a:ext>
            </a:extLst>
          </p:cNvPr>
          <p:cNvSpPr>
            <a:spLocks noGrp="1"/>
          </p:cNvSpPr>
          <p:nvPr>
            <p:ph type="body" sz="quarter" idx="23" hasCustomPrompt="1"/>
          </p:nvPr>
        </p:nvSpPr>
        <p:spPr>
          <a:xfrm>
            <a:off x="9339941" y="4603993"/>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 name="Text Box 18">
            <a:extLst>
              <a:ext uri="{FF2B5EF4-FFF2-40B4-BE49-F238E27FC236}">
                <a16:creationId xmlns:a16="http://schemas.microsoft.com/office/drawing/2014/main" id="{F7038EB9-A444-FA53-C768-1E636535CD6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920F0ACF-FC21-439C-A757-263DBD349E18}"/>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D7CFBE25-88C0-6A06-F878-39092A930544}"/>
              </a:ext>
            </a:extLst>
          </p:cNvPr>
          <p:cNvSpPr>
            <a:spLocks noGrp="1"/>
          </p:cNvSpPr>
          <p:nvPr>
            <p:ph type="body" sz="quarter" idx="31"/>
          </p:nvPr>
        </p:nvSpPr>
        <p:spPr>
          <a:xfrm>
            <a:off x="788132" y="209868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916041C8-9CC3-5984-B049-250761F6BA8C}"/>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0741782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meline Slide">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944186"/>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79" name="Text Placeholder 78">
            <a:extLst>
              <a:ext uri="{FF2B5EF4-FFF2-40B4-BE49-F238E27FC236}">
                <a16:creationId xmlns:a16="http://schemas.microsoft.com/office/drawing/2014/main" id="{F1D04FA4-807D-3EF1-B44A-F0BBA11A98BD}"/>
              </a:ext>
            </a:extLst>
          </p:cNvPr>
          <p:cNvSpPr>
            <a:spLocks noGrp="1"/>
          </p:cNvSpPr>
          <p:nvPr>
            <p:ph type="body" sz="quarter" idx="15"/>
          </p:nvPr>
        </p:nvSpPr>
        <p:spPr>
          <a:xfrm>
            <a:off x="1246188" y="2747677"/>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0" name="Text Placeholder 78">
            <a:extLst>
              <a:ext uri="{FF2B5EF4-FFF2-40B4-BE49-F238E27FC236}">
                <a16:creationId xmlns:a16="http://schemas.microsoft.com/office/drawing/2014/main" id="{1425E34C-1605-714E-7F3D-D701B2BBA7E3}"/>
              </a:ext>
            </a:extLst>
          </p:cNvPr>
          <p:cNvSpPr>
            <a:spLocks noGrp="1"/>
          </p:cNvSpPr>
          <p:nvPr>
            <p:ph type="body" sz="quarter" idx="16"/>
          </p:nvPr>
        </p:nvSpPr>
        <p:spPr>
          <a:xfrm>
            <a:off x="3092069" y="2398297"/>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1" name="Text Placeholder 78">
            <a:extLst>
              <a:ext uri="{FF2B5EF4-FFF2-40B4-BE49-F238E27FC236}">
                <a16:creationId xmlns:a16="http://schemas.microsoft.com/office/drawing/2014/main" id="{7171B691-CAFA-2FC3-9DB8-4F0F7325B053}"/>
              </a:ext>
            </a:extLst>
          </p:cNvPr>
          <p:cNvSpPr>
            <a:spLocks noGrp="1"/>
          </p:cNvSpPr>
          <p:nvPr>
            <p:ph type="body" sz="quarter" idx="17"/>
          </p:nvPr>
        </p:nvSpPr>
        <p:spPr>
          <a:xfrm>
            <a:off x="4571825" y="2398297"/>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2" name="Text Placeholder 78">
            <a:extLst>
              <a:ext uri="{FF2B5EF4-FFF2-40B4-BE49-F238E27FC236}">
                <a16:creationId xmlns:a16="http://schemas.microsoft.com/office/drawing/2014/main" id="{583BE223-A709-EB79-9124-72EB0302D58D}"/>
              </a:ext>
            </a:extLst>
          </p:cNvPr>
          <p:cNvSpPr>
            <a:spLocks noGrp="1"/>
          </p:cNvSpPr>
          <p:nvPr>
            <p:ph type="body" sz="quarter" idx="18"/>
          </p:nvPr>
        </p:nvSpPr>
        <p:spPr>
          <a:xfrm>
            <a:off x="2227811" y="4951265"/>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3" name="Text Placeholder 78">
            <a:extLst>
              <a:ext uri="{FF2B5EF4-FFF2-40B4-BE49-F238E27FC236}">
                <a16:creationId xmlns:a16="http://schemas.microsoft.com/office/drawing/2014/main" id="{9E9AB820-BFBA-DDC4-F4E9-68CB28EB6A06}"/>
              </a:ext>
            </a:extLst>
          </p:cNvPr>
          <p:cNvSpPr>
            <a:spLocks noGrp="1"/>
          </p:cNvSpPr>
          <p:nvPr>
            <p:ph type="body" sz="quarter" idx="19"/>
          </p:nvPr>
        </p:nvSpPr>
        <p:spPr>
          <a:xfrm>
            <a:off x="3814506" y="4951265"/>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4" name="Text Placeholder 78">
            <a:extLst>
              <a:ext uri="{FF2B5EF4-FFF2-40B4-BE49-F238E27FC236}">
                <a16:creationId xmlns:a16="http://schemas.microsoft.com/office/drawing/2014/main" id="{CA2BE97D-8302-7E6E-5DE1-FF0E841AEF6A}"/>
              </a:ext>
            </a:extLst>
          </p:cNvPr>
          <p:cNvSpPr>
            <a:spLocks noGrp="1"/>
          </p:cNvSpPr>
          <p:nvPr>
            <p:ph type="body" sz="quarter" idx="20"/>
          </p:nvPr>
        </p:nvSpPr>
        <p:spPr>
          <a:xfrm>
            <a:off x="5286299" y="4953465"/>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5" name="Text Placeholder 78">
            <a:extLst>
              <a:ext uri="{FF2B5EF4-FFF2-40B4-BE49-F238E27FC236}">
                <a16:creationId xmlns:a16="http://schemas.microsoft.com/office/drawing/2014/main" id="{129A0BF5-B1E5-CECF-E272-6D6A857559CE}"/>
              </a:ext>
            </a:extLst>
          </p:cNvPr>
          <p:cNvSpPr>
            <a:spLocks noGrp="1"/>
          </p:cNvSpPr>
          <p:nvPr>
            <p:ph type="body" sz="quarter" idx="21"/>
          </p:nvPr>
        </p:nvSpPr>
        <p:spPr>
          <a:xfrm>
            <a:off x="7741745" y="2387241"/>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6" name="Text Placeholder 78">
            <a:extLst>
              <a:ext uri="{FF2B5EF4-FFF2-40B4-BE49-F238E27FC236}">
                <a16:creationId xmlns:a16="http://schemas.microsoft.com/office/drawing/2014/main" id="{C18A586F-7193-1D82-8B4C-C705A22F3782}"/>
              </a:ext>
            </a:extLst>
          </p:cNvPr>
          <p:cNvSpPr>
            <a:spLocks noGrp="1"/>
          </p:cNvSpPr>
          <p:nvPr>
            <p:ph type="body" sz="quarter" idx="22"/>
          </p:nvPr>
        </p:nvSpPr>
        <p:spPr>
          <a:xfrm>
            <a:off x="9286687" y="2387241"/>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7" name="Text Placeholder 78">
            <a:extLst>
              <a:ext uri="{FF2B5EF4-FFF2-40B4-BE49-F238E27FC236}">
                <a16:creationId xmlns:a16="http://schemas.microsoft.com/office/drawing/2014/main" id="{B572EB87-6EDD-D1A1-7A0A-44BE7595F66E}"/>
              </a:ext>
            </a:extLst>
          </p:cNvPr>
          <p:cNvSpPr>
            <a:spLocks noGrp="1"/>
          </p:cNvSpPr>
          <p:nvPr>
            <p:ph type="body" sz="quarter" idx="23"/>
          </p:nvPr>
        </p:nvSpPr>
        <p:spPr>
          <a:xfrm>
            <a:off x="8456814" y="4954886"/>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8" name="Text Placeholder 78">
            <a:extLst>
              <a:ext uri="{FF2B5EF4-FFF2-40B4-BE49-F238E27FC236}">
                <a16:creationId xmlns:a16="http://schemas.microsoft.com/office/drawing/2014/main" id="{6929DF40-B18D-40D5-23BA-15F34AEA3B2E}"/>
              </a:ext>
            </a:extLst>
          </p:cNvPr>
          <p:cNvSpPr>
            <a:spLocks noGrp="1"/>
          </p:cNvSpPr>
          <p:nvPr>
            <p:ph type="body" sz="quarter" idx="24"/>
          </p:nvPr>
        </p:nvSpPr>
        <p:spPr>
          <a:xfrm>
            <a:off x="10029052" y="4954886"/>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9" name="Text Placeholder 78">
            <a:extLst>
              <a:ext uri="{FF2B5EF4-FFF2-40B4-BE49-F238E27FC236}">
                <a16:creationId xmlns:a16="http://schemas.microsoft.com/office/drawing/2014/main" id="{44568B6F-CE85-183A-0400-829EE9E0E5E8}"/>
              </a:ext>
            </a:extLst>
          </p:cNvPr>
          <p:cNvSpPr>
            <a:spLocks noGrp="1"/>
          </p:cNvSpPr>
          <p:nvPr>
            <p:ph type="body" sz="quarter" idx="25" hasCustomPrompt="1"/>
          </p:nvPr>
        </p:nvSpPr>
        <p:spPr>
          <a:xfrm>
            <a:off x="488396" y="5663024"/>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90" name="Text Placeholder 78">
            <a:extLst>
              <a:ext uri="{FF2B5EF4-FFF2-40B4-BE49-F238E27FC236}">
                <a16:creationId xmlns:a16="http://schemas.microsoft.com/office/drawing/2014/main" id="{69BD51A6-4FC4-82FA-B494-743C92A5EE00}"/>
              </a:ext>
            </a:extLst>
          </p:cNvPr>
          <p:cNvSpPr>
            <a:spLocks noGrp="1"/>
          </p:cNvSpPr>
          <p:nvPr>
            <p:ph type="body" sz="quarter" idx="26" hasCustomPrompt="1"/>
          </p:nvPr>
        </p:nvSpPr>
        <p:spPr>
          <a:xfrm>
            <a:off x="3864110" y="5667612"/>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91" name="Text Placeholder 78">
            <a:extLst>
              <a:ext uri="{FF2B5EF4-FFF2-40B4-BE49-F238E27FC236}">
                <a16:creationId xmlns:a16="http://schemas.microsoft.com/office/drawing/2014/main" id="{E5FFFD0A-1980-1689-3800-F87E5626E3AC}"/>
              </a:ext>
            </a:extLst>
          </p:cNvPr>
          <p:cNvSpPr>
            <a:spLocks noGrp="1"/>
          </p:cNvSpPr>
          <p:nvPr>
            <p:ph type="body" sz="quarter" idx="27" hasCustomPrompt="1"/>
          </p:nvPr>
        </p:nvSpPr>
        <p:spPr>
          <a:xfrm>
            <a:off x="7260504" y="5666242"/>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92" name="Text Placeholder 78">
            <a:extLst>
              <a:ext uri="{FF2B5EF4-FFF2-40B4-BE49-F238E27FC236}">
                <a16:creationId xmlns:a16="http://schemas.microsoft.com/office/drawing/2014/main" id="{B32008C2-118E-E5CB-446E-A4F71D20B011}"/>
              </a:ext>
            </a:extLst>
          </p:cNvPr>
          <p:cNvSpPr>
            <a:spLocks noGrp="1"/>
          </p:cNvSpPr>
          <p:nvPr>
            <p:ph type="body" sz="quarter" idx="28" hasCustomPrompt="1"/>
          </p:nvPr>
        </p:nvSpPr>
        <p:spPr>
          <a:xfrm>
            <a:off x="10636218" y="5656061"/>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5" name="Text Box 18">
            <a:extLst>
              <a:ext uri="{FF2B5EF4-FFF2-40B4-BE49-F238E27FC236}">
                <a16:creationId xmlns:a16="http://schemas.microsoft.com/office/drawing/2014/main" id="{47DFABD6-E65F-AD5A-EE99-7A502FA9639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354F255C-8F20-911E-C8CA-223462411AE7}"/>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8F7B077B-91D1-E35C-A171-1FE934B264DF}"/>
              </a:ext>
            </a:extLst>
          </p:cNvPr>
          <p:cNvSpPr>
            <a:spLocks noGrp="1"/>
          </p:cNvSpPr>
          <p:nvPr>
            <p:ph type="body" sz="quarter" idx="31"/>
          </p:nvPr>
        </p:nvSpPr>
        <p:spPr>
          <a:xfrm>
            <a:off x="5876131" y="103685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38735123-768A-B688-8DF9-D177F9E6E1C4}"/>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110565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Seven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8" y="503701"/>
            <a:ext cx="5401765" cy="649366"/>
          </a:xfrm>
          <a:prstGeom prst="rect">
            <a:avLst/>
          </a:prstGeom>
        </p:spPr>
        <p:txBody>
          <a:bodyPr/>
          <a:lstStyle>
            <a:lvl1pPr marL="0" indent="0" algn="ctr">
              <a:buNone/>
              <a:defRPr sz="4800" b="0">
                <a:solidFill>
                  <a:schemeClr val="accent5"/>
                </a:solidFill>
              </a:defRPr>
            </a:lvl1pPr>
          </a:lstStyle>
          <a:p>
            <a:pPr lvl="0"/>
            <a:r>
              <a:rPr lang="en-US" dirty="0"/>
              <a:t>Road Map Slide</a:t>
            </a:r>
          </a:p>
        </p:txBody>
      </p:sp>
      <p:sp>
        <p:nvSpPr>
          <p:cNvPr id="3" name="Rectangle 2">
            <a:extLst>
              <a:ext uri="{FF2B5EF4-FFF2-40B4-BE49-F238E27FC236}">
                <a16:creationId xmlns:a16="http://schemas.microsoft.com/office/drawing/2014/main" id="{A1B6FD31-C6C2-AE21-3742-ADBB11E24213}"/>
              </a:ext>
            </a:extLst>
          </p:cNvPr>
          <p:cNvSpPr/>
          <p:nvPr userDrawn="1"/>
        </p:nvSpPr>
        <p:spPr>
          <a:xfrm>
            <a:off x="5422602"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36C40-51B6-1426-78D6-20C14DD53DFB}"/>
              </a:ext>
            </a:extLst>
          </p:cNvPr>
          <p:cNvSpPr/>
          <p:nvPr userDrawn="1"/>
        </p:nvSpPr>
        <p:spPr>
          <a:xfrm>
            <a:off x="7052226"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B818A4-C9CA-32C0-7C9B-9ECA46DE9EBB}"/>
              </a:ext>
            </a:extLst>
          </p:cNvPr>
          <p:cNvSpPr/>
          <p:nvPr userDrawn="1"/>
        </p:nvSpPr>
        <p:spPr>
          <a:xfrm>
            <a:off x="8681850"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F47B6B-8174-7579-79F9-7933E53258F8}"/>
              </a:ext>
            </a:extLst>
          </p:cNvPr>
          <p:cNvSpPr/>
          <p:nvPr userDrawn="1"/>
        </p:nvSpPr>
        <p:spPr>
          <a:xfrm>
            <a:off x="3792978"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E421D5-B299-03CF-B235-007F622AD9E1}"/>
              </a:ext>
            </a:extLst>
          </p:cNvPr>
          <p:cNvSpPr/>
          <p:nvPr userDrawn="1"/>
        </p:nvSpPr>
        <p:spPr>
          <a:xfrm>
            <a:off x="2163354"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2A0EEF-6A4A-A89E-A06D-B7AD6846FA2E}"/>
              </a:ext>
            </a:extLst>
          </p:cNvPr>
          <p:cNvSpPr/>
          <p:nvPr userDrawn="1"/>
        </p:nvSpPr>
        <p:spPr>
          <a:xfrm>
            <a:off x="533730"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59583B-01BD-2607-C00E-40BF6D594FBA}"/>
              </a:ext>
            </a:extLst>
          </p:cNvPr>
          <p:cNvSpPr/>
          <p:nvPr userDrawn="1"/>
        </p:nvSpPr>
        <p:spPr>
          <a:xfrm>
            <a:off x="10311474"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E01DA8-4349-C4CA-F7BE-64A225FF90AA}"/>
              </a:ext>
            </a:extLst>
          </p:cNvPr>
          <p:cNvSpPr/>
          <p:nvPr userDrawn="1"/>
        </p:nvSpPr>
        <p:spPr>
          <a:xfrm>
            <a:off x="992562"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16" name="Rectangle 15">
            <a:extLst>
              <a:ext uri="{FF2B5EF4-FFF2-40B4-BE49-F238E27FC236}">
                <a16:creationId xmlns:a16="http://schemas.microsoft.com/office/drawing/2014/main" id="{562141D5-67C9-B324-0BEC-2F844E951FCF}"/>
              </a:ext>
            </a:extLst>
          </p:cNvPr>
          <p:cNvSpPr/>
          <p:nvPr userDrawn="1"/>
        </p:nvSpPr>
        <p:spPr>
          <a:xfrm>
            <a:off x="4251810"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17" name="Rectangle 16">
            <a:extLst>
              <a:ext uri="{FF2B5EF4-FFF2-40B4-BE49-F238E27FC236}">
                <a16:creationId xmlns:a16="http://schemas.microsoft.com/office/drawing/2014/main" id="{76D9EB63-692D-0A5D-B61E-3413A552166D}"/>
              </a:ext>
            </a:extLst>
          </p:cNvPr>
          <p:cNvSpPr/>
          <p:nvPr userDrawn="1"/>
        </p:nvSpPr>
        <p:spPr>
          <a:xfrm>
            <a:off x="7511058"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18" name="Rectangle 17">
            <a:extLst>
              <a:ext uri="{FF2B5EF4-FFF2-40B4-BE49-F238E27FC236}">
                <a16:creationId xmlns:a16="http://schemas.microsoft.com/office/drawing/2014/main" id="{367CF4CE-B6BD-0BA6-5A0F-57BA7DECDFAC}"/>
              </a:ext>
            </a:extLst>
          </p:cNvPr>
          <p:cNvSpPr/>
          <p:nvPr userDrawn="1"/>
        </p:nvSpPr>
        <p:spPr>
          <a:xfrm>
            <a:off x="10767288"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07</a:t>
            </a:r>
          </a:p>
        </p:txBody>
      </p:sp>
      <p:sp>
        <p:nvSpPr>
          <p:cNvPr id="19" name="Rectangle 18">
            <a:extLst>
              <a:ext uri="{FF2B5EF4-FFF2-40B4-BE49-F238E27FC236}">
                <a16:creationId xmlns:a16="http://schemas.microsoft.com/office/drawing/2014/main" id="{304BF556-DD7E-84CC-B155-38B033EFDE67}"/>
              </a:ext>
            </a:extLst>
          </p:cNvPr>
          <p:cNvSpPr/>
          <p:nvPr userDrawn="1"/>
        </p:nvSpPr>
        <p:spPr>
          <a:xfrm>
            <a:off x="9139173"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06</a:t>
            </a:r>
          </a:p>
        </p:txBody>
      </p:sp>
      <p:sp>
        <p:nvSpPr>
          <p:cNvPr id="20" name="Rectangle 19">
            <a:extLst>
              <a:ext uri="{FF2B5EF4-FFF2-40B4-BE49-F238E27FC236}">
                <a16:creationId xmlns:a16="http://schemas.microsoft.com/office/drawing/2014/main" id="{D7423B2B-6429-AA7B-0640-7A052BEAFB6E}"/>
              </a:ext>
            </a:extLst>
          </p:cNvPr>
          <p:cNvSpPr/>
          <p:nvPr userDrawn="1"/>
        </p:nvSpPr>
        <p:spPr>
          <a:xfrm>
            <a:off x="5879925"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21" name="Rectangle 20">
            <a:extLst>
              <a:ext uri="{FF2B5EF4-FFF2-40B4-BE49-F238E27FC236}">
                <a16:creationId xmlns:a16="http://schemas.microsoft.com/office/drawing/2014/main" id="{5A6413A4-70B5-6B85-CC2B-7286DB6E312B}"/>
              </a:ext>
            </a:extLst>
          </p:cNvPr>
          <p:cNvSpPr/>
          <p:nvPr userDrawn="1"/>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36" name="Elbow Connector 35">
            <a:extLst>
              <a:ext uri="{FF2B5EF4-FFF2-40B4-BE49-F238E27FC236}">
                <a16:creationId xmlns:a16="http://schemas.microsoft.com/office/drawing/2014/main" id="{5FD1D9D0-437C-9BE1-D3EC-0D8342FC5464}"/>
              </a:ext>
            </a:extLst>
          </p:cNvPr>
          <p:cNvCxnSpPr>
            <a:stCxn id="15" idx="3"/>
            <a:endCxn id="21" idx="1"/>
          </p:cNvCxnSpPr>
          <p:nvPr userDrawn="1"/>
        </p:nvCxnSpPr>
        <p:spPr>
          <a:xfrm flipV="1">
            <a:off x="1421694"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CBA6C04B-3F89-7195-C880-E5BC07F5325D}"/>
              </a:ext>
            </a:extLst>
          </p:cNvPr>
          <p:cNvCxnSpPr>
            <a:stCxn id="21" idx="3"/>
            <a:endCxn id="16" idx="1"/>
          </p:cNvCxnSpPr>
          <p:nvPr userDrawn="1"/>
        </p:nvCxnSpPr>
        <p:spPr>
          <a:xfrm>
            <a:off x="3052827"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E16D7C90-0973-D44A-80C5-93D8E5DA3FF6}"/>
              </a:ext>
            </a:extLst>
          </p:cNvPr>
          <p:cNvCxnSpPr>
            <a:stCxn id="16" idx="3"/>
            <a:endCxn id="20" idx="1"/>
          </p:cNvCxnSpPr>
          <p:nvPr userDrawn="1"/>
        </p:nvCxnSpPr>
        <p:spPr>
          <a:xfrm flipV="1">
            <a:off x="4680942"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A8708709-B34A-410B-BAB0-AE8F73A9D093}"/>
              </a:ext>
            </a:extLst>
          </p:cNvPr>
          <p:cNvCxnSpPr>
            <a:stCxn id="20" idx="3"/>
            <a:endCxn id="17" idx="1"/>
          </p:cNvCxnSpPr>
          <p:nvPr userDrawn="1"/>
        </p:nvCxnSpPr>
        <p:spPr>
          <a:xfrm>
            <a:off x="6309057"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82CDAD14-BE67-3BBF-8BE7-F58018D58CF8}"/>
              </a:ext>
            </a:extLst>
          </p:cNvPr>
          <p:cNvCxnSpPr>
            <a:stCxn id="17" idx="3"/>
            <a:endCxn id="19" idx="1"/>
          </p:cNvCxnSpPr>
          <p:nvPr userDrawn="1"/>
        </p:nvCxnSpPr>
        <p:spPr>
          <a:xfrm flipV="1">
            <a:off x="7940190"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795BD8F3-EABB-555A-9DB3-8F3CD2522C07}"/>
              </a:ext>
            </a:extLst>
          </p:cNvPr>
          <p:cNvCxnSpPr>
            <a:stCxn id="19" idx="3"/>
            <a:endCxn id="18" idx="1"/>
          </p:cNvCxnSpPr>
          <p:nvPr userDrawn="1"/>
        </p:nvCxnSpPr>
        <p:spPr>
          <a:xfrm>
            <a:off x="9568305"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sp>
        <p:nvSpPr>
          <p:cNvPr id="49" name="Text Placeholder 36">
            <a:extLst>
              <a:ext uri="{FF2B5EF4-FFF2-40B4-BE49-F238E27FC236}">
                <a16:creationId xmlns:a16="http://schemas.microsoft.com/office/drawing/2014/main" id="{6130601D-E05D-E7BA-9955-058F8343C192}"/>
              </a:ext>
            </a:extLst>
          </p:cNvPr>
          <p:cNvSpPr>
            <a:spLocks noGrp="1"/>
          </p:cNvSpPr>
          <p:nvPr>
            <p:ph type="body" sz="quarter" idx="24" hasCustomPrompt="1"/>
          </p:nvPr>
        </p:nvSpPr>
        <p:spPr>
          <a:xfrm>
            <a:off x="536749" y="3215879"/>
            <a:ext cx="1346795" cy="730338"/>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0" name="Text Placeholder 46">
            <a:extLst>
              <a:ext uri="{FF2B5EF4-FFF2-40B4-BE49-F238E27FC236}">
                <a16:creationId xmlns:a16="http://schemas.microsoft.com/office/drawing/2014/main" id="{BFB539B6-1965-BD0F-C11F-046933F41D58}"/>
              </a:ext>
            </a:extLst>
          </p:cNvPr>
          <p:cNvSpPr>
            <a:spLocks noGrp="1"/>
          </p:cNvSpPr>
          <p:nvPr>
            <p:ph type="body" sz="quarter" idx="26" hasCustomPrompt="1"/>
          </p:nvPr>
        </p:nvSpPr>
        <p:spPr>
          <a:xfrm>
            <a:off x="535988"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1" name="Text Placeholder 36">
            <a:extLst>
              <a:ext uri="{FF2B5EF4-FFF2-40B4-BE49-F238E27FC236}">
                <a16:creationId xmlns:a16="http://schemas.microsoft.com/office/drawing/2014/main" id="{879188D4-1898-6F14-798A-8ADD0F9E70F4}"/>
              </a:ext>
            </a:extLst>
          </p:cNvPr>
          <p:cNvSpPr>
            <a:spLocks noGrp="1"/>
          </p:cNvSpPr>
          <p:nvPr>
            <p:ph type="body" sz="quarter" idx="27" hasCustomPrompt="1"/>
          </p:nvPr>
        </p:nvSpPr>
        <p:spPr>
          <a:xfrm>
            <a:off x="2162606"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2" name="Text Placeholder 46">
            <a:extLst>
              <a:ext uri="{FF2B5EF4-FFF2-40B4-BE49-F238E27FC236}">
                <a16:creationId xmlns:a16="http://schemas.microsoft.com/office/drawing/2014/main" id="{8026D43B-B037-DBA0-1F03-9A034ED22630}"/>
              </a:ext>
            </a:extLst>
          </p:cNvPr>
          <p:cNvSpPr>
            <a:spLocks noGrp="1"/>
          </p:cNvSpPr>
          <p:nvPr>
            <p:ph type="body" sz="quarter" idx="28" hasCustomPrompt="1"/>
          </p:nvPr>
        </p:nvSpPr>
        <p:spPr>
          <a:xfrm>
            <a:off x="2161845"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3" name="Text Placeholder 36">
            <a:extLst>
              <a:ext uri="{FF2B5EF4-FFF2-40B4-BE49-F238E27FC236}">
                <a16:creationId xmlns:a16="http://schemas.microsoft.com/office/drawing/2014/main" id="{331F1FA7-C7D5-146F-B298-45F13109956B}"/>
              </a:ext>
            </a:extLst>
          </p:cNvPr>
          <p:cNvSpPr>
            <a:spLocks noGrp="1"/>
          </p:cNvSpPr>
          <p:nvPr>
            <p:ph type="body" sz="quarter" idx="29" hasCustomPrompt="1"/>
          </p:nvPr>
        </p:nvSpPr>
        <p:spPr>
          <a:xfrm>
            <a:off x="3794488" y="3215879"/>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4" name="Text Placeholder 46">
            <a:extLst>
              <a:ext uri="{FF2B5EF4-FFF2-40B4-BE49-F238E27FC236}">
                <a16:creationId xmlns:a16="http://schemas.microsoft.com/office/drawing/2014/main" id="{0D5BCC8B-66D7-C1B5-7378-45E3737E66CF}"/>
              </a:ext>
            </a:extLst>
          </p:cNvPr>
          <p:cNvSpPr>
            <a:spLocks noGrp="1"/>
          </p:cNvSpPr>
          <p:nvPr>
            <p:ph type="body" sz="quarter" idx="30" hasCustomPrompt="1"/>
          </p:nvPr>
        </p:nvSpPr>
        <p:spPr>
          <a:xfrm>
            <a:off x="3793727"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55" name="Text Placeholder 36">
            <a:extLst>
              <a:ext uri="{FF2B5EF4-FFF2-40B4-BE49-F238E27FC236}">
                <a16:creationId xmlns:a16="http://schemas.microsoft.com/office/drawing/2014/main" id="{52AE244B-299F-8ABB-1AB8-69D7867F70F6}"/>
              </a:ext>
            </a:extLst>
          </p:cNvPr>
          <p:cNvSpPr>
            <a:spLocks noGrp="1"/>
          </p:cNvSpPr>
          <p:nvPr>
            <p:ph type="body" sz="quarter" idx="31" hasCustomPrompt="1"/>
          </p:nvPr>
        </p:nvSpPr>
        <p:spPr>
          <a:xfrm>
            <a:off x="5426381"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6" name="Text Placeholder 46">
            <a:extLst>
              <a:ext uri="{FF2B5EF4-FFF2-40B4-BE49-F238E27FC236}">
                <a16:creationId xmlns:a16="http://schemas.microsoft.com/office/drawing/2014/main" id="{AEE852FA-AEDE-6C0D-5C2E-AF8B2E469EB7}"/>
              </a:ext>
            </a:extLst>
          </p:cNvPr>
          <p:cNvSpPr>
            <a:spLocks noGrp="1"/>
          </p:cNvSpPr>
          <p:nvPr>
            <p:ph type="body" sz="quarter" idx="32" hasCustomPrompt="1"/>
          </p:nvPr>
        </p:nvSpPr>
        <p:spPr>
          <a:xfrm>
            <a:off x="5425620"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57" name="Text Placeholder 36">
            <a:extLst>
              <a:ext uri="{FF2B5EF4-FFF2-40B4-BE49-F238E27FC236}">
                <a16:creationId xmlns:a16="http://schemas.microsoft.com/office/drawing/2014/main" id="{9F99CEBF-2A73-39CF-01ED-2298F65E4A34}"/>
              </a:ext>
            </a:extLst>
          </p:cNvPr>
          <p:cNvSpPr>
            <a:spLocks noGrp="1"/>
          </p:cNvSpPr>
          <p:nvPr>
            <p:ph type="body" sz="quarter" idx="33" hasCustomPrompt="1"/>
          </p:nvPr>
        </p:nvSpPr>
        <p:spPr>
          <a:xfrm>
            <a:off x="7043925" y="3211251"/>
            <a:ext cx="1346795" cy="734966"/>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8" name="Text Placeholder 46">
            <a:extLst>
              <a:ext uri="{FF2B5EF4-FFF2-40B4-BE49-F238E27FC236}">
                <a16:creationId xmlns:a16="http://schemas.microsoft.com/office/drawing/2014/main" id="{E74C510A-CBFA-3468-DB68-D5E797B755A8}"/>
              </a:ext>
            </a:extLst>
          </p:cNvPr>
          <p:cNvSpPr>
            <a:spLocks noGrp="1"/>
          </p:cNvSpPr>
          <p:nvPr>
            <p:ph type="body" sz="quarter" idx="34" hasCustomPrompt="1"/>
          </p:nvPr>
        </p:nvSpPr>
        <p:spPr>
          <a:xfrm>
            <a:off x="7043164" y="2958132"/>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9" name="Text Placeholder 36">
            <a:extLst>
              <a:ext uri="{FF2B5EF4-FFF2-40B4-BE49-F238E27FC236}">
                <a16:creationId xmlns:a16="http://schemas.microsoft.com/office/drawing/2014/main" id="{012D78A8-7335-1D6D-9C2D-00656A8874B1}"/>
              </a:ext>
            </a:extLst>
          </p:cNvPr>
          <p:cNvSpPr>
            <a:spLocks noGrp="1"/>
          </p:cNvSpPr>
          <p:nvPr>
            <p:ph type="body" sz="quarter" idx="35" hasCustomPrompt="1"/>
          </p:nvPr>
        </p:nvSpPr>
        <p:spPr>
          <a:xfrm>
            <a:off x="8682612"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0" name="Text Placeholder 46">
            <a:extLst>
              <a:ext uri="{FF2B5EF4-FFF2-40B4-BE49-F238E27FC236}">
                <a16:creationId xmlns:a16="http://schemas.microsoft.com/office/drawing/2014/main" id="{45DFD267-25C5-4FB6-C16C-A5778C53CE14}"/>
              </a:ext>
            </a:extLst>
          </p:cNvPr>
          <p:cNvSpPr>
            <a:spLocks noGrp="1"/>
          </p:cNvSpPr>
          <p:nvPr>
            <p:ph type="body" sz="quarter" idx="36" hasCustomPrompt="1"/>
          </p:nvPr>
        </p:nvSpPr>
        <p:spPr>
          <a:xfrm>
            <a:off x="8681851"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61" name="Text Placeholder 36">
            <a:extLst>
              <a:ext uri="{FF2B5EF4-FFF2-40B4-BE49-F238E27FC236}">
                <a16:creationId xmlns:a16="http://schemas.microsoft.com/office/drawing/2014/main" id="{9157CBAE-D6A1-4C3A-F921-FF80374164C0}"/>
              </a:ext>
            </a:extLst>
          </p:cNvPr>
          <p:cNvSpPr>
            <a:spLocks noGrp="1"/>
          </p:cNvSpPr>
          <p:nvPr>
            <p:ph type="body" sz="quarter" idx="37" hasCustomPrompt="1"/>
          </p:nvPr>
        </p:nvSpPr>
        <p:spPr>
          <a:xfrm>
            <a:off x="10306023" y="3206914"/>
            <a:ext cx="1346795" cy="76292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2" name="Text Placeholder 46">
            <a:extLst>
              <a:ext uri="{FF2B5EF4-FFF2-40B4-BE49-F238E27FC236}">
                <a16:creationId xmlns:a16="http://schemas.microsoft.com/office/drawing/2014/main" id="{51B80CC6-DB8D-23F1-D553-E180920E6395}"/>
              </a:ext>
            </a:extLst>
          </p:cNvPr>
          <p:cNvSpPr>
            <a:spLocks noGrp="1"/>
          </p:cNvSpPr>
          <p:nvPr>
            <p:ph type="body" sz="quarter" idx="38" hasCustomPrompt="1"/>
          </p:nvPr>
        </p:nvSpPr>
        <p:spPr>
          <a:xfrm>
            <a:off x="10305262" y="2953795"/>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07</a:t>
            </a:r>
          </a:p>
        </p:txBody>
      </p:sp>
      <p:sp>
        <p:nvSpPr>
          <p:cNvPr id="63" name="Picture Placeholder 9">
            <a:extLst>
              <a:ext uri="{FF2B5EF4-FFF2-40B4-BE49-F238E27FC236}">
                <a16:creationId xmlns:a16="http://schemas.microsoft.com/office/drawing/2014/main" id="{A1F5F7EF-7CC0-A14B-0BAF-724347082C2F}"/>
              </a:ext>
            </a:extLst>
          </p:cNvPr>
          <p:cNvSpPr>
            <a:spLocks noGrp="1"/>
          </p:cNvSpPr>
          <p:nvPr>
            <p:ph type="pic" sz="quarter" idx="59" hasCustomPrompt="1"/>
          </p:nvPr>
        </p:nvSpPr>
        <p:spPr>
          <a:xfrm>
            <a:off x="539182" y="394874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4" name="Picture Placeholder 9">
            <a:extLst>
              <a:ext uri="{FF2B5EF4-FFF2-40B4-BE49-F238E27FC236}">
                <a16:creationId xmlns:a16="http://schemas.microsoft.com/office/drawing/2014/main" id="{2969F409-7B7D-9CA7-C477-CFDC832FB2CE}"/>
              </a:ext>
            </a:extLst>
          </p:cNvPr>
          <p:cNvSpPr>
            <a:spLocks noGrp="1"/>
          </p:cNvSpPr>
          <p:nvPr>
            <p:ph type="pic" sz="quarter" idx="60" hasCustomPrompt="1"/>
          </p:nvPr>
        </p:nvSpPr>
        <p:spPr>
          <a:xfrm>
            <a:off x="2172128" y="2329786"/>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5" name="Picture Placeholder 9">
            <a:extLst>
              <a:ext uri="{FF2B5EF4-FFF2-40B4-BE49-F238E27FC236}">
                <a16:creationId xmlns:a16="http://schemas.microsoft.com/office/drawing/2014/main" id="{DCD0E8DA-0486-1952-5D32-F89C72DC63DB}"/>
              </a:ext>
            </a:extLst>
          </p:cNvPr>
          <p:cNvSpPr>
            <a:spLocks noGrp="1"/>
          </p:cNvSpPr>
          <p:nvPr>
            <p:ph type="pic" sz="quarter" idx="61" hasCustomPrompt="1"/>
          </p:nvPr>
        </p:nvSpPr>
        <p:spPr>
          <a:xfrm>
            <a:off x="3774107" y="3962727"/>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6" name="Picture Placeholder 9">
            <a:extLst>
              <a:ext uri="{FF2B5EF4-FFF2-40B4-BE49-F238E27FC236}">
                <a16:creationId xmlns:a16="http://schemas.microsoft.com/office/drawing/2014/main" id="{F20CD429-F0F1-B656-5C1B-11CA69AF7F16}"/>
              </a:ext>
            </a:extLst>
          </p:cNvPr>
          <p:cNvSpPr>
            <a:spLocks noGrp="1"/>
          </p:cNvSpPr>
          <p:nvPr>
            <p:ph type="pic" sz="quarter" idx="62" hasCustomPrompt="1"/>
          </p:nvPr>
        </p:nvSpPr>
        <p:spPr>
          <a:xfrm>
            <a:off x="7076904" y="3927611"/>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7" name="Picture Placeholder 9">
            <a:extLst>
              <a:ext uri="{FF2B5EF4-FFF2-40B4-BE49-F238E27FC236}">
                <a16:creationId xmlns:a16="http://schemas.microsoft.com/office/drawing/2014/main" id="{2CAA3CF2-495C-D163-76AA-AD8126AF88F8}"/>
              </a:ext>
            </a:extLst>
          </p:cNvPr>
          <p:cNvSpPr>
            <a:spLocks noGrp="1"/>
          </p:cNvSpPr>
          <p:nvPr>
            <p:ph type="pic" sz="quarter" idx="63" hasCustomPrompt="1"/>
          </p:nvPr>
        </p:nvSpPr>
        <p:spPr>
          <a:xfrm>
            <a:off x="10311829" y="3941598"/>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0" name="Picture Placeholder 9">
            <a:extLst>
              <a:ext uri="{FF2B5EF4-FFF2-40B4-BE49-F238E27FC236}">
                <a16:creationId xmlns:a16="http://schemas.microsoft.com/office/drawing/2014/main" id="{3D37F0AC-500C-DC31-4088-64925BE605C4}"/>
              </a:ext>
            </a:extLst>
          </p:cNvPr>
          <p:cNvSpPr>
            <a:spLocks noGrp="1"/>
          </p:cNvSpPr>
          <p:nvPr>
            <p:ph type="pic" sz="quarter" idx="64" hasCustomPrompt="1"/>
          </p:nvPr>
        </p:nvSpPr>
        <p:spPr>
          <a:xfrm>
            <a:off x="5437866" y="234437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1" name="Picture Placeholder 9">
            <a:extLst>
              <a:ext uri="{FF2B5EF4-FFF2-40B4-BE49-F238E27FC236}">
                <a16:creationId xmlns:a16="http://schemas.microsoft.com/office/drawing/2014/main" id="{6EE9AE9E-0BA8-BC63-46CD-A4A259BDCDA9}"/>
              </a:ext>
            </a:extLst>
          </p:cNvPr>
          <p:cNvSpPr>
            <a:spLocks noGrp="1"/>
          </p:cNvSpPr>
          <p:nvPr>
            <p:ph type="pic" sz="quarter" idx="65" hasCustomPrompt="1"/>
          </p:nvPr>
        </p:nvSpPr>
        <p:spPr>
          <a:xfrm>
            <a:off x="8682607" y="2309254"/>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24" name="Text Box 18">
            <a:extLst>
              <a:ext uri="{FF2B5EF4-FFF2-40B4-BE49-F238E27FC236}">
                <a16:creationId xmlns:a16="http://schemas.microsoft.com/office/drawing/2014/main" id="{2D680561-5C93-59E6-1D78-636F6425144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25" name="Picture 24">
            <a:extLst>
              <a:ext uri="{FF2B5EF4-FFF2-40B4-BE49-F238E27FC236}">
                <a16:creationId xmlns:a16="http://schemas.microsoft.com/office/drawing/2014/main" id="{70D198F4-0E11-1E45-A854-82CE3573C5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040F4F59-7C90-86AA-70F6-C490542AF732}"/>
              </a:ext>
            </a:extLst>
          </p:cNvPr>
          <p:cNvSpPr>
            <a:spLocks noGrp="1"/>
          </p:cNvSpPr>
          <p:nvPr>
            <p:ph type="body" sz="quarter" idx="66"/>
          </p:nvPr>
        </p:nvSpPr>
        <p:spPr>
          <a:xfrm>
            <a:off x="5876131"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E091D8E-10AA-9155-9511-019D64637720}"/>
              </a:ext>
            </a:extLst>
          </p:cNvPr>
          <p:cNvSpPr>
            <a:spLocks noGrp="1"/>
          </p:cNvSpPr>
          <p:nvPr>
            <p:ph type="body" sz="quarter" idx="6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0379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Section 2">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03C4A028-10EC-E45C-0FC9-C858EC48528A}"/>
              </a:ext>
            </a:extLst>
          </p:cNvPr>
          <p:cNvSpPr>
            <a:spLocks noGrp="1"/>
          </p:cNvSpPr>
          <p:nvPr>
            <p:ph type="body" sz="quarter" idx="20"/>
          </p:nvPr>
        </p:nvSpPr>
        <p:spPr>
          <a:xfrm>
            <a:off x="5876730" y="3475093"/>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EFDFC618-58CB-5F52-CBBA-DF3DDE34AF6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067967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n Content Slide (Dark)">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E641D8-0785-0048-430D-7BF1DC8EF45C}"/>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7" name="Text Box 18">
            <a:extLst>
              <a:ext uri="{FF2B5EF4-FFF2-40B4-BE49-F238E27FC236}">
                <a16:creationId xmlns:a16="http://schemas.microsoft.com/office/drawing/2014/main" id="{0662BB60-4898-03BC-272F-94D0EF2875D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15">
            <a:extLst>
              <a:ext uri="{FF2B5EF4-FFF2-40B4-BE49-F238E27FC236}">
                <a16:creationId xmlns:a16="http://schemas.microsoft.com/office/drawing/2014/main" id="{1106BBB3-09EC-A503-D244-194E1B90FFAA}"/>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
        <p:nvSpPr>
          <p:cNvPr id="33" name="Text Placeholder 23">
            <a:extLst>
              <a:ext uri="{FF2B5EF4-FFF2-40B4-BE49-F238E27FC236}">
                <a16:creationId xmlns:a16="http://schemas.microsoft.com/office/drawing/2014/main" id="{14BC8F74-B6AD-F9F9-A7BF-44D517FAF33A}"/>
              </a:ext>
            </a:extLst>
          </p:cNvPr>
          <p:cNvSpPr>
            <a:spLocks noGrp="1"/>
          </p:cNvSpPr>
          <p:nvPr>
            <p:ph type="body" sz="quarter" idx="12" hasCustomPrompt="1"/>
          </p:nvPr>
        </p:nvSpPr>
        <p:spPr>
          <a:xfrm>
            <a:off x="0" y="1167757"/>
            <a:ext cx="12192000" cy="813444"/>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34" name="Text Placeholder 37">
            <a:extLst>
              <a:ext uri="{FF2B5EF4-FFF2-40B4-BE49-F238E27FC236}">
                <a16:creationId xmlns:a16="http://schemas.microsoft.com/office/drawing/2014/main" id="{91C5CA00-887A-56FA-2175-5F0A0A21AAA7}"/>
              </a:ext>
            </a:extLst>
          </p:cNvPr>
          <p:cNvSpPr>
            <a:spLocks noGrp="1"/>
          </p:cNvSpPr>
          <p:nvPr>
            <p:ph type="body" sz="quarter" idx="20" hasCustomPrompt="1"/>
          </p:nvPr>
        </p:nvSpPr>
        <p:spPr>
          <a:xfrm>
            <a:off x="821004" y="4405785"/>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5" name="Text Placeholder 37">
            <a:extLst>
              <a:ext uri="{FF2B5EF4-FFF2-40B4-BE49-F238E27FC236}">
                <a16:creationId xmlns:a16="http://schemas.microsoft.com/office/drawing/2014/main" id="{83BCFADF-B59A-4882-7A5E-9A8778745CDC}"/>
              </a:ext>
            </a:extLst>
          </p:cNvPr>
          <p:cNvSpPr>
            <a:spLocks noGrp="1"/>
          </p:cNvSpPr>
          <p:nvPr>
            <p:ph type="body" sz="quarter" idx="22" hasCustomPrompt="1"/>
          </p:nvPr>
        </p:nvSpPr>
        <p:spPr>
          <a:xfrm>
            <a:off x="4462095" y="4405785"/>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36" name="Text Placeholder 37">
            <a:extLst>
              <a:ext uri="{FF2B5EF4-FFF2-40B4-BE49-F238E27FC236}">
                <a16:creationId xmlns:a16="http://schemas.microsoft.com/office/drawing/2014/main" id="{05DDDE87-C520-1A97-3693-0318098AB038}"/>
              </a:ext>
            </a:extLst>
          </p:cNvPr>
          <p:cNvSpPr>
            <a:spLocks noGrp="1"/>
          </p:cNvSpPr>
          <p:nvPr>
            <p:ph type="body" sz="quarter" idx="24" hasCustomPrompt="1"/>
          </p:nvPr>
        </p:nvSpPr>
        <p:spPr>
          <a:xfrm>
            <a:off x="8124988" y="4405785"/>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37" name="Text Placeholder 19">
            <a:extLst>
              <a:ext uri="{FF2B5EF4-FFF2-40B4-BE49-F238E27FC236}">
                <a16:creationId xmlns:a16="http://schemas.microsoft.com/office/drawing/2014/main" id="{ADB2A0D6-6F6D-499B-C7CD-4DB683811BFA}"/>
              </a:ext>
            </a:extLst>
          </p:cNvPr>
          <p:cNvSpPr>
            <a:spLocks noGrp="1"/>
          </p:cNvSpPr>
          <p:nvPr>
            <p:ph type="body" sz="quarter" idx="41" hasCustomPrompt="1"/>
          </p:nvPr>
        </p:nvSpPr>
        <p:spPr>
          <a:xfrm>
            <a:off x="821004" y="4709471"/>
            <a:ext cx="3256360" cy="856442"/>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38" name="Text Placeholder 19">
            <a:extLst>
              <a:ext uri="{FF2B5EF4-FFF2-40B4-BE49-F238E27FC236}">
                <a16:creationId xmlns:a16="http://schemas.microsoft.com/office/drawing/2014/main" id="{25C1C43E-7620-4360-5952-592BFC215099}"/>
              </a:ext>
            </a:extLst>
          </p:cNvPr>
          <p:cNvSpPr>
            <a:spLocks noGrp="1"/>
          </p:cNvSpPr>
          <p:nvPr>
            <p:ph type="body" sz="quarter" idx="42" hasCustomPrompt="1"/>
          </p:nvPr>
        </p:nvSpPr>
        <p:spPr>
          <a:xfrm>
            <a:off x="4462095" y="4709471"/>
            <a:ext cx="3256360" cy="856442"/>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39" name="Text Placeholder 19">
            <a:extLst>
              <a:ext uri="{FF2B5EF4-FFF2-40B4-BE49-F238E27FC236}">
                <a16:creationId xmlns:a16="http://schemas.microsoft.com/office/drawing/2014/main" id="{545EADF2-0659-273A-F42F-BA2160D59F35}"/>
              </a:ext>
            </a:extLst>
          </p:cNvPr>
          <p:cNvSpPr>
            <a:spLocks noGrp="1"/>
          </p:cNvSpPr>
          <p:nvPr>
            <p:ph type="body" sz="quarter" idx="43" hasCustomPrompt="1"/>
          </p:nvPr>
        </p:nvSpPr>
        <p:spPr>
          <a:xfrm>
            <a:off x="8124988" y="4709471"/>
            <a:ext cx="3256360" cy="856442"/>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40" name="Text Placeholder 5">
            <a:extLst>
              <a:ext uri="{FF2B5EF4-FFF2-40B4-BE49-F238E27FC236}">
                <a16:creationId xmlns:a16="http://schemas.microsoft.com/office/drawing/2014/main" id="{4AD5AED2-20F8-76FC-7C07-CC259CF244C7}"/>
              </a:ext>
            </a:extLst>
          </p:cNvPr>
          <p:cNvSpPr>
            <a:spLocks noGrp="1"/>
          </p:cNvSpPr>
          <p:nvPr>
            <p:ph type="body" sz="quarter" idx="31"/>
          </p:nvPr>
        </p:nvSpPr>
        <p:spPr>
          <a:xfrm>
            <a:off x="5878629" y="1030777"/>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1" name="Rectangle 40">
            <a:extLst>
              <a:ext uri="{FF2B5EF4-FFF2-40B4-BE49-F238E27FC236}">
                <a16:creationId xmlns:a16="http://schemas.microsoft.com/office/drawing/2014/main" id="{5600BA82-1996-E2AD-862A-8A1BBACB01C5}"/>
              </a:ext>
            </a:extLst>
          </p:cNvPr>
          <p:cNvSpPr/>
          <p:nvPr userDrawn="1"/>
        </p:nvSpPr>
        <p:spPr>
          <a:xfrm>
            <a:off x="1420484" y="2200990"/>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29">
            <a:extLst>
              <a:ext uri="{FF2B5EF4-FFF2-40B4-BE49-F238E27FC236}">
                <a16:creationId xmlns:a16="http://schemas.microsoft.com/office/drawing/2014/main" id="{FFC6ED6A-C699-A344-863E-B614552D90C5}"/>
              </a:ext>
            </a:extLst>
          </p:cNvPr>
          <p:cNvSpPr>
            <a:spLocks noGrp="1"/>
          </p:cNvSpPr>
          <p:nvPr>
            <p:ph type="pic" sz="quarter" idx="45" hasCustomPrompt="1"/>
          </p:nvPr>
        </p:nvSpPr>
        <p:spPr>
          <a:xfrm>
            <a:off x="145983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3" name="Rectangle 42">
            <a:extLst>
              <a:ext uri="{FF2B5EF4-FFF2-40B4-BE49-F238E27FC236}">
                <a16:creationId xmlns:a16="http://schemas.microsoft.com/office/drawing/2014/main" id="{34BACB37-5AD7-4275-E4E8-3D56C8E813CA}"/>
              </a:ext>
            </a:extLst>
          </p:cNvPr>
          <p:cNvSpPr/>
          <p:nvPr userDrawn="1"/>
        </p:nvSpPr>
        <p:spPr>
          <a:xfrm>
            <a:off x="5067300" y="2200990"/>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29">
            <a:extLst>
              <a:ext uri="{FF2B5EF4-FFF2-40B4-BE49-F238E27FC236}">
                <a16:creationId xmlns:a16="http://schemas.microsoft.com/office/drawing/2014/main" id="{ED0E536D-925C-7B95-BFF0-E77CF13DA448}"/>
              </a:ext>
            </a:extLst>
          </p:cNvPr>
          <p:cNvSpPr>
            <a:spLocks noGrp="1"/>
          </p:cNvSpPr>
          <p:nvPr>
            <p:ph type="pic" sz="quarter" idx="46" hasCustomPrompt="1"/>
          </p:nvPr>
        </p:nvSpPr>
        <p:spPr>
          <a:xfrm>
            <a:off x="5106650"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5" name="Rectangle 44">
            <a:extLst>
              <a:ext uri="{FF2B5EF4-FFF2-40B4-BE49-F238E27FC236}">
                <a16:creationId xmlns:a16="http://schemas.microsoft.com/office/drawing/2014/main" id="{04A3D9C2-A636-5FE0-0966-B1382BAC30A4}"/>
              </a:ext>
            </a:extLst>
          </p:cNvPr>
          <p:cNvSpPr/>
          <p:nvPr userDrawn="1"/>
        </p:nvSpPr>
        <p:spPr>
          <a:xfrm>
            <a:off x="8675204" y="2200990"/>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29">
            <a:extLst>
              <a:ext uri="{FF2B5EF4-FFF2-40B4-BE49-F238E27FC236}">
                <a16:creationId xmlns:a16="http://schemas.microsoft.com/office/drawing/2014/main" id="{36E56AD2-D571-D13A-1B01-936B8C105FE6}"/>
              </a:ext>
            </a:extLst>
          </p:cNvPr>
          <p:cNvSpPr>
            <a:spLocks noGrp="1"/>
          </p:cNvSpPr>
          <p:nvPr>
            <p:ph type="pic" sz="quarter" idx="47" hasCustomPrompt="1"/>
          </p:nvPr>
        </p:nvSpPr>
        <p:spPr>
          <a:xfrm>
            <a:off x="8714554" y="2240745"/>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7" name="Text Placeholder 12">
            <a:extLst>
              <a:ext uri="{FF2B5EF4-FFF2-40B4-BE49-F238E27FC236}">
                <a16:creationId xmlns:a16="http://schemas.microsoft.com/office/drawing/2014/main" id="{83F3BDE9-9597-B232-3560-F5693147D701}"/>
              </a:ext>
            </a:extLst>
          </p:cNvPr>
          <p:cNvSpPr>
            <a:spLocks noGrp="1"/>
          </p:cNvSpPr>
          <p:nvPr>
            <p:ph type="body" sz="quarter" idx="29" hasCustomPrompt="1"/>
          </p:nvPr>
        </p:nvSpPr>
        <p:spPr>
          <a:xfrm>
            <a:off x="2728913" y="5700182"/>
            <a:ext cx="6734175" cy="655270"/>
          </a:xfrm>
          <a:prstGeom prst="rect">
            <a:avLst/>
          </a:prstGeom>
          <a:solidFill>
            <a:schemeClr val="accent3"/>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spTree>
    <p:extLst>
      <p:ext uri="{BB962C8B-B14F-4D97-AF65-F5344CB8AC3E}">
        <p14:creationId xmlns:p14="http://schemas.microsoft.com/office/powerpoint/2010/main" val="22282764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Five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8" y="503701"/>
            <a:ext cx="5401765" cy="649366"/>
          </a:xfrm>
          <a:prstGeom prst="rect">
            <a:avLst/>
          </a:prstGeom>
        </p:spPr>
        <p:txBody>
          <a:bodyPr/>
          <a:lstStyle>
            <a:lvl1pPr marL="0" indent="0" algn="ctr">
              <a:buNone/>
              <a:defRPr sz="4800" b="0">
                <a:solidFill>
                  <a:schemeClr val="accent5"/>
                </a:solidFill>
              </a:defRPr>
            </a:lvl1pPr>
          </a:lstStyle>
          <a:p>
            <a:pPr lvl="0"/>
            <a:r>
              <a:rPr lang="en-US" dirty="0"/>
              <a:t>Road Map Slide</a:t>
            </a:r>
          </a:p>
        </p:txBody>
      </p:sp>
      <p:grpSp>
        <p:nvGrpSpPr>
          <p:cNvPr id="22" name="Group 21">
            <a:extLst>
              <a:ext uri="{FF2B5EF4-FFF2-40B4-BE49-F238E27FC236}">
                <a16:creationId xmlns:a16="http://schemas.microsoft.com/office/drawing/2014/main" id="{BD9DC23E-2772-B2A6-3603-69C93627C017}"/>
              </a:ext>
            </a:extLst>
          </p:cNvPr>
          <p:cNvGrpSpPr/>
          <p:nvPr userDrawn="1"/>
        </p:nvGrpSpPr>
        <p:grpSpPr>
          <a:xfrm>
            <a:off x="2163354" y="1971699"/>
            <a:ext cx="7865292" cy="3674947"/>
            <a:chOff x="533730" y="1971699"/>
            <a:chExt cx="7865292" cy="3674947"/>
          </a:xfrm>
        </p:grpSpPr>
        <p:sp>
          <p:nvSpPr>
            <p:cNvPr id="23" name="Rectangle 22">
              <a:extLst>
                <a:ext uri="{FF2B5EF4-FFF2-40B4-BE49-F238E27FC236}">
                  <a16:creationId xmlns:a16="http://schemas.microsoft.com/office/drawing/2014/main" id="{3F764DA0-2B3D-681C-191F-FD6C4D1CBEDE}"/>
                </a:ext>
              </a:extLst>
            </p:cNvPr>
            <p:cNvSpPr/>
            <p:nvPr/>
          </p:nvSpPr>
          <p:spPr>
            <a:xfrm>
              <a:off x="5422602"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894AED-DD25-0A7A-B386-EA5189ACFCC0}"/>
                </a:ext>
              </a:extLst>
            </p:cNvPr>
            <p:cNvSpPr/>
            <p:nvPr/>
          </p:nvSpPr>
          <p:spPr>
            <a:xfrm>
              <a:off x="7052226"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09E8F9-BA5F-78D7-749A-71C8EA8AEA94}"/>
                </a:ext>
              </a:extLst>
            </p:cNvPr>
            <p:cNvSpPr/>
            <p:nvPr/>
          </p:nvSpPr>
          <p:spPr>
            <a:xfrm>
              <a:off x="3792978"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46B232-BC7E-B008-4A12-312E094F061B}"/>
                </a:ext>
              </a:extLst>
            </p:cNvPr>
            <p:cNvSpPr/>
            <p:nvPr/>
          </p:nvSpPr>
          <p:spPr>
            <a:xfrm>
              <a:off x="2163354"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F099E6E-5E4C-FF07-A7E9-57E838241BB4}"/>
                </a:ext>
              </a:extLst>
            </p:cNvPr>
            <p:cNvSpPr/>
            <p:nvPr/>
          </p:nvSpPr>
          <p:spPr>
            <a:xfrm>
              <a:off x="533730"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5D3234D-7749-1426-8EDF-6F2B41BE7D00}"/>
                </a:ext>
              </a:extLst>
            </p:cNvPr>
            <p:cNvSpPr/>
            <p:nvPr/>
          </p:nvSpPr>
          <p:spPr>
            <a:xfrm>
              <a:off x="992562"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29" name="Rectangle 28">
              <a:extLst>
                <a:ext uri="{FF2B5EF4-FFF2-40B4-BE49-F238E27FC236}">
                  <a16:creationId xmlns:a16="http://schemas.microsoft.com/office/drawing/2014/main" id="{74EA626D-0E1D-07C7-370D-CC91F861F363}"/>
                </a:ext>
              </a:extLst>
            </p:cNvPr>
            <p:cNvSpPr/>
            <p:nvPr/>
          </p:nvSpPr>
          <p:spPr>
            <a:xfrm>
              <a:off x="4251810"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30" name="Rectangle 29">
              <a:extLst>
                <a:ext uri="{FF2B5EF4-FFF2-40B4-BE49-F238E27FC236}">
                  <a16:creationId xmlns:a16="http://schemas.microsoft.com/office/drawing/2014/main" id="{E693A10E-8DEC-14E0-C144-6A30A8696E8F}"/>
                </a:ext>
              </a:extLst>
            </p:cNvPr>
            <p:cNvSpPr/>
            <p:nvPr/>
          </p:nvSpPr>
          <p:spPr>
            <a:xfrm>
              <a:off x="7511058"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31" name="Rectangle 30">
              <a:extLst>
                <a:ext uri="{FF2B5EF4-FFF2-40B4-BE49-F238E27FC236}">
                  <a16:creationId xmlns:a16="http://schemas.microsoft.com/office/drawing/2014/main" id="{44387E4D-E89B-B6D2-E4CA-4EC0183EB136}"/>
                </a:ext>
              </a:extLst>
            </p:cNvPr>
            <p:cNvSpPr/>
            <p:nvPr/>
          </p:nvSpPr>
          <p:spPr>
            <a:xfrm>
              <a:off x="5879925"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32" name="Rectangle 31">
              <a:extLst>
                <a:ext uri="{FF2B5EF4-FFF2-40B4-BE49-F238E27FC236}">
                  <a16:creationId xmlns:a16="http://schemas.microsoft.com/office/drawing/2014/main" id="{FBA78913-EE8E-5816-E701-692A59C87786}"/>
                </a:ext>
              </a:extLst>
            </p:cNvPr>
            <p:cNvSpPr/>
            <p:nvPr/>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68" name="Elbow Connector 67">
              <a:extLst>
                <a:ext uri="{FF2B5EF4-FFF2-40B4-BE49-F238E27FC236}">
                  <a16:creationId xmlns:a16="http://schemas.microsoft.com/office/drawing/2014/main" id="{192501C7-1C0B-20A0-2425-7D0776FF0B40}"/>
                </a:ext>
              </a:extLst>
            </p:cNvPr>
            <p:cNvCxnSpPr>
              <a:stCxn id="28" idx="3"/>
              <a:endCxn id="32" idx="1"/>
            </p:cNvCxnSpPr>
            <p:nvPr/>
          </p:nvCxnSpPr>
          <p:spPr>
            <a:xfrm flipV="1">
              <a:off x="1421694"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22D57141-C7BC-C059-2946-94666D2BC08C}"/>
                </a:ext>
              </a:extLst>
            </p:cNvPr>
            <p:cNvCxnSpPr>
              <a:stCxn id="32" idx="3"/>
              <a:endCxn id="29" idx="1"/>
            </p:cNvCxnSpPr>
            <p:nvPr/>
          </p:nvCxnSpPr>
          <p:spPr>
            <a:xfrm>
              <a:off x="3052827"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F6DEB220-A97F-AA38-3A61-DC08DE5B0CA6}"/>
                </a:ext>
              </a:extLst>
            </p:cNvPr>
            <p:cNvCxnSpPr>
              <a:stCxn id="29" idx="3"/>
              <a:endCxn id="31" idx="1"/>
            </p:cNvCxnSpPr>
            <p:nvPr/>
          </p:nvCxnSpPr>
          <p:spPr>
            <a:xfrm flipV="1">
              <a:off x="4680942"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38A001A8-93B9-EB8A-7E59-F53F4DB84023}"/>
                </a:ext>
              </a:extLst>
            </p:cNvPr>
            <p:cNvCxnSpPr>
              <a:stCxn id="31" idx="3"/>
              <a:endCxn id="30" idx="1"/>
            </p:cNvCxnSpPr>
            <p:nvPr/>
          </p:nvCxnSpPr>
          <p:spPr>
            <a:xfrm>
              <a:off x="6309057"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grpSp>
      <p:sp>
        <p:nvSpPr>
          <p:cNvPr id="79" name="Picture Placeholder 9">
            <a:extLst>
              <a:ext uri="{FF2B5EF4-FFF2-40B4-BE49-F238E27FC236}">
                <a16:creationId xmlns:a16="http://schemas.microsoft.com/office/drawing/2014/main" id="{F471F6EB-9BBA-5A3B-7D66-5258EF372186}"/>
              </a:ext>
            </a:extLst>
          </p:cNvPr>
          <p:cNvSpPr>
            <a:spLocks noGrp="1"/>
          </p:cNvSpPr>
          <p:nvPr>
            <p:ph type="pic" sz="quarter" idx="59" hasCustomPrompt="1"/>
          </p:nvPr>
        </p:nvSpPr>
        <p:spPr>
          <a:xfrm>
            <a:off x="2160782" y="394874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0" name="Picture Placeholder 9">
            <a:extLst>
              <a:ext uri="{FF2B5EF4-FFF2-40B4-BE49-F238E27FC236}">
                <a16:creationId xmlns:a16="http://schemas.microsoft.com/office/drawing/2014/main" id="{817AD33E-17F1-0C4B-B080-86D094DBAFEB}"/>
              </a:ext>
            </a:extLst>
          </p:cNvPr>
          <p:cNvSpPr>
            <a:spLocks noGrp="1"/>
          </p:cNvSpPr>
          <p:nvPr>
            <p:ph type="pic" sz="quarter" idx="60" hasCustomPrompt="1"/>
          </p:nvPr>
        </p:nvSpPr>
        <p:spPr>
          <a:xfrm>
            <a:off x="3793728" y="2329786"/>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1" name="Picture Placeholder 9">
            <a:extLst>
              <a:ext uri="{FF2B5EF4-FFF2-40B4-BE49-F238E27FC236}">
                <a16:creationId xmlns:a16="http://schemas.microsoft.com/office/drawing/2014/main" id="{C7AAE40C-9CF6-1741-C925-9D746F748947}"/>
              </a:ext>
            </a:extLst>
          </p:cNvPr>
          <p:cNvSpPr>
            <a:spLocks noGrp="1"/>
          </p:cNvSpPr>
          <p:nvPr>
            <p:ph type="pic" sz="quarter" idx="61" hasCustomPrompt="1"/>
          </p:nvPr>
        </p:nvSpPr>
        <p:spPr>
          <a:xfrm>
            <a:off x="5395707" y="3962727"/>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2" name="Picture Placeholder 9">
            <a:extLst>
              <a:ext uri="{FF2B5EF4-FFF2-40B4-BE49-F238E27FC236}">
                <a16:creationId xmlns:a16="http://schemas.microsoft.com/office/drawing/2014/main" id="{E95A4E96-1AED-354A-D7A4-694413FEE5C3}"/>
              </a:ext>
            </a:extLst>
          </p:cNvPr>
          <p:cNvSpPr>
            <a:spLocks noGrp="1"/>
          </p:cNvSpPr>
          <p:nvPr>
            <p:ph type="pic" sz="quarter" idx="62" hasCustomPrompt="1"/>
          </p:nvPr>
        </p:nvSpPr>
        <p:spPr>
          <a:xfrm>
            <a:off x="8698504" y="3927611"/>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3" name="Picture Placeholder 9">
            <a:extLst>
              <a:ext uri="{FF2B5EF4-FFF2-40B4-BE49-F238E27FC236}">
                <a16:creationId xmlns:a16="http://schemas.microsoft.com/office/drawing/2014/main" id="{7360488C-52C7-B28E-5E9B-0E027F6FC43A}"/>
              </a:ext>
            </a:extLst>
          </p:cNvPr>
          <p:cNvSpPr>
            <a:spLocks noGrp="1"/>
          </p:cNvSpPr>
          <p:nvPr>
            <p:ph type="pic" sz="quarter" idx="64" hasCustomPrompt="1"/>
          </p:nvPr>
        </p:nvSpPr>
        <p:spPr>
          <a:xfrm>
            <a:off x="7059466" y="234437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4" name="Text Placeholder 36">
            <a:extLst>
              <a:ext uri="{FF2B5EF4-FFF2-40B4-BE49-F238E27FC236}">
                <a16:creationId xmlns:a16="http://schemas.microsoft.com/office/drawing/2014/main" id="{CDBF9651-B175-51EA-5CF1-0905BB149FD0}"/>
              </a:ext>
            </a:extLst>
          </p:cNvPr>
          <p:cNvSpPr>
            <a:spLocks noGrp="1"/>
          </p:cNvSpPr>
          <p:nvPr>
            <p:ph type="body" sz="quarter" idx="24" hasCustomPrompt="1"/>
          </p:nvPr>
        </p:nvSpPr>
        <p:spPr>
          <a:xfrm>
            <a:off x="2163691" y="3215879"/>
            <a:ext cx="1346795" cy="730338"/>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5" name="Text Placeholder 46">
            <a:extLst>
              <a:ext uri="{FF2B5EF4-FFF2-40B4-BE49-F238E27FC236}">
                <a16:creationId xmlns:a16="http://schemas.microsoft.com/office/drawing/2014/main" id="{81E7B3DB-FA95-54CB-E86E-6CB6DBCEBFF3}"/>
              </a:ext>
            </a:extLst>
          </p:cNvPr>
          <p:cNvSpPr>
            <a:spLocks noGrp="1"/>
          </p:cNvSpPr>
          <p:nvPr>
            <p:ph type="body" sz="quarter" idx="26" hasCustomPrompt="1"/>
          </p:nvPr>
        </p:nvSpPr>
        <p:spPr>
          <a:xfrm>
            <a:off x="2162930"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86" name="Text Placeholder 36">
            <a:extLst>
              <a:ext uri="{FF2B5EF4-FFF2-40B4-BE49-F238E27FC236}">
                <a16:creationId xmlns:a16="http://schemas.microsoft.com/office/drawing/2014/main" id="{546E3AEC-4A36-4794-5DC1-1441A4987C18}"/>
              </a:ext>
            </a:extLst>
          </p:cNvPr>
          <p:cNvSpPr>
            <a:spLocks noGrp="1"/>
          </p:cNvSpPr>
          <p:nvPr>
            <p:ph type="body" sz="quarter" idx="27" hasCustomPrompt="1"/>
          </p:nvPr>
        </p:nvSpPr>
        <p:spPr>
          <a:xfrm>
            <a:off x="3789548"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7" name="Text Placeholder 46">
            <a:extLst>
              <a:ext uri="{FF2B5EF4-FFF2-40B4-BE49-F238E27FC236}">
                <a16:creationId xmlns:a16="http://schemas.microsoft.com/office/drawing/2014/main" id="{09219BE8-CF50-7AED-7FAF-E861E684E529}"/>
              </a:ext>
            </a:extLst>
          </p:cNvPr>
          <p:cNvSpPr>
            <a:spLocks noGrp="1"/>
          </p:cNvSpPr>
          <p:nvPr>
            <p:ph type="body" sz="quarter" idx="28" hasCustomPrompt="1"/>
          </p:nvPr>
        </p:nvSpPr>
        <p:spPr>
          <a:xfrm>
            <a:off x="3788787"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88" name="Text Placeholder 36">
            <a:extLst>
              <a:ext uri="{FF2B5EF4-FFF2-40B4-BE49-F238E27FC236}">
                <a16:creationId xmlns:a16="http://schemas.microsoft.com/office/drawing/2014/main" id="{26F429AD-CA7A-D714-676B-6FB94AE3C76F}"/>
              </a:ext>
            </a:extLst>
          </p:cNvPr>
          <p:cNvSpPr>
            <a:spLocks noGrp="1"/>
          </p:cNvSpPr>
          <p:nvPr>
            <p:ph type="body" sz="quarter" idx="29" hasCustomPrompt="1"/>
          </p:nvPr>
        </p:nvSpPr>
        <p:spPr>
          <a:xfrm>
            <a:off x="5421430" y="3215879"/>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9" name="Text Placeholder 46">
            <a:extLst>
              <a:ext uri="{FF2B5EF4-FFF2-40B4-BE49-F238E27FC236}">
                <a16:creationId xmlns:a16="http://schemas.microsoft.com/office/drawing/2014/main" id="{66875CB1-95D3-6BCB-2E5D-76CB5FF7B0E9}"/>
              </a:ext>
            </a:extLst>
          </p:cNvPr>
          <p:cNvSpPr>
            <a:spLocks noGrp="1"/>
          </p:cNvSpPr>
          <p:nvPr>
            <p:ph type="body" sz="quarter" idx="30" hasCustomPrompt="1"/>
          </p:nvPr>
        </p:nvSpPr>
        <p:spPr>
          <a:xfrm>
            <a:off x="5420669"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90" name="Text Placeholder 36">
            <a:extLst>
              <a:ext uri="{FF2B5EF4-FFF2-40B4-BE49-F238E27FC236}">
                <a16:creationId xmlns:a16="http://schemas.microsoft.com/office/drawing/2014/main" id="{F1D7579C-2408-405B-8495-CF085E500CC8}"/>
              </a:ext>
            </a:extLst>
          </p:cNvPr>
          <p:cNvSpPr>
            <a:spLocks noGrp="1"/>
          </p:cNvSpPr>
          <p:nvPr>
            <p:ph type="body" sz="quarter" idx="31" hasCustomPrompt="1"/>
          </p:nvPr>
        </p:nvSpPr>
        <p:spPr>
          <a:xfrm>
            <a:off x="7053323"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1" name="Text Placeholder 46">
            <a:extLst>
              <a:ext uri="{FF2B5EF4-FFF2-40B4-BE49-F238E27FC236}">
                <a16:creationId xmlns:a16="http://schemas.microsoft.com/office/drawing/2014/main" id="{FEAF2D81-612B-5004-9DF3-AD3EFB2BFE33}"/>
              </a:ext>
            </a:extLst>
          </p:cNvPr>
          <p:cNvSpPr>
            <a:spLocks noGrp="1"/>
          </p:cNvSpPr>
          <p:nvPr>
            <p:ph type="body" sz="quarter" idx="32" hasCustomPrompt="1"/>
          </p:nvPr>
        </p:nvSpPr>
        <p:spPr>
          <a:xfrm>
            <a:off x="7052562"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92" name="Text Placeholder 36">
            <a:extLst>
              <a:ext uri="{FF2B5EF4-FFF2-40B4-BE49-F238E27FC236}">
                <a16:creationId xmlns:a16="http://schemas.microsoft.com/office/drawing/2014/main" id="{4E7CE28C-C6D7-F387-F264-C508D8120EE0}"/>
              </a:ext>
            </a:extLst>
          </p:cNvPr>
          <p:cNvSpPr>
            <a:spLocks noGrp="1"/>
          </p:cNvSpPr>
          <p:nvPr>
            <p:ph type="body" sz="quarter" idx="33" hasCustomPrompt="1"/>
          </p:nvPr>
        </p:nvSpPr>
        <p:spPr>
          <a:xfrm>
            <a:off x="8670867" y="3211251"/>
            <a:ext cx="1346795" cy="734966"/>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3" name="Text Placeholder 46">
            <a:extLst>
              <a:ext uri="{FF2B5EF4-FFF2-40B4-BE49-F238E27FC236}">
                <a16:creationId xmlns:a16="http://schemas.microsoft.com/office/drawing/2014/main" id="{C15214F2-DC38-2E75-884A-2B3E33C29EB7}"/>
              </a:ext>
            </a:extLst>
          </p:cNvPr>
          <p:cNvSpPr>
            <a:spLocks noGrp="1"/>
          </p:cNvSpPr>
          <p:nvPr>
            <p:ph type="body" sz="quarter" idx="34" hasCustomPrompt="1"/>
          </p:nvPr>
        </p:nvSpPr>
        <p:spPr>
          <a:xfrm>
            <a:off x="8670106" y="2958132"/>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10" name="Text Box 18">
            <a:extLst>
              <a:ext uri="{FF2B5EF4-FFF2-40B4-BE49-F238E27FC236}">
                <a16:creationId xmlns:a16="http://schemas.microsoft.com/office/drawing/2014/main" id="{080A5012-5783-5CE9-8CBB-45AFF3B8E245}"/>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1" name="Picture 10">
            <a:extLst>
              <a:ext uri="{FF2B5EF4-FFF2-40B4-BE49-F238E27FC236}">
                <a16:creationId xmlns:a16="http://schemas.microsoft.com/office/drawing/2014/main" id="{3D26FB19-124F-C396-A98A-6420F6FF65A5}"/>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2B9482B0-17A7-7953-A923-1A25EF1C3D22}"/>
              </a:ext>
            </a:extLst>
          </p:cNvPr>
          <p:cNvSpPr>
            <a:spLocks noGrp="1"/>
          </p:cNvSpPr>
          <p:nvPr>
            <p:ph type="body" sz="quarter" idx="65"/>
          </p:nvPr>
        </p:nvSpPr>
        <p:spPr>
          <a:xfrm>
            <a:off x="5876131"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7FA62CB-762E-48EC-F763-B3D9D647FAB0}"/>
              </a:ext>
            </a:extLst>
          </p:cNvPr>
          <p:cNvSpPr>
            <a:spLocks noGrp="1"/>
          </p:cNvSpPr>
          <p:nvPr>
            <p:ph type="body" sz="quarter" idx="66"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5048953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Persona Slide">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EA289FAD-E97C-31EF-B457-1CD54C13F9F7}"/>
              </a:ext>
            </a:extLst>
          </p:cNvPr>
          <p:cNvSpPr>
            <a:spLocks noGrp="1"/>
          </p:cNvSpPr>
          <p:nvPr>
            <p:ph type="pic" sz="quarter" idx="21" hasCustomPrompt="1"/>
          </p:nvPr>
        </p:nvSpPr>
        <p:spPr>
          <a:xfrm>
            <a:off x="776288" y="2506663"/>
            <a:ext cx="4614862" cy="3074987"/>
          </a:xfrm>
          <a:prstGeom prst="rect">
            <a:avLst/>
          </a:prstGeom>
        </p:spPr>
        <p:txBody>
          <a:bodyPr anchor="ctr"/>
          <a:lstStyle>
            <a:lvl1pPr marL="0" indent="0" algn="ctr">
              <a:buNone/>
              <a:defRPr/>
            </a:lvl1pPr>
          </a:lstStyle>
          <a:p>
            <a:r>
              <a:rPr lang="en-US" dirty="0"/>
              <a:t>Headshot/Picture</a:t>
            </a:r>
          </a:p>
        </p:txBody>
      </p:sp>
      <p:sp>
        <p:nvSpPr>
          <p:cNvPr id="8" name="Rectangle 7">
            <a:extLst>
              <a:ext uri="{FF2B5EF4-FFF2-40B4-BE49-F238E27FC236}">
                <a16:creationId xmlns:a16="http://schemas.microsoft.com/office/drawing/2014/main" id="{4BB02E37-D0E8-F386-DCA0-41DD99F8BBB5}"/>
              </a:ext>
            </a:extLst>
          </p:cNvPr>
          <p:cNvSpPr/>
          <p:nvPr userDrawn="1"/>
        </p:nvSpPr>
        <p:spPr>
          <a:xfrm>
            <a:off x="7810338" y="2507422"/>
            <a:ext cx="3073590" cy="30735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C6D9AC-E7E1-A470-DE07-EBA82FD632EB}"/>
              </a:ext>
            </a:extLst>
          </p:cNvPr>
          <p:cNvSpPr/>
          <p:nvPr userDrawn="1"/>
        </p:nvSpPr>
        <p:spPr>
          <a:xfrm>
            <a:off x="5562219" y="2507422"/>
            <a:ext cx="2105087" cy="83088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3C1BFDF-E88E-4269-4427-CCBFE4AF8DB9}"/>
              </a:ext>
            </a:extLst>
          </p:cNvPr>
          <p:cNvSpPr/>
          <p:nvPr userDrawn="1"/>
        </p:nvSpPr>
        <p:spPr>
          <a:xfrm>
            <a:off x="5562220" y="3475925"/>
            <a:ext cx="2105087" cy="210508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79"/>
            <a:ext cx="3944111" cy="1424129"/>
          </a:xfrm>
          <a:prstGeom prst="rect">
            <a:avLst/>
          </a:prstGeom>
        </p:spPr>
        <p:txBody>
          <a:bodyPr/>
          <a:lstStyle>
            <a:lvl1pPr marL="0" indent="0" algn="l">
              <a:lnSpc>
                <a:spcPts val="4760"/>
              </a:lnSpc>
              <a:buNone/>
              <a:defRPr sz="4800" b="0">
                <a:solidFill>
                  <a:schemeClr val="accent5"/>
                </a:solidFill>
                <a:latin typeface="+mj-lt"/>
                <a:cs typeface="Arial" panose="020B0604020202020204" pitchFamily="34" charset="0"/>
              </a:defRPr>
            </a:lvl1pPr>
          </a:lstStyle>
          <a:p>
            <a:pPr lvl="0"/>
            <a:r>
              <a:rPr lang="en-US" dirty="0"/>
              <a:t>Persona Concept Title</a:t>
            </a:r>
          </a:p>
        </p:txBody>
      </p:sp>
      <p:sp>
        <p:nvSpPr>
          <p:cNvPr id="34" name="Text Placeholder 30">
            <a:extLst>
              <a:ext uri="{FF2B5EF4-FFF2-40B4-BE49-F238E27FC236}">
                <a16:creationId xmlns:a16="http://schemas.microsoft.com/office/drawing/2014/main" id="{1E317DA4-8277-619D-FA69-7CF3E1B5B735}"/>
              </a:ext>
            </a:extLst>
          </p:cNvPr>
          <p:cNvSpPr>
            <a:spLocks noGrp="1"/>
          </p:cNvSpPr>
          <p:nvPr>
            <p:ph type="body" sz="quarter" idx="14" hasCustomPrompt="1"/>
          </p:nvPr>
        </p:nvSpPr>
        <p:spPr>
          <a:xfrm>
            <a:off x="5638536" y="2614005"/>
            <a:ext cx="1898058" cy="605573"/>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dirty="0"/>
              <a:t>Name</a:t>
            </a:r>
          </a:p>
          <a:p>
            <a:pPr lvl="0"/>
            <a:r>
              <a:rPr lang="en-US" dirty="0"/>
              <a:t>Age: ##</a:t>
            </a:r>
          </a:p>
        </p:txBody>
      </p:sp>
      <p:sp>
        <p:nvSpPr>
          <p:cNvPr id="38" name="Text Placeholder 30">
            <a:extLst>
              <a:ext uri="{FF2B5EF4-FFF2-40B4-BE49-F238E27FC236}">
                <a16:creationId xmlns:a16="http://schemas.microsoft.com/office/drawing/2014/main" id="{8B4BA342-B240-5391-30D0-8798652CCBD5}"/>
              </a:ext>
            </a:extLst>
          </p:cNvPr>
          <p:cNvSpPr>
            <a:spLocks noGrp="1"/>
          </p:cNvSpPr>
          <p:nvPr>
            <p:ph type="body" sz="quarter" idx="15" hasCustomPrompt="1"/>
          </p:nvPr>
        </p:nvSpPr>
        <p:spPr>
          <a:xfrm>
            <a:off x="7882451" y="2615134"/>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9" name="Text Placeholder 30">
            <a:extLst>
              <a:ext uri="{FF2B5EF4-FFF2-40B4-BE49-F238E27FC236}">
                <a16:creationId xmlns:a16="http://schemas.microsoft.com/office/drawing/2014/main" id="{A6C42D32-7901-2071-3E65-87AE7640A8BE}"/>
              </a:ext>
            </a:extLst>
          </p:cNvPr>
          <p:cNvSpPr>
            <a:spLocks noGrp="1"/>
          </p:cNvSpPr>
          <p:nvPr>
            <p:ph type="body" sz="quarter" idx="16" hasCustomPrompt="1"/>
          </p:nvPr>
        </p:nvSpPr>
        <p:spPr>
          <a:xfrm>
            <a:off x="7882451" y="4031181"/>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42" name="Text Placeholder 30">
            <a:extLst>
              <a:ext uri="{FF2B5EF4-FFF2-40B4-BE49-F238E27FC236}">
                <a16:creationId xmlns:a16="http://schemas.microsoft.com/office/drawing/2014/main" id="{F1AB9D0D-CD12-559D-3418-742DB934E038}"/>
              </a:ext>
            </a:extLst>
          </p:cNvPr>
          <p:cNvSpPr>
            <a:spLocks noGrp="1"/>
          </p:cNvSpPr>
          <p:nvPr>
            <p:ph type="body" sz="quarter" idx="17" hasCustomPrompt="1"/>
          </p:nvPr>
        </p:nvSpPr>
        <p:spPr>
          <a:xfrm>
            <a:off x="5638536" y="3672736"/>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 name="Text Placeholder 37">
            <a:extLst>
              <a:ext uri="{FF2B5EF4-FFF2-40B4-BE49-F238E27FC236}">
                <a16:creationId xmlns:a16="http://schemas.microsoft.com/office/drawing/2014/main" id="{7D530D96-D716-0C7D-71D2-6EECA0201900}"/>
              </a:ext>
            </a:extLst>
          </p:cNvPr>
          <p:cNvSpPr>
            <a:spLocks noGrp="1"/>
          </p:cNvSpPr>
          <p:nvPr>
            <p:ph type="body" sz="quarter" idx="23" hasCustomPrompt="1"/>
          </p:nvPr>
        </p:nvSpPr>
        <p:spPr>
          <a:xfrm>
            <a:off x="5638174" y="3990437"/>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5" name="Text Placeholder 37">
            <a:extLst>
              <a:ext uri="{FF2B5EF4-FFF2-40B4-BE49-F238E27FC236}">
                <a16:creationId xmlns:a16="http://schemas.microsoft.com/office/drawing/2014/main" id="{2350611E-C6F4-2C2A-179A-B173FC4C0913}"/>
              </a:ext>
            </a:extLst>
          </p:cNvPr>
          <p:cNvSpPr>
            <a:spLocks noGrp="1"/>
          </p:cNvSpPr>
          <p:nvPr>
            <p:ph type="body" sz="quarter" idx="24" hasCustomPrompt="1"/>
          </p:nvPr>
        </p:nvSpPr>
        <p:spPr>
          <a:xfrm>
            <a:off x="7882450" y="2904318"/>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6" name="Text Placeholder 37">
            <a:extLst>
              <a:ext uri="{FF2B5EF4-FFF2-40B4-BE49-F238E27FC236}">
                <a16:creationId xmlns:a16="http://schemas.microsoft.com/office/drawing/2014/main" id="{9D0B3565-4A68-410C-92C9-99C2188538E0}"/>
              </a:ext>
            </a:extLst>
          </p:cNvPr>
          <p:cNvSpPr>
            <a:spLocks noGrp="1"/>
          </p:cNvSpPr>
          <p:nvPr>
            <p:ph type="body" sz="quarter" idx="25" hasCustomPrompt="1"/>
          </p:nvPr>
        </p:nvSpPr>
        <p:spPr>
          <a:xfrm>
            <a:off x="7882450" y="4351596"/>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12" name="Text Box 18">
            <a:extLst>
              <a:ext uri="{FF2B5EF4-FFF2-40B4-BE49-F238E27FC236}">
                <a16:creationId xmlns:a16="http://schemas.microsoft.com/office/drawing/2014/main" id="{4BB133EC-6F02-DFBE-459A-E4AB28378FB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EE443392-84CF-7C4C-7CFA-7DBF620CB7F4}"/>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89476791-4B97-23C8-67E5-59EBF81CC5C4}"/>
              </a:ext>
            </a:extLst>
          </p:cNvPr>
          <p:cNvSpPr>
            <a:spLocks noGrp="1"/>
          </p:cNvSpPr>
          <p:nvPr>
            <p:ph type="body" sz="quarter" idx="31"/>
          </p:nvPr>
        </p:nvSpPr>
        <p:spPr>
          <a:xfrm>
            <a:off x="788132" y="1949345"/>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3A8F8C36-947E-6741-4778-8AE7408A7C3D}"/>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891070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Comparison Slide">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3"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2" y="2003388"/>
            <a:ext cx="2105087" cy="212427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8"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1" y="2001524"/>
            <a:ext cx="2105087" cy="212614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5" y="4663222"/>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2"/>
            <a:ext cx="4373560" cy="248510"/>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2" y="4404551"/>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4" y="1668198"/>
            <a:ext cx="4357264" cy="219142"/>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6" y="1668198"/>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8"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7"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6"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E6E3645D-2775-7DB3-3E9E-FA6C077AE65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3A443117-F888-102A-C39D-778D1158233D}"/>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5C5A50A1-312D-E934-14A1-53B74FC79A83}"/>
              </a:ext>
            </a:extLst>
          </p:cNvPr>
          <p:cNvSpPr>
            <a:spLocks noGrp="1"/>
          </p:cNvSpPr>
          <p:nvPr>
            <p:ph type="body" sz="quarter" idx="33"/>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41BE4C33-C051-87DE-ECAE-F6E175FEA467}"/>
              </a:ext>
            </a:extLst>
          </p:cNvPr>
          <p:cNvSpPr>
            <a:spLocks noGrp="1"/>
          </p:cNvSpPr>
          <p:nvPr>
            <p:ph type="body" sz="quarter" idx="34"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1601351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Comparison Slide 2">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3"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2" y="2003388"/>
            <a:ext cx="2105087" cy="2124278"/>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8"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1" y="2001524"/>
            <a:ext cx="2105087" cy="2126142"/>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5" y="4663222"/>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2"/>
            <a:ext cx="4373560" cy="248510"/>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2" y="4404551"/>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4" y="1668198"/>
            <a:ext cx="4357264" cy="219142"/>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6" y="1668198"/>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8"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7"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6"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FEB409FA-F33C-166E-5BB7-14F4CB0852A0}"/>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FD09AE1F-A351-8970-0044-364A23855832}"/>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8" name="Text Placeholder 5">
            <a:extLst>
              <a:ext uri="{FF2B5EF4-FFF2-40B4-BE49-F238E27FC236}">
                <a16:creationId xmlns:a16="http://schemas.microsoft.com/office/drawing/2014/main" id="{E957A1D8-BE18-9659-DD63-4E215209E5B4}"/>
              </a:ext>
            </a:extLst>
          </p:cNvPr>
          <p:cNvSpPr>
            <a:spLocks noGrp="1"/>
          </p:cNvSpPr>
          <p:nvPr>
            <p:ph type="body" sz="quarter" idx="33"/>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75A4F117-CE6F-B19E-F8B3-AAC460BF84A7}"/>
              </a:ext>
            </a:extLst>
          </p:cNvPr>
          <p:cNvSpPr>
            <a:spLocks noGrp="1"/>
          </p:cNvSpPr>
          <p:nvPr>
            <p:ph type="body" sz="quarter" idx="34"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08598405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Comparison Slide 3">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3"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2" y="2003388"/>
            <a:ext cx="2105087" cy="2124278"/>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8"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1" y="2001524"/>
            <a:ext cx="2105087" cy="2126142"/>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5" y="4663222"/>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2"/>
            <a:ext cx="4373560" cy="248510"/>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2" y="4404551"/>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4" y="1668198"/>
            <a:ext cx="4357264" cy="219142"/>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6" y="1668198"/>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8"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7"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6"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B0D7B58D-7B6A-7245-FD76-061E73EFF8B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F2DA6ECB-2353-42C6-66B1-77E4E03B0892}"/>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A616C93B-AA8E-A3F5-828C-2A8E118EE282}"/>
              </a:ext>
            </a:extLst>
          </p:cNvPr>
          <p:cNvSpPr>
            <a:spLocks noGrp="1"/>
          </p:cNvSpPr>
          <p:nvPr>
            <p:ph type="body" sz="quarter" idx="33"/>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E3C9FA71-C89A-D562-DF1D-BAA2DD6B084C}"/>
              </a:ext>
            </a:extLst>
          </p:cNvPr>
          <p:cNvSpPr>
            <a:spLocks noGrp="1"/>
          </p:cNvSpPr>
          <p:nvPr>
            <p:ph type="body" sz="quarter" idx="34"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71440275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Compare Three Slide">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7"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8" y="3701347"/>
            <a:ext cx="2817419" cy="20205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2"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2"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7" name="Rectangle 6">
            <a:extLst>
              <a:ext uri="{FF2B5EF4-FFF2-40B4-BE49-F238E27FC236}">
                <a16:creationId xmlns:a16="http://schemas.microsoft.com/office/drawing/2014/main" id="{432B7170-2C31-02CD-43CE-8D5A40B33830}"/>
              </a:ext>
            </a:extLst>
          </p:cNvPr>
          <p:cNvSpPr/>
          <p:nvPr userDrawn="1"/>
        </p:nvSpPr>
        <p:spPr>
          <a:xfrm>
            <a:off x="1311178" y="4089462"/>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4" y="3701347"/>
            <a:ext cx="2817419" cy="20205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8"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8"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8" y="4585331"/>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B035C712-DBF1-5B24-ECE8-BB3A472C806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11D97256-807D-5F44-F9BC-5251D36D3D8D}"/>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EC2CFA52-03F8-0607-76F9-B387E0022FBC}"/>
              </a:ext>
            </a:extLst>
          </p:cNvPr>
          <p:cNvSpPr>
            <a:spLocks noGrp="1"/>
          </p:cNvSpPr>
          <p:nvPr>
            <p:ph type="body" sz="quarter" idx="46"/>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FC6F4B89-0447-CBC8-C616-DFA5E39DFECB}"/>
              </a:ext>
            </a:extLst>
          </p:cNvPr>
          <p:cNvSpPr>
            <a:spLocks noGrp="1"/>
          </p:cNvSpPr>
          <p:nvPr>
            <p:ph type="body" sz="quarter" idx="4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2629321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Compare Three Slide 2">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7"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8" y="3701347"/>
            <a:ext cx="2817419" cy="2020532"/>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2"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2"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4" y="3701347"/>
            <a:ext cx="2817419" cy="2020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8"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8"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8" y="4585331"/>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8E2E3CB9-A327-2FE4-4D09-E850DFD413F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ABBCBD9C-1361-6CFC-24B8-6398E1DAB026}"/>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6E0B3680-F680-21C7-B9A0-4ABC10B5AADD}"/>
              </a:ext>
            </a:extLst>
          </p:cNvPr>
          <p:cNvSpPr>
            <a:spLocks noGrp="1"/>
          </p:cNvSpPr>
          <p:nvPr>
            <p:ph type="body" sz="quarter" idx="46"/>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AFCF3D1D-9333-B4B8-2DB2-3CB03B6D9DE6}"/>
              </a:ext>
            </a:extLst>
          </p:cNvPr>
          <p:cNvSpPr>
            <a:spLocks noGrp="1"/>
          </p:cNvSpPr>
          <p:nvPr>
            <p:ph type="body" sz="quarter" idx="4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0901184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e Three Slide 3">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7"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8" y="3701347"/>
            <a:ext cx="2817419" cy="2020532"/>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2"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2"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4" y="3701347"/>
            <a:ext cx="2817419" cy="2020532"/>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8"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8"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8" y="4585331"/>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 name="Text Box 18">
            <a:extLst>
              <a:ext uri="{FF2B5EF4-FFF2-40B4-BE49-F238E27FC236}">
                <a16:creationId xmlns:a16="http://schemas.microsoft.com/office/drawing/2014/main" id="{59B2DEA8-30CC-D2F7-8E33-F32C9814FC1F}"/>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7" name="Picture 6">
            <a:extLst>
              <a:ext uri="{FF2B5EF4-FFF2-40B4-BE49-F238E27FC236}">
                <a16:creationId xmlns:a16="http://schemas.microsoft.com/office/drawing/2014/main" id="{F571C5FC-F2AA-9855-9DB8-1FCE3A534F61}"/>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3655868A-EB68-FC09-43D2-80EFB317AD26}"/>
              </a:ext>
            </a:extLst>
          </p:cNvPr>
          <p:cNvSpPr>
            <a:spLocks noGrp="1"/>
          </p:cNvSpPr>
          <p:nvPr>
            <p:ph type="body" sz="quarter" idx="46"/>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6BE0B19B-B773-AF61-F091-7377883CA80F}"/>
              </a:ext>
            </a:extLst>
          </p:cNvPr>
          <p:cNvSpPr>
            <a:spLocks noGrp="1"/>
          </p:cNvSpPr>
          <p:nvPr>
            <p:ph type="body" sz="quarter" idx="4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36084400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Penn Mutual Company Slide">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21613-0771-229C-8734-D13649772D97}"/>
              </a:ext>
            </a:extLst>
          </p:cNvPr>
          <p:cNvSpPr/>
          <p:nvPr userDrawn="1"/>
        </p:nvSpPr>
        <p:spPr>
          <a:xfrm>
            <a:off x="464976" y="447869"/>
            <a:ext cx="11262049" cy="5962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D476D76-9E5A-10BC-A98F-907F697F84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4147" y="2720941"/>
            <a:ext cx="8883706" cy="1649831"/>
          </a:xfrm>
          <a:prstGeom prst="rect">
            <a:avLst/>
          </a:prstGeom>
        </p:spPr>
      </p:pic>
    </p:spTree>
    <p:extLst>
      <p:ext uri="{BB962C8B-B14F-4D97-AF65-F5344CB8AC3E}">
        <p14:creationId xmlns:p14="http://schemas.microsoft.com/office/powerpoint/2010/main" val="68892660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3FABA5-107C-74FE-14BF-0FF94B7A28EB}"/>
              </a:ext>
            </a:extLst>
          </p:cNvPr>
          <p:cNvSpPr/>
          <p:nvPr userDrawn="1"/>
        </p:nvSpPr>
        <p:spPr>
          <a:xfrm>
            <a:off x="642796" y="534154"/>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300" dirty="0">
                <a:latin typeface="Arial" panose="020B0604020202020204" pitchFamily="34" charset="0"/>
                <a:cs typeface="Arial" panose="020B0604020202020204" pitchFamily="34" charset="0"/>
              </a:rPr>
              <a:t>THE PENN MUTUAL</a:t>
            </a:r>
          </a:p>
          <a:p>
            <a:pPr algn="ctr"/>
            <a:r>
              <a:rPr lang="en-US" sz="1000" b="1" spc="300" dirty="0">
                <a:latin typeface="Arial" panose="020B0604020202020204" pitchFamily="34" charset="0"/>
                <a:cs typeface="Arial" panose="020B0604020202020204" pitchFamily="34" charset="0"/>
              </a:rPr>
              <a:t>LIFE INSURANCE COMPANY</a:t>
            </a:r>
          </a:p>
        </p:txBody>
      </p:sp>
      <p:sp>
        <p:nvSpPr>
          <p:cNvPr id="8" name="TextBox 7">
            <a:extLst>
              <a:ext uri="{FF2B5EF4-FFF2-40B4-BE49-F238E27FC236}">
                <a16:creationId xmlns:a16="http://schemas.microsoft.com/office/drawing/2014/main" id="{765B5442-9F27-05C5-3EA6-2D8E4ABA60A2}"/>
              </a:ext>
            </a:extLst>
          </p:cNvPr>
          <p:cNvSpPr txBox="1"/>
          <p:nvPr userDrawn="1"/>
        </p:nvSpPr>
        <p:spPr>
          <a:xfrm>
            <a:off x="4038600" y="980460"/>
            <a:ext cx="5803669" cy="2246769"/>
          </a:xfrm>
          <a:prstGeom prst="rect">
            <a:avLst/>
          </a:prstGeom>
          <a:noFill/>
        </p:spPr>
        <p:txBody>
          <a:bodyPr wrap="square">
            <a:spAutoFit/>
          </a:bodyPr>
          <a:lstStyle/>
          <a:p>
            <a:pPr algn="l"/>
            <a:r>
              <a:rPr lang="en-US" sz="1400" dirty="0">
                <a:solidFill>
                  <a:schemeClr val="tx1"/>
                </a:solidFill>
              </a:rPr>
              <a:t>For over 175 years, Penn Mutual has empowered individuals, families and businesses on the journey to achieve their financial goals. Through our partnership with Financial Professionals across the U.S., we help generations grow stronger by instilling the confidence and reliability that comes from a secure financial future. Penn Mutual and its affiliates offer a comprehensive suite of competitive and robust solutions to meet the unique needs of Financial Professionals and their clients, including life insurance, annuities, wealth management and institutional asset management. To learn more, including current financial strength ratings, visit </a:t>
            </a:r>
            <a:r>
              <a:rPr lang="en-US" sz="1400" dirty="0" err="1">
                <a:solidFill>
                  <a:schemeClr val="tx1"/>
                </a:solidFill>
              </a:rPr>
              <a:t>www.pennmutual.com</a:t>
            </a:r>
            <a:r>
              <a:rPr lang="en-US" sz="1400" dirty="0">
                <a:solidFill>
                  <a:schemeClr val="tx1"/>
                </a:solidFill>
              </a:rPr>
              <a:t>. </a:t>
            </a:r>
          </a:p>
        </p:txBody>
      </p:sp>
      <p:sp>
        <p:nvSpPr>
          <p:cNvPr id="9" name="TextBox 8">
            <a:extLst>
              <a:ext uri="{FF2B5EF4-FFF2-40B4-BE49-F238E27FC236}">
                <a16:creationId xmlns:a16="http://schemas.microsoft.com/office/drawing/2014/main" id="{894E655C-0F49-783F-1FC7-9F3A3FA76B4E}"/>
              </a:ext>
            </a:extLst>
          </p:cNvPr>
          <p:cNvSpPr txBox="1"/>
          <p:nvPr userDrawn="1"/>
        </p:nvSpPr>
        <p:spPr>
          <a:xfrm>
            <a:off x="4038600" y="439180"/>
            <a:ext cx="6846683" cy="430887"/>
          </a:xfrm>
          <a:prstGeom prst="rect">
            <a:avLst/>
          </a:prstGeom>
          <a:noFill/>
        </p:spPr>
        <p:txBody>
          <a:bodyPr wrap="square">
            <a:spAutoFit/>
          </a:bodyPr>
          <a:lstStyle/>
          <a:p>
            <a:r>
              <a:rPr lang="en-US" sz="2200" dirty="0">
                <a:solidFill>
                  <a:schemeClr val="tx1"/>
                </a:solidFill>
                <a:latin typeface="+mj-lt"/>
              </a:rPr>
              <a:t>About The Penn Mutual Life Insurance Company</a:t>
            </a:r>
          </a:p>
        </p:txBody>
      </p:sp>
      <p:sp>
        <p:nvSpPr>
          <p:cNvPr id="10" name="Text Placeholder 10">
            <a:extLst>
              <a:ext uri="{FF2B5EF4-FFF2-40B4-BE49-F238E27FC236}">
                <a16:creationId xmlns:a16="http://schemas.microsoft.com/office/drawing/2014/main" id="{772B8A16-2DEC-1A17-3D23-B769758491CB}"/>
              </a:ext>
            </a:extLst>
          </p:cNvPr>
          <p:cNvSpPr>
            <a:spLocks noGrp="1"/>
          </p:cNvSpPr>
          <p:nvPr>
            <p:ph type="body" sz="quarter" idx="18" hasCustomPrompt="1"/>
          </p:nvPr>
        </p:nvSpPr>
        <p:spPr>
          <a:xfrm>
            <a:off x="633743" y="5323800"/>
            <a:ext cx="11229820" cy="657631"/>
          </a:xfrm>
          <a:prstGeom prst="rect">
            <a:avLst/>
          </a:prstGeom>
        </p:spPr>
        <p:txBody>
          <a:bodyPr>
            <a:normAutofit/>
          </a:bodyPr>
          <a:lstStyle>
            <a:lvl1pPr marL="9525" indent="-9525">
              <a:buNone/>
              <a:tabLst/>
              <a:defRPr sz="1050">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Disclosures </a:t>
            </a:r>
          </a:p>
          <a:p>
            <a:pPr lvl="0"/>
            <a:br>
              <a:rPr lang="en-US" dirty="0"/>
            </a:br>
            <a:r>
              <a:rPr lang="en-US" dirty="0"/>
              <a:t>Compliance Code </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375220E-648D-F5ED-5A70-61E920933A93}"/>
              </a:ext>
            </a:extLst>
          </p:cNvPr>
          <p:cNvPicPr>
            <a:picLocks noChangeAspect="1"/>
          </p:cNvPicPr>
          <p:nvPr userDrawn="1"/>
        </p:nvPicPr>
        <p:blipFill>
          <a:blip r:embed="rId2"/>
          <a:stretch>
            <a:fillRect/>
          </a:stretch>
        </p:blipFill>
        <p:spPr>
          <a:xfrm>
            <a:off x="4140200" y="3477874"/>
            <a:ext cx="1778000" cy="255917"/>
          </a:xfrm>
          <a:prstGeom prst="rect">
            <a:avLst/>
          </a:prstGeom>
        </p:spPr>
      </p:pic>
      <p:sp>
        <p:nvSpPr>
          <p:cNvPr id="20" name="TextBox 19">
            <a:extLst>
              <a:ext uri="{FF2B5EF4-FFF2-40B4-BE49-F238E27FC236}">
                <a16:creationId xmlns:a16="http://schemas.microsoft.com/office/drawing/2014/main" id="{34920FD1-DCFE-8F11-4705-523A2D9EA90E}"/>
              </a:ext>
            </a:extLst>
          </p:cNvPr>
          <p:cNvSpPr txBox="1"/>
          <p:nvPr userDrawn="1"/>
        </p:nvSpPr>
        <p:spPr>
          <a:xfrm>
            <a:off x="2019300" y="5803900"/>
            <a:ext cx="184731" cy="369332"/>
          </a:xfrm>
          <a:prstGeom prst="rect">
            <a:avLst/>
          </a:prstGeom>
          <a:noFill/>
        </p:spPr>
        <p:txBody>
          <a:bodyPr wrap="none" rtlCol="0">
            <a:spAutoFit/>
          </a:bodyPr>
          <a:lstStyle/>
          <a:p>
            <a:endParaRPr lang="en-US" dirty="0"/>
          </a:p>
        </p:txBody>
      </p:sp>
      <p:sp>
        <p:nvSpPr>
          <p:cNvPr id="21" name="Text Box 18">
            <a:extLst>
              <a:ext uri="{FF2B5EF4-FFF2-40B4-BE49-F238E27FC236}">
                <a16:creationId xmlns:a16="http://schemas.microsoft.com/office/drawing/2014/main" id="{078E0137-FACB-124C-6B2A-284E92DFEA75}"/>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22" name="Picture 21">
            <a:extLst>
              <a:ext uri="{FF2B5EF4-FFF2-40B4-BE49-F238E27FC236}">
                <a16:creationId xmlns:a16="http://schemas.microsoft.com/office/drawing/2014/main" id="{A9D4F1C5-9509-4E0A-4BB2-ADA39229FBF1}"/>
              </a:ext>
            </a:extLst>
          </p:cNvPr>
          <p:cNvPicPr>
            <a:picLocks noChangeAspect="1"/>
          </p:cNvPicPr>
          <p:nvPr userDrawn="1"/>
        </p:nvPicPr>
        <p:blipFill>
          <a:blip r:embed="rId3"/>
          <a:srcRect/>
          <a:stretch/>
        </p:blipFill>
        <p:spPr>
          <a:xfrm>
            <a:off x="398230" y="6311418"/>
            <a:ext cx="1553582" cy="276731"/>
          </a:xfrm>
          <a:prstGeom prst="rect">
            <a:avLst/>
          </a:prstGeom>
        </p:spPr>
      </p:pic>
      <p:sp>
        <p:nvSpPr>
          <p:cNvPr id="26" name="TextBox 25">
            <a:extLst>
              <a:ext uri="{FF2B5EF4-FFF2-40B4-BE49-F238E27FC236}">
                <a16:creationId xmlns:a16="http://schemas.microsoft.com/office/drawing/2014/main" id="{2CD768F3-B07C-7A4F-8792-8365830627B2}"/>
              </a:ext>
            </a:extLst>
          </p:cNvPr>
          <p:cNvSpPr txBox="1"/>
          <p:nvPr userDrawn="1"/>
        </p:nvSpPr>
        <p:spPr>
          <a:xfrm>
            <a:off x="644940" y="2304544"/>
            <a:ext cx="3198190" cy="215444"/>
          </a:xfrm>
          <a:prstGeom prst="rect">
            <a:avLst/>
          </a:prstGeom>
          <a:noFill/>
        </p:spPr>
        <p:txBody>
          <a:bodyPr wrap="square">
            <a:spAutoFit/>
          </a:bodyPr>
          <a:lstStyle/>
          <a:p>
            <a:pPr algn="ctr"/>
            <a:r>
              <a:rPr lang="en-US" sz="800" b="1" spc="170" baseline="0" dirty="0">
                <a:solidFill>
                  <a:schemeClr val="bg1"/>
                </a:solidFill>
                <a:latin typeface="Arial" panose="020B0604020202020204" pitchFamily="34" charset="0"/>
                <a:cs typeface="Arial" panose="020B0604020202020204" pitchFamily="34" charset="0"/>
              </a:rPr>
              <a:t>I EST. 1847 I</a:t>
            </a:r>
            <a:endParaRPr lang="en-US" sz="800" spc="170" baseline="0" dirty="0">
              <a:solidFill>
                <a:schemeClr val="bg1"/>
              </a:solidFill>
            </a:endParaRPr>
          </a:p>
        </p:txBody>
      </p:sp>
      <p:sp>
        <p:nvSpPr>
          <p:cNvPr id="2" name="Text Placeholder 15">
            <a:extLst>
              <a:ext uri="{FF2B5EF4-FFF2-40B4-BE49-F238E27FC236}">
                <a16:creationId xmlns:a16="http://schemas.microsoft.com/office/drawing/2014/main" id="{19B038D3-2149-EEAB-AE85-5DADC8AD288D}"/>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24537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FB752-3946-B9C5-4CE7-07102EAD0EC9}"/>
              </a:ext>
            </a:extLst>
          </p:cNvPr>
          <p:cNvSpPr/>
          <p:nvPr userDrawn="1"/>
        </p:nvSpPr>
        <p:spPr>
          <a:xfrm rot="16200000">
            <a:off x="-649937" y="649936"/>
            <a:ext cx="6857998"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F48B3B9F-0A45-DB57-C731-3965A69FF5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5112" y="4908912"/>
            <a:ext cx="604389" cy="604389"/>
          </a:xfrm>
          <a:prstGeom prst="rect">
            <a:avLst/>
          </a:prstGeom>
        </p:spPr>
      </p:pic>
      <p:pic>
        <p:nvPicPr>
          <p:cNvPr id="20" name="Graphic 19">
            <a:extLst>
              <a:ext uri="{FF2B5EF4-FFF2-40B4-BE49-F238E27FC236}">
                <a16:creationId xmlns:a16="http://schemas.microsoft.com/office/drawing/2014/main" id="{DF9C5ADF-0FD0-9B72-7FBC-1635D5AFB3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5112" y="2991539"/>
            <a:ext cx="604389" cy="604389"/>
          </a:xfrm>
          <a:prstGeom prst="rect">
            <a:avLst/>
          </a:prstGeom>
        </p:spPr>
      </p:pic>
      <p:pic>
        <p:nvPicPr>
          <p:cNvPr id="21" name="Graphic 20">
            <a:extLst>
              <a:ext uri="{FF2B5EF4-FFF2-40B4-BE49-F238E27FC236}">
                <a16:creationId xmlns:a16="http://schemas.microsoft.com/office/drawing/2014/main" id="{C1D4199C-399B-7402-5BF7-9D2043C3850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15112" y="1073383"/>
            <a:ext cx="604389" cy="604389"/>
          </a:xfrm>
          <a:prstGeom prst="rect">
            <a:avLst/>
          </a:prstGeom>
        </p:spPr>
      </p:pic>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5" name="Text Placeholder 37">
            <a:extLst>
              <a:ext uri="{FF2B5EF4-FFF2-40B4-BE49-F238E27FC236}">
                <a16:creationId xmlns:a16="http://schemas.microsoft.com/office/drawing/2014/main" id="{87341EAF-8BE9-C091-FF2A-4A0A22B2E90A}"/>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6" name="Text Placeholder 37">
            <a:extLst>
              <a:ext uri="{FF2B5EF4-FFF2-40B4-BE49-F238E27FC236}">
                <a16:creationId xmlns:a16="http://schemas.microsoft.com/office/drawing/2014/main" id="{5275340A-96ED-9B3B-D49B-70DF4CD60ECD}"/>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ext Placeholder 37">
            <a:extLst>
              <a:ext uri="{FF2B5EF4-FFF2-40B4-BE49-F238E27FC236}">
                <a16:creationId xmlns:a16="http://schemas.microsoft.com/office/drawing/2014/main" id="{18AB213A-8F3A-79EF-6F05-899B498063DA}"/>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8" name="Text Placeholder 19">
            <a:extLst>
              <a:ext uri="{FF2B5EF4-FFF2-40B4-BE49-F238E27FC236}">
                <a16:creationId xmlns:a16="http://schemas.microsoft.com/office/drawing/2014/main" id="{E87D563F-DC41-CFC5-01D3-FE81B255A07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9" name="Text Placeholder 19">
            <a:extLst>
              <a:ext uri="{FF2B5EF4-FFF2-40B4-BE49-F238E27FC236}">
                <a16:creationId xmlns:a16="http://schemas.microsoft.com/office/drawing/2014/main" id="{01D9EB66-179E-E045-4085-38332250CB88}"/>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10" name="Text Placeholder 19">
            <a:extLst>
              <a:ext uri="{FF2B5EF4-FFF2-40B4-BE49-F238E27FC236}">
                <a16:creationId xmlns:a16="http://schemas.microsoft.com/office/drawing/2014/main" id="{A5395737-3DF0-C241-BFAF-94930DF5F2ED}"/>
              </a:ext>
            </a:extLst>
          </p:cNvPr>
          <p:cNvSpPr>
            <a:spLocks noGrp="1"/>
          </p:cNvSpPr>
          <p:nvPr>
            <p:ph type="body" sz="quarter" idx="42" hasCustomPrompt="1"/>
          </p:nvPr>
        </p:nvSpPr>
        <p:spPr>
          <a:xfrm>
            <a:off x="6744596"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15" name="Text Placeholder 14">
            <a:extLst>
              <a:ext uri="{FF2B5EF4-FFF2-40B4-BE49-F238E27FC236}">
                <a16:creationId xmlns:a16="http://schemas.microsoft.com/office/drawing/2014/main" id="{584D1C48-E4B8-F1CA-4D61-0B5AFAB8F482}"/>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13" name="Picture 12">
            <a:extLst>
              <a:ext uri="{FF2B5EF4-FFF2-40B4-BE49-F238E27FC236}">
                <a16:creationId xmlns:a16="http://schemas.microsoft.com/office/drawing/2014/main" id="{CFA7D695-C17B-31F0-2D31-FE0FD36709D8}"/>
              </a:ext>
            </a:extLst>
          </p:cNvPr>
          <p:cNvPicPr>
            <a:picLocks noChangeAspect="1"/>
          </p:cNvPicPr>
          <p:nvPr userDrawn="1"/>
        </p:nvPicPr>
        <p:blipFill>
          <a:blip r:embed="rId8"/>
          <a:stretch>
            <a:fillRect/>
          </a:stretch>
        </p:blipFill>
        <p:spPr>
          <a:xfrm>
            <a:off x="403612" y="6311418"/>
            <a:ext cx="1566007" cy="278945"/>
          </a:xfrm>
          <a:prstGeom prst="rect">
            <a:avLst/>
          </a:prstGeom>
        </p:spPr>
      </p:pic>
      <p:sp>
        <p:nvSpPr>
          <p:cNvPr id="17" name="Text Box 18">
            <a:extLst>
              <a:ext uri="{FF2B5EF4-FFF2-40B4-BE49-F238E27FC236}">
                <a16:creationId xmlns:a16="http://schemas.microsoft.com/office/drawing/2014/main" id="{DBFF2C51-48A1-2C4F-C523-B39669471C90}"/>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A31D114-9DCC-0919-C68A-FC2F2F0D3472}"/>
              </a:ext>
            </a:extLst>
          </p:cNvPr>
          <p:cNvSpPr>
            <a:spLocks noGrp="1"/>
          </p:cNvSpPr>
          <p:nvPr>
            <p:ph type="body" sz="quarter" idx="31"/>
          </p:nvPr>
        </p:nvSpPr>
        <p:spPr>
          <a:xfrm>
            <a:off x="6868229" y="90727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0826DBF1-C197-1941-4D53-790E182584AF}"/>
              </a:ext>
            </a:extLst>
          </p:cNvPr>
          <p:cNvSpPr>
            <a:spLocks noGrp="1"/>
          </p:cNvSpPr>
          <p:nvPr>
            <p:ph type="body" sz="quarter" idx="44"/>
          </p:nvPr>
        </p:nvSpPr>
        <p:spPr>
          <a:xfrm>
            <a:off x="6868229" y="281735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CA1FF1A5-47DC-5575-A23F-A02E43D6B459}"/>
              </a:ext>
            </a:extLst>
          </p:cNvPr>
          <p:cNvSpPr>
            <a:spLocks noGrp="1"/>
          </p:cNvSpPr>
          <p:nvPr>
            <p:ph type="body" sz="quarter" idx="45"/>
          </p:nvPr>
        </p:nvSpPr>
        <p:spPr>
          <a:xfrm>
            <a:off x="6868229" y="473759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4" name="Text Placeholder 5">
            <a:extLst>
              <a:ext uri="{FF2B5EF4-FFF2-40B4-BE49-F238E27FC236}">
                <a16:creationId xmlns:a16="http://schemas.microsoft.com/office/drawing/2014/main" id="{249FADE3-0F95-B0B9-7B62-A8C405513F4E}"/>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2" name="Text Placeholder 15">
            <a:extLst>
              <a:ext uri="{FF2B5EF4-FFF2-40B4-BE49-F238E27FC236}">
                <a16:creationId xmlns:a16="http://schemas.microsoft.com/office/drawing/2014/main" id="{E2D91F15-1C78-2D8C-FCD7-E5F8F6412B36}"/>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114686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Logo, Name, &amp; Page Number">
    <p:spTree>
      <p:nvGrpSpPr>
        <p:cNvPr id="1" name=""/>
        <p:cNvGrpSpPr/>
        <p:nvPr/>
      </p:nvGrpSpPr>
      <p:grpSpPr>
        <a:xfrm>
          <a:off x="0" y="0"/>
          <a:ext cx="0" cy="0"/>
          <a:chOff x="0" y="0"/>
          <a:chExt cx="0" cy="0"/>
        </a:xfrm>
      </p:grpSpPr>
      <p:sp>
        <p:nvSpPr>
          <p:cNvPr id="5" name="Text Box 18">
            <a:extLst>
              <a:ext uri="{FF2B5EF4-FFF2-40B4-BE49-F238E27FC236}">
                <a16:creationId xmlns:a16="http://schemas.microsoft.com/office/drawing/2014/main" id="{BFF5DE79-83D6-A212-02FA-570B15D0260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9D26489D-4092-52A7-7793-270D4BA9A061}"/>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5">
            <a:extLst>
              <a:ext uri="{FF2B5EF4-FFF2-40B4-BE49-F238E27FC236}">
                <a16:creationId xmlns:a16="http://schemas.microsoft.com/office/drawing/2014/main" id="{E065FA90-FB58-65D7-A3A8-10AB049728EB}"/>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944547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_Main Title Slide 2">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B49391-1A5F-27BC-3895-131C79582FC7}"/>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15">
            <a:extLst>
              <a:ext uri="{FF2B5EF4-FFF2-40B4-BE49-F238E27FC236}">
                <a16:creationId xmlns:a16="http://schemas.microsoft.com/office/drawing/2014/main" id="{39BB9B1D-ED22-0724-6618-F45CD77219D2}"/>
              </a:ext>
            </a:extLst>
          </p:cNvPr>
          <p:cNvSpPr>
            <a:spLocks noGrp="1"/>
          </p:cNvSpPr>
          <p:nvPr>
            <p:ph type="body" sz="quarter" idx="15" hasCustomPrompt="1"/>
          </p:nvPr>
        </p:nvSpPr>
        <p:spPr>
          <a:xfrm>
            <a:off x="7496222" y="6303951"/>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lvl="0"/>
            <a:r>
              <a:rPr lang="en-US" sz="700" dirty="0">
                <a:solidFill>
                  <a:schemeClr val="bg1"/>
                </a:solidFill>
                <a:latin typeface="Arial" panose="020B0604020202020204" pitchFamily="34" charset="0"/>
                <a:cs typeface="Arial" panose="020B0604020202020204" pitchFamily="34" charset="0"/>
              </a:rPr>
              <a:t>Add audience disclosures.</a:t>
            </a:r>
            <a:endParaRPr lang="en-US" dirty="0"/>
          </a:p>
        </p:txBody>
      </p:sp>
      <p:sp>
        <p:nvSpPr>
          <p:cNvPr id="14" name="Text Placeholder 23">
            <a:extLst>
              <a:ext uri="{FF2B5EF4-FFF2-40B4-BE49-F238E27FC236}">
                <a16:creationId xmlns:a16="http://schemas.microsoft.com/office/drawing/2014/main" id="{8726FAC0-D958-5241-8B90-F8BA03C0C715}"/>
              </a:ext>
            </a:extLst>
          </p:cNvPr>
          <p:cNvSpPr>
            <a:spLocks noGrp="1"/>
          </p:cNvSpPr>
          <p:nvPr>
            <p:ph type="body" sz="quarter" idx="17" hasCustomPrompt="1"/>
          </p:nvPr>
        </p:nvSpPr>
        <p:spPr>
          <a:xfrm>
            <a:off x="1243326" y="2279552"/>
            <a:ext cx="7920645" cy="1363165"/>
          </a:xfrm>
          <a:prstGeom prst="rect">
            <a:avLst/>
          </a:prstGeom>
        </p:spPr>
        <p:txBody>
          <a:bodyPr/>
          <a:lstStyle>
            <a:lvl1pPr marL="0" indent="0">
              <a:buNone/>
              <a:defRPr sz="4800" b="1">
                <a:solidFill>
                  <a:schemeClr val="tx2"/>
                </a:solidFill>
              </a:defRPr>
            </a:lvl1pPr>
          </a:lstStyle>
          <a:p>
            <a:pPr lvl="0"/>
            <a:r>
              <a:rPr lang="en-US" dirty="0"/>
              <a:t>Title of your Presentation Here</a:t>
            </a:r>
          </a:p>
        </p:txBody>
      </p:sp>
      <p:sp>
        <p:nvSpPr>
          <p:cNvPr id="15" name="Text Placeholder 17">
            <a:extLst>
              <a:ext uri="{FF2B5EF4-FFF2-40B4-BE49-F238E27FC236}">
                <a16:creationId xmlns:a16="http://schemas.microsoft.com/office/drawing/2014/main" id="{60220D39-9687-24DD-29D1-5627A0AA20EE}"/>
              </a:ext>
            </a:extLst>
          </p:cNvPr>
          <p:cNvSpPr>
            <a:spLocks noGrp="1"/>
          </p:cNvSpPr>
          <p:nvPr>
            <p:ph type="body" sz="quarter" idx="18" hasCustomPrompt="1"/>
          </p:nvPr>
        </p:nvSpPr>
        <p:spPr>
          <a:xfrm>
            <a:off x="1243558" y="4082463"/>
            <a:ext cx="4035425" cy="355600"/>
          </a:xfrm>
          <a:prstGeom prst="rect">
            <a:avLst/>
          </a:prstGeom>
        </p:spPr>
        <p:txBody>
          <a:bodyPr/>
          <a:lstStyle>
            <a:lvl1pPr marL="0" indent="0">
              <a:buNone/>
              <a:defRPr sz="1400" i="1">
                <a:solidFill>
                  <a:schemeClr val="accent5"/>
                </a:solidFill>
                <a:latin typeface="Arial" panose="020B0604020202020204" pitchFamily="34" charset="0"/>
                <a:cs typeface="Arial" panose="020B0604020202020204" pitchFamily="34" charset="0"/>
              </a:defRPr>
            </a:lvl1pPr>
          </a:lstStyle>
          <a:p>
            <a:pPr lvl="0"/>
            <a:r>
              <a:rPr lang="en-US" dirty="0"/>
              <a:t>Name of Presenter | Todays date</a:t>
            </a:r>
          </a:p>
        </p:txBody>
      </p:sp>
      <p:sp>
        <p:nvSpPr>
          <p:cNvPr id="6" name="Text Placeholder 5">
            <a:extLst>
              <a:ext uri="{FF2B5EF4-FFF2-40B4-BE49-F238E27FC236}">
                <a16:creationId xmlns:a16="http://schemas.microsoft.com/office/drawing/2014/main" id="{BAE05445-C30C-5042-54D9-439910CFE9F2}"/>
              </a:ext>
            </a:extLst>
          </p:cNvPr>
          <p:cNvSpPr>
            <a:spLocks noGrp="1"/>
          </p:cNvSpPr>
          <p:nvPr>
            <p:ph type="body" sz="quarter" idx="20"/>
          </p:nvPr>
        </p:nvSpPr>
        <p:spPr>
          <a:xfrm>
            <a:off x="1363210" y="381569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803BA921-A488-51CD-5CBF-4EC21DFD273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pic>
        <p:nvPicPr>
          <p:cNvPr id="9" name="Picture 8" descr="A black and white logo&#10;&#10;Description automatically generated">
            <a:extLst>
              <a:ext uri="{FF2B5EF4-FFF2-40B4-BE49-F238E27FC236}">
                <a16:creationId xmlns:a16="http://schemas.microsoft.com/office/drawing/2014/main" id="{3F4CDAD3-1B51-47DB-8A91-6E3A0EA4B81C}"/>
              </a:ext>
            </a:extLst>
          </p:cNvPr>
          <p:cNvPicPr>
            <a:picLocks noChangeAspect="1"/>
          </p:cNvPicPr>
          <p:nvPr userDrawn="1"/>
        </p:nvPicPr>
        <p:blipFill>
          <a:blip r:embed="rId2"/>
          <a:stretch>
            <a:fillRect/>
          </a:stretch>
        </p:blipFill>
        <p:spPr>
          <a:xfrm>
            <a:off x="403612" y="6389036"/>
            <a:ext cx="1345813" cy="201325"/>
          </a:xfrm>
          <a:prstGeom prst="rect">
            <a:avLst/>
          </a:prstGeom>
        </p:spPr>
      </p:pic>
    </p:spTree>
    <p:extLst>
      <p:ext uri="{BB962C8B-B14F-4D97-AF65-F5344CB8AC3E}">
        <p14:creationId xmlns:p14="http://schemas.microsoft.com/office/powerpoint/2010/main" val="409878054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_Divider Slide Section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8" name="Text Placeholder 5">
            <a:extLst>
              <a:ext uri="{FF2B5EF4-FFF2-40B4-BE49-F238E27FC236}">
                <a16:creationId xmlns:a16="http://schemas.microsoft.com/office/drawing/2014/main" id="{2FEC77F7-4299-1E78-BBED-F0FC8B8FB12B}"/>
              </a:ext>
            </a:extLst>
          </p:cNvPr>
          <p:cNvSpPr>
            <a:spLocks noGrp="1"/>
          </p:cNvSpPr>
          <p:nvPr>
            <p:ph type="body" sz="quarter" idx="20"/>
          </p:nvPr>
        </p:nvSpPr>
        <p:spPr>
          <a:xfrm>
            <a:off x="5876732" y="347509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white letter on a black background&#10;&#10;Description automatically generated">
            <a:extLst>
              <a:ext uri="{FF2B5EF4-FFF2-40B4-BE49-F238E27FC236}">
                <a16:creationId xmlns:a16="http://schemas.microsoft.com/office/drawing/2014/main" id="{65E6E8F7-6C16-AB42-53DF-5848AE2346F7}"/>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6" name="Text Placeholder 15">
            <a:extLst>
              <a:ext uri="{FF2B5EF4-FFF2-40B4-BE49-F238E27FC236}">
                <a16:creationId xmlns:a16="http://schemas.microsoft.com/office/drawing/2014/main" id="{21DAE38E-E21D-D5B5-4825-C0C98009CABD}"/>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
        <p:nvSpPr>
          <p:cNvPr id="9" name="Rectangle 8"/>
          <p:cNvSpPr/>
          <p:nvPr userDrawn="1"/>
        </p:nvSpPr>
        <p:spPr>
          <a:xfrm>
            <a:off x="11442916" y="6311419"/>
            <a:ext cx="349776" cy="256545"/>
          </a:xfrm>
          <a:prstGeom prst="rect">
            <a:avLst/>
          </a:prstGeom>
        </p:spPr>
        <p:txBody>
          <a:bodyPr wrap="none">
            <a:spAutoFit/>
          </a:bodyPr>
          <a:lstStyle/>
          <a:p>
            <a:fld id="{95990F28-EF56-40AF-B6C1-2CF755EA3890}" type="slidenum">
              <a:rPr lang="en-US" sz="1067" b="1" i="0" kern="1200" smtClean="0">
                <a:solidFill>
                  <a:schemeClr val="accent5"/>
                </a:solidFill>
                <a:latin typeface="Arial" charset="0"/>
                <a:ea typeface="+mn-ea"/>
                <a:cs typeface="Arial" charset="0"/>
              </a:rPr>
              <a:pPr/>
              <a:t>‹#›</a:t>
            </a:fld>
            <a:endParaRPr lang="en-US" sz="1067" dirty="0"/>
          </a:p>
        </p:txBody>
      </p:sp>
    </p:spTree>
    <p:extLst>
      <p:ext uri="{BB962C8B-B14F-4D97-AF65-F5344CB8AC3E}">
        <p14:creationId xmlns:p14="http://schemas.microsoft.com/office/powerpoint/2010/main" val="383224665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_Divider Slide Section 2">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03C4A028-10EC-E45C-0FC9-C858EC48528A}"/>
              </a:ext>
            </a:extLst>
          </p:cNvPr>
          <p:cNvSpPr>
            <a:spLocks noGrp="1"/>
          </p:cNvSpPr>
          <p:nvPr>
            <p:ph type="body" sz="quarter" idx="20"/>
          </p:nvPr>
        </p:nvSpPr>
        <p:spPr>
          <a:xfrm>
            <a:off x="5876732" y="3475093"/>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F04367BA-83FE-4656-15B7-708827E4E57E}"/>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779E0131-0330-5426-3DA8-C756AD58657A}"/>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3439411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_Divider Slide Section 3">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990154E1-3808-AFA9-6DAC-84AB710C0DEE}"/>
              </a:ext>
            </a:extLst>
          </p:cNvPr>
          <p:cNvSpPr>
            <a:spLocks noGrp="1"/>
          </p:cNvSpPr>
          <p:nvPr>
            <p:ph type="body" sz="quarter" idx="20"/>
          </p:nvPr>
        </p:nvSpPr>
        <p:spPr>
          <a:xfrm>
            <a:off x="5876732" y="3475093"/>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A0F59714-1B41-6F9C-CB11-108642B29A36}"/>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4CBA0F1D-D566-F9FD-703A-325B3903000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1066710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_Divider Slide Section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A1CEDE35-F128-D598-CE86-1D5AE1AE50DA}"/>
              </a:ext>
            </a:extLst>
          </p:cNvPr>
          <p:cNvSpPr>
            <a:spLocks noGrp="1"/>
          </p:cNvSpPr>
          <p:nvPr>
            <p:ph type="body" sz="quarter" idx="20"/>
          </p:nvPr>
        </p:nvSpPr>
        <p:spPr>
          <a:xfrm>
            <a:off x="5876732" y="3475093"/>
            <a:ext cx="439737" cy="36576"/>
          </a:xfrm>
          <a:prstGeom prst="rect">
            <a:avLst/>
          </a:prstGeom>
          <a:solidFill>
            <a:schemeClr val="accent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1B1D420F-726D-FA6B-496A-C964F4A4E4C3}"/>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7B8F08C1-D628-112D-B7B5-08CD6B61239A}"/>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24831011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Divider Slide Section 5">
    <p:bg>
      <p:bgPr>
        <a:solidFill>
          <a:srgbClr val="F2603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3B237243-7B2C-7B69-FDBC-525AD7880F92}"/>
              </a:ext>
            </a:extLst>
          </p:cNvPr>
          <p:cNvSpPr>
            <a:spLocks noGrp="1"/>
          </p:cNvSpPr>
          <p:nvPr>
            <p:ph type="body" sz="quarter" idx="20"/>
          </p:nvPr>
        </p:nvSpPr>
        <p:spPr>
          <a:xfrm>
            <a:off x="5876732" y="3475093"/>
            <a:ext cx="439737" cy="36576"/>
          </a:xfrm>
          <a:prstGeom prst="rect">
            <a:avLst/>
          </a:prstGeom>
          <a:solidFill>
            <a:srgbClr val="F2603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BA1A540A-E1AD-E6A2-9C38-51AA6690BEC7}"/>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70C3CDA5-A6EB-31AF-7B90-9A619BF4DA3A}"/>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12048570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_Divider Slide Section 6">
    <p:bg>
      <p:bgPr>
        <a:solidFill>
          <a:srgbClr val="87235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58C1937B-E0A8-48D1-FDCA-3A05CAC070AD}"/>
              </a:ext>
            </a:extLst>
          </p:cNvPr>
          <p:cNvSpPr>
            <a:spLocks noGrp="1"/>
          </p:cNvSpPr>
          <p:nvPr>
            <p:ph type="body" sz="quarter" idx="20"/>
          </p:nvPr>
        </p:nvSpPr>
        <p:spPr>
          <a:xfrm>
            <a:off x="5876732" y="3475093"/>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6D94C0E9-3338-8841-0234-C473CA86E55B}"/>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52176CA2-2DC6-5945-C53D-3FDFBD83D6F3}"/>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7059596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2_Divider Slide Section 7">
    <p:bg>
      <p:bgPr>
        <a:solidFill>
          <a:srgbClr val="87C7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BED284C7-AAE7-5020-EA60-284E0B93D572}"/>
              </a:ext>
            </a:extLst>
          </p:cNvPr>
          <p:cNvSpPr>
            <a:spLocks noGrp="1"/>
          </p:cNvSpPr>
          <p:nvPr>
            <p:ph type="body" sz="quarter" idx="20"/>
          </p:nvPr>
        </p:nvSpPr>
        <p:spPr>
          <a:xfrm>
            <a:off x="5876732" y="3475093"/>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F088803D-5D10-4B0B-8BFE-F0F751170E45}"/>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167647ED-A3B8-C5BF-773C-EE4F3A29D4B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1640365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_Divider Slide Section 8">
    <p:bg>
      <p:bgPr>
        <a:solidFill>
          <a:srgbClr val="5F2E9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FBBD4AFB-96A3-A685-5B1E-63585E1EA16C}"/>
              </a:ext>
            </a:extLst>
          </p:cNvPr>
          <p:cNvSpPr>
            <a:spLocks noGrp="1"/>
          </p:cNvSpPr>
          <p:nvPr>
            <p:ph type="body" sz="quarter" idx="20"/>
          </p:nvPr>
        </p:nvSpPr>
        <p:spPr>
          <a:xfrm>
            <a:off x="5876732" y="3475093"/>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D7711964-4C12-0F1B-26B4-76EA5D65D8B1}"/>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F76E5FD3-4DB3-2DC2-FBC7-61BD2743317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917311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29DB07B-75EA-E66C-DC5A-8097FD337BD7}"/>
              </a:ext>
            </a:extLst>
          </p:cNvPr>
          <p:cNvSpPr>
            <a:spLocks noGrp="1"/>
          </p:cNvSpPr>
          <p:nvPr>
            <p:ph type="body" sz="quarter" idx="31"/>
          </p:nvPr>
        </p:nvSpPr>
        <p:spPr>
          <a:xfrm>
            <a:off x="6868229" y="90727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19665B3D-CF8E-37CA-F886-3024EBC012F1}"/>
              </a:ext>
            </a:extLst>
          </p:cNvPr>
          <p:cNvSpPr>
            <a:spLocks noGrp="1"/>
          </p:cNvSpPr>
          <p:nvPr>
            <p:ph type="body" sz="quarter" idx="44"/>
          </p:nvPr>
        </p:nvSpPr>
        <p:spPr>
          <a:xfrm>
            <a:off x="6868229" y="281735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3CEA9B9-2230-056B-0E36-6FDEC6D2BBBA}"/>
              </a:ext>
            </a:extLst>
          </p:cNvPr>
          <p:cNvSpPr>
            <a:spLocks noGrp="1"/>
          </p:cNvSpPr>
          <p:nvPr>
            <p:ph type="body" sz="quarter" idx="45"/>
          </p:nvPr>
        </p:nvSpPr>
        <p:spPr>
          <a:xfrm>
            <a:off x="6868229" y="473759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C5AD873-CC8F-37F9-4EE3-2DBA00779925}"/>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6F80EB63-A724-C4C5-FBFC-034FBAB5840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81584669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Divider Slide Section 9">
    <p:bg>
      <p:bgPr>
        <a:solidFill>
          <a:srgbClr val="00A6C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4C1D572E-F942-243C-29F0-F32C57196AF6}"/>
              </a:ext>
            </a:extLst>
          </p:cNvPr>
          <p:cNvSpPr>
            <a:spLocks noGrp="1"/>
          </p:cNvSpPr>
          <p:nvPr>
            <p:ph type="body" sz="quarter" idx="20"/>
          </p:nvPr>
        </p:nvSpPr>
        <p:spPr>
          <a:xfrm>
            <a:off x="5876732" y="3475093"/>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B15DC257-78D2-B039-5DD2-1828DC1463F4}"/>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957A2557-3250-684A-5842-4A8361E9F1C7}"/>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35137345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2_Divider Slide Section 10">
    <p:bg>
      <p:bgPr>
        <a:solidFill>
          <a:srgbClr val="00AA4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9EF67E10-593E-E95F-EC20-F5165F826B1A}"/>
              </a:ext>
            </a:extLst>
          </p:cNvPr>
          <p:cNvSpPr>
            <a:spLocks noGrp="1"/>
          </p:cNvSpPr>
          <p:nvPr>
            <p:ph type="body" sz="quarter" idx="20"/>
          </p:nvPr>
        </p:nvSpPr>
        <p:spPr>
          <a:xfrm>
            <a:off x="5876732" y="3475093"/>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9E9F4354-2981-80A4-B43D-03DCE218B96F}"/>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047E1E62-B8DE-EE9D-41AB-4E972A43C270}"/>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74874306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Divider Slide Section 11">
    <p:bg>
      <p:bgPr>
        <a:solidFill>
          <a:srgbClr val="009E9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8" y="2655870"/>
            <a:ext cx="7413625" cy="649367"/>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3"/>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sp>
        <p:nvSpPr>
          <p:cNvPr id="6" name="Text Placeholder 5">
            <a:extLst>
              <a:ext uri="{FF2B5EF4-FFF2-40B4-BE49-F238E27FC236}">
                <a16:creationId xmlns:a16="http://schemas.microsoft.com/office/drawing/2014/main" id="{39F54498-A18D-8855-3F43-A1E42C8ED2E3}"/>
              </a:ext>
            </a:extLst>
          </p:cNvPr>
          <p:cNvSpPr>
            <a:spLocks noGrp="1"/>
          </p:cNvSpPr>
          <p:nvPr>
            <p:ph type="body" sz="quarter" idx="20"/>
          </p:nvPr>
        </p:nvSpPr>
        <p:spPr>
          <a:xfrm>
            <a:off x="5876732" y="3475093"/>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C7BAC696-D90F-AE8B-0B84-1B7497ECFCC3}"/>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9" name="Text Placeholder 15">
            <a:extLst>
              <a:ext uri="{FF2B5EF4-FFF2-40B4-BE49-F238E27FC236}">
                <a16:creationId xmlns:a16="http://schemas.microsoft.com/office/drawing/2014/main" id="{2FAEF305-E47B-94A5-9E8C-AE49BC99DE42}"/>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0734471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2_General Text Slid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5" y="942534"/>
            <a:ext cx="10897127" cy="649367"/>
          </a:xfrm>
          <a:prstGeom prst="rect">
            <a:avLst/>
          </a:prstGeom>
        </p:spPr>
        <p:txBody>
          <a:bodyPr/>
          <a:lstStyle>
            <a:lvl1pPr marL="0" indent="0" algn="l">
              <a:buNone/>
              <a:defRPr sz="4800" b="0">
                <a:solidFill>
                  <a:schemeClr val="accent5"/>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5" y="2082450"/>
            <a:ext cx="10712949" cy="3983735"/>
          </a:xfrm>
          <a:prstGeom prst="rect">
            <a:avLst/>
          </a:prstGeom>
        </p:spPr>
        <p:txBody>
          <a:bodyPr numCol="1"/>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A87DB462-2EB4-8049-4AD6-57166E14898A}"/>
              </a:ext>
            </a:extLst>
          </p:cNvPr>
          <p:cNvSpPr>
            <a:spLocks noGrp="1"/>
          </p:cNvSpPr>
          <p:nvPr>
            <p:ph type="body" sz="quarter" idx="20"/>
          </p:nvPr>
        </p:nvSpPr>
        <p:spPr>
          <a:xfrm>
            <a:off x="878649" y="1773420"/>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2" name="Picture 1" descr="A green letter on a black background&#10;&#10;Description automatically generated">
            <a:extLst>
              <a:ext uri="{FF2B5EF4-FFF2-40B4-BE49-F238E27FC236}">
                <a16:creationId xmlns:a16="http://schemas.microsoft.com/office/drawing/2014/main" id="{0D47EE56-CC74-8D1B-C119-64337B49B175}"/>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0" name="Text Placeholder 15">
            <a:extLst>
              <a:ext uri="{FF2B5EF4-FFF2-40B4-BE49-F238E27FC236}">
                <a16:creationId xmlns:a16="http://schemas.microsoft.com/office/drawing/2014/main" id="{1FE1243B-FD16-4F58-8141-BDDB7862DCDC}"/>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7241789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_General Text Slide (Dark)">
    <p:bg>
      <p:bgPr>
        <a:solidFill>
          <a:schemeClr val="accent5"/>
        </a:solidFill>
        <a:effectLst/>
      </p:bgPr>
    </p:bg>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bg1"/>
                </a:solidFill>
                <a:latin typeface="+mn-lt"/>
              </a:rPr>
              <a:t> </a:t>
            </a:r>
          </a:p>
        </p:txBody>
      </p:sp>
      <p:sp>
        <p:nvSpPr>
          <p:cNvPr id="6" name="Text Placeholder 23">
            <a:extLst>
              <a:ext uri="{FF2B5EF4-FFF2-40B4-BE49-F238E27FC236}">
                <a16:creationId xmlns:a16="http://schemas.microsoft.com/office/drawing/2014/main" id="{B8982761-9387-6BC7-E849-C7A09F3ED1C8}"/>
              </a:ext>
            </a:extLst>
          </p:cNvPr>
          <p:cNvSpPr>
            <a:spLocks noGrp="1"/>
          </p:cNvSpPr>
          <p:nvPr>
            <p:ph type="body" sz="quarter" idx="12" hasCustomPrompt="1"/>
          </p:nvPr>
        </p:nvSpPr>
        <p:spPr>
          <a:xfrm>
            <a:off x="746235" y="942534"/>
            <a:ext cx="10897127" cy="649367"/>
          </a:xfrm>
          <a:prstGeom prst="rect">
            <a:avLst/>
          </a:prstGeom>
        </p:spPr>
        <p:txBody>
          <a:bodyPr/>
          <a:lstStyle>
            <a:lvl1pPr marL="0" indent="0" algn="l">
              <a:buNone/>
              <a:defRPr sz="4800" b="0">
                <a:solidFill>
                  <a:schemeClr val="bg1"/>
                </a:solidFill>
              </a:defRPr>
            </a:lvl1pPr>
          </a:lstStyle>
          <a:p>
            <a:pPr lvl="0"/>
            <a:r>
              <a:rPr lang="en-US" dirty="0"/>
              <a:t>Title Here</a:t>
            </a:r>
          </a:p>
        </p:txBody>
      </p:sp>
      <p:sp>
        <p:nvSpPr>
          <p:cNvPr id="5" name="Text Placeholder 12">
            <a:extLst>
              <a:ext uri="{FF2B5EF4-FFF2-40B4-BE49-F238E27FC236}">
                <a16:creationId xmlns:a16="http://schemas.microsoft.com/office/drawing/2014/main" id="{3CAA0D95-573B-C30F-9DFE-D16584E25FAD}"/>
              </a:ext>
            </a:extLst>
          </p:cNvPr>
          <p:cNvSpPr>
            <a:spLocks noGrp="1"/>
          </p:cNvSpPr>
          <p:nvPr>
            <p:ph type="body" sz="quarter" idx="19"/>
          </p:nvPr>
        </p:nvSpPr>
        <p:spPr>
          <a:xfrm>
            <a:off x="746235" y="2082450"/>
            <a:ext cx="10732404" cy="3983735"/>
          </a:xfrm>
          <a:prstGeom prst="rect">
            <a:avLst/>
          </a:prstGeom>
        </p:spPr>
        <p:txBody>
          <a:bodyPr numCol="1"/>
          <a:lstStyle>
            <a:lvl1pPr marL="0" indent="0">
              <a:buNone/>
              <a:defRPr sz="140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84C1FE2B-69DB-B153-A3CC-10313726D2F2}"/>
              </a:ext>
            </a:extLst>
          </p:cNvPr>
          <p:cNvSpPr>
            <a:spLocks noGrp="1"/>
          </p:cNvSpPr>
          <p:nvPr>
            <p:ph type="body" sz="quarter" idx="20"/>
          </p:nvPr>
        </p:nvSpPr>
        <p:spPr>
          <a:xfrm>
            <a:off x="878649" y="1773420"/>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640F2EF9-B5D6-BD23-EFBE-33AFC1C9B544}"/>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0B9CEA54-2DBB-77A9-7FC4-10456E9DFA3B}"/>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03849332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_Four Points Slide">
    <p:spTree>
      <p:nvGrpSpPr>
        <p:cNvPr id="1" name=""/>
        <p:cNvGrpSpPr/>
        <p:nvPr/>
      </p:nvGrpSpPr>
      <p:grpSpPr>
        <a:xfrm>
          <a:off x="0" y="0"/>
          <a:ext cx="0" cy="0"/>
          <a:chOff x="0" y="0"/>
          <a:chExt cx="0" cy="0"/>
        </a:xfrm>
      </p:grpSpPr>
      <p:sp>
        <p:nvSpPr>
          <p:cNvPr id="6" name="Text Placeholder 35">
            <a:extLst>
              <a:ext uri="{FF2B5EF4-FFF2-40B4-BE49-F238E27FC236}">
                <a16:creationId xmlns:a16="http://schemas.microsoft.com/office/drawing/2014/main" id="{C12FE7CC-D50F-991C-9F6E-112A0E7EEA53}"/>
              </a:ext>
            </a:extLst>
          </p:cNvPr>
          <p:cNvSpPr>
            <a:spLocks noGrp="1"/>
          </p:cNvSpPr>
          <p:nvPr>
            <p:ph type="body" sz="quarter" idx="24"/>
          </p:nvPr>
        </p:nvSpPr>
        <p:spPr>
          <a:xfrm>
            <a:off x="9091806" y="2256935"/>
            <a:ext cx="2188789" cy="2185416"/>
          </a:xfrm>
          <a:prstGeom prst="rect">
            <a:avLst/>
          </a:prstGeom>
          <a:solidFill>
            <a:schemeClr val="accent5"/>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3" name="Text Placeholder 35">
            <a:extLst>
              <a:ext uri="{FF2B5EF4-FFF2-40B4-BE49-F238E27FC236}">
                <a16:creationId xmlns:a16="http://schemas.microsoft.com/office/drawing/2014/main" id="{7F32A296-D95F-3CF1-0712-0E0A47B81EA2}"/>
              </a:ext>
            </a:extLst>
          </p:cNvPr>
          <p:cNvSpPr>
            <a:spLocks noGrp="1"/>
          </p:cNvSpPr>
          <p:nvPr>
            <p:ph type="body" sz="quarter" idx="25"/>
          </p:nvPr>
        </p:nvSpPr>
        <p:spPr>
          <a:xfrm>
            <a:off x="6368087" y="2256935"/>
            <a:ext cx="2188789" cy="2185416"/>
          </a:xfrm>
          <a:prstGeom prst="rect">
            <a:avLst/>
          </a:prstGeom>
          <a:solidFill>
            <a:schemeClr val="accent3"/>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35">
            <a:extLst>
              <a:ext uri="{FF2B5EF4-FFF2-40B4-BE49-F238E27FC236}">
                <a16:creationId xmlns:a16="http://schemas.microsoft.com/office/drawing/2014/main" id="{66FE3F35-F379-9AAE-F695-B8D58BC75B03}"/>
              </a:ext>
            </a:extLst>
          </p:cNvPr>
          <p:cNvSpPr>
            <a:spLocks noGrp="1"/>
          </p:cNvSpPr>
          <p:nvPr>
            <p:ph type="body" sz="quarter" idx="26"/>
          </p:nvPr>
        </p:nvSpPr>
        <p:spPr>
          <a:xfrm>
            <a:off x="3644368" y="2256935"/>
            <a:ext cx="2188789" cy="2185416"/>
          </a:xfrm>
          <a:prstGeom prst="rect">
            <a:avLst/>
          </a:prstGeom>
          <a:solidFill>
            <a:schemeClr val="bg2"/>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5" name="Text Placeholder 35">
            <a:extLst>
              <a:ext uri="{FF2B5EF4-FFF2-40B4-BE49-F238E27FC236}">
                <a16:creationId xmlns:a16="http://schemas.microsoft.com/office/drawing/2014/main" id="{8666090B-1FCC-2016-9B78-EC6EA400F0D8}"/>
              </a:ext>
            </a:extLst>
          </p:cNvPr>
          <p:cNvSpPr>
            <a:spLocks noGrp="1"/>
          </p:cNvSpPr>
          <p:nvPr>
            <p:ph type="body" sz="quarter" idx="27"/>
          </p:nvPr>
        </p:nvSpPr>
        <p:spPr>
          <a:xfrm>
            <a:off x="920648" y="2256935"/>
            <a:ext cx="2188789" cy="2185416"/>
          </a:xfrm>
          <a:prstGeom prst="rect">
            <a:avLst/>
          </a:prstGeom>
          <a:solidFill>
            <a:schemeClr val="tx2"/>
          </a:solidFill>
        </p:spPr>
        <p:txBody>
          <a:bodyPr tIns="1097280" anchor="t"/>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8" name="Picture Placeholder 20">
            <a:extLst>
              <a:ext uri="{FF2B5EF4-FFF2-40B4-BE49-F238E27FC236}">
                <a16:creationId xmlns:a16="http://schemas.microsoft.com/office/drawing/2014/main" id="{2894C08B-208B-2BF8-D735-2467ECBA83AB}"/>
              </a:ext>
            </a:extLst>
          </p:cNvPr>
          <p:cNvSpPr>
            <a:spLocks noGrp="1"/>
          </p:cNvSpPr>
          <p:nvPr>
            <p:ph type="pic" sz="quarter" idx="16" hasCustomPrompt="1"/>
          </p:nvPr>
        </p:nvSpPr>
        <p:spPr>
          <a:xfrm>
            <a:off x="1643567"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 </a:t>
            </a:r>
            <a:br>
              <a:rPr lang="en-US" dirty="0"/>
            </a:br>
            <a:r>
              <a:rPr lang="en-US" dirty="0"/>
              <a:t>Icon</a:t>
            </a:r>
          </a:p>
        </p:txBody>
      </p:sp>
      <p:sp>
        <p:nvSpPr>
          <p:cNvPr id="19" name="Picture Placeholder 20">
            <a:extLst>
              <a:ext uri="{FF2B5EF4-FFF2-40B4-BE49-F238E27FC236}">
                <a16:creationId xmlns:a16="http://schemas.microsoft.com/office/drawing/2014/main" id="{5CD2DCBA-81A3-2E33-E61D-078E6F8D675B}"/>
              </a:ext>
            </a:extLst>
          </p:cNvPr>
          <p:cNvSpPr>
            <a:spLocks noGrp="1"/>
          </p:cNvSpPr>
          <p:nvPr>
            <p:ph type="pic" sz="quarter" idx="17" hasCustomPrompt="1"/>
          </p:nvPr>
        </p:nvSpPr>
        <p:spPr>
          <a:xfrm>
            <a:off x="4367286"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0" name="Picture Placeholder 20">
            <a:extLst>
              <a:ext uri="{FF2B5EF4-FFF2-40B4-BE49-F238E27FC236}">
                <a16:creationId xmlns:a16="http://schemas.microsoft.com/office/drawing/2014/main" id="{FE1A3964-F243-7E4F-A597-F28DB370815A}"/>
              </a:ext>
            </a:extLst>
          </p:cNvPr>
          <p:cNvSpPr>
            <a:spLocks noGrp="1"/>
          </p:cNvSpPr>
          <p:nvPr>
            <p:ph type="pic" sz="quarter" idx="18" hasCustomPrompt="1"/>
          </p:nvPr>
        </p:nvSpPr>
        <p:spPr>
          <a:xfrm>
            <a:off x="7091006"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1" name="Picture Placeholder 20">
            <a:extLst>
              <a:ext uri="{FF2B5EF4-FFF2-40B4-BE49-F238E27FC236}">
                <a16:creationId xmlns:a16="http://schemas.microsoft.com/office/drawing/2014/main" id="{147F0819-554C-24AF-AB8F-696CE4BBCDA8}"/>
              </a:ext>
            </a:extLst>
          </p:cNvPr>
          <p:cNvSpPr>
            <a:spLocks noGrp="1"/>
          </p:cNvSpPr>
          <p:nvPr>
            <p:ph type="pic" sz="quarter" idx="19"/>
          </p:nvPr>
        </p:nvSpPr>
        <p:spPr>
          <a:xfrm>
            <a:off x="13775746" y="350027"/>
            <a:ext cx="742951" cy="742951"/>
          </a:xfrm>
          <a:prstGeom prst="rect">
            <a:avLst/>
          </a:prstGeom>
        </p:spPr>
        <p:txBody>
          <a:bodyPr/>
          <a:lstStyle>
            <a:lvl1pPr marL="0" indent="0" algn="ctr">
              <a:buNone/>
              <a:defRPr sz="900"/>
            </a:lvl1pPr>
          </a:lstStyle>
          <a:p>
            <a:endParaRPr lang="en-US" dirty="0"/>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850459"/>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9" name="Text Placeholder 28">
            <a:extLst>
              <a:ext uri="{FF2B5EF4-FFF2-40B4-BE49-F238E27FC236}">
                <a16:creationId xmlns:a16="http://schemas.microsoft.com/office/drawing/2014/main" id="{CCC1EF47-0EF3-396D-DF98-7E42E19B8C97}"/>
              </a:ext>
            </a:extLst>
          </p:cNvPr>
          <p:cNvSpPr>
            <a:spLocks noGrp="1"/>
          </p:cNvSpPr>
          <p:nvPr>
            <p:ph type="body" sz="quarter" idx="20"/>
          </p:nvPr>
        </p:nvSpPr>
        <p:spPr>
          <a:xfrm>
            <a:off x="928688" y="4821239"/>
            <a:ext cx="10356851" cy="10953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lgn="ctr">
              <a:buNone/>
              <a:defRPr sz="1400">
                <a:latin typeface="Arial" panose="020B0604020202020204" pitchFamily="34" charset="0"/>
                <a:cs typeface="Arial" panose="020B0604020202020204" pitchFamily="34" charset="0"/>
              </a:defRPr>
            </a:lvl2pPr>
            <a:lvl3pPr marL="914377" indent="0" algn="ctr">
              <a:buNone/>
              <a:defRPr sz="1400">
                <a:latin typeface="Arial" panose="020B0604020202020204" pitchFamily="34" charset="0"/>
                <a:cs typeface="Arial" panose="020B0604020202020204" pitchFamily="34" charset="0"/>
              </a:defRPr>
            </a:lvl3pPr>
            <a:lvl4pPr marL="1371566" indent="0" algn="ctr">
              <a:buNone/>
              <a:defRPr sz="1400">
                <a:latin typeface="Arial" panose="020B0604020202020204" pitchFamily="34" charset="0"/>
                <a:cs typeface="Arial" panose="020B0604020202020204" pitchFamily="34" charset="0"/>
              </a:defRPr>
            </a:lvl4pPr>
            <a:lvl5pPr marL="1828754" indent="0" algn="ctr">
              <a:buNone/>
              <a:defRPr sz="1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Picture Placeholder 20">
            <a:extLst>
              <a:ext uri="{FF2B5EF4-FFF2-40B4-BE49-F238E27FC236}">
                <a16:creationId xmlns:a16="http://schemas.microsoft.com/office/drawing/2014/main" id="{BBF09AE2-EF06-7EAF-C583-1BF62BD7080F}"/>
              </a:ext>
            </a:extLst>
          </p:cNvPr>
          <p:cNvSpPr>
            <a:spLocks noGrp="1"/>
          </p:cNvSpPr>
          <p:nvPr>
            <p:ph type="pic" sz="quarter" idx="28" hasCustomPrompt="1"/>
          </p:nvPr>
        </p:nvSpPr>
        <p:spPr>
          <a:xfrm>
            <a:off x="9814725" y="2458890"/>
            <a:ext cx="742951" cy="742951"/>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 name="Text Placeholder 5">
            <a:extLst>
              <a:ext uri="{FF2B5EF4-FFF2-40B4-BE49-F238E27FC236}">
                <a16:creationId xmlns:a16="http://schemas.microsoft.com/office/drawing/2014/main" id="{99BCB666-49AB-FFC9-0BEC-00BD0C729336}"/>
              </a:ext>
            </a:extLst>
          </p:cNvPr>
          <p:cNvSpPr>
            <a:spLocks noGrp="1"/>
          </p:cNvSpPr>
          <p:nvPr>
            <p:ph type="body" sz="quarter" idx="29"/>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green letter on a black background&#10;&#10;Description automatically generated">
            <a:extLst>
              <a:ext uri="{FF2B5EF4-FFF2-40B4-BE49-F238E27FC236}">
                <a16:creationId xmlns:a16="http://schemas.microsoft.com/office/drawing/2014/main" id="{5E0EDC8F-EA7F-A153-1665-3019943B98F8}"/>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5" name="Text Placeholder 15">
            <a:extLst>
              <a:ext uri="{FF2B5EF4-FFF2-40B4-BE49-F238E27FC236}">
                <a16:creationId xmlns:a16="http://schemas.microsoft.com/office/drawing/2014/main" id="{10209449-0EBB-B2AB-7C2D-D8CB408710EA}"/>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9932238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Four Points (Block)">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4" y="4079946"/>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4" y="2048591"/>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1" y="2044439"/>
            <a:ext cx="1936069" cy="1936071"/>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70" y="2044439"/>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40"/>
            <a:ext cx="1936071"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5"/>
            <a:ext cx="1936071"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70" y="4077766"/>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50" y="2044701"/>
            <a:ext cx="1936751" cy="1935163"/>
          </a:xfrm>
          <a:prstGeom prst="rect">
            <a:avLst/>
          </a:prstGeom>
        </p:spPr>
        <p:txBody>
          <a:bodyPr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8" y="2048591"/>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8" y="4079946"/>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D398402-280A-7A12-6485-7ECE403786E0}"/>
              </a:ext>
            </a:extLst>
          </p:cNvPr>
          <p:cNvSpPr>
            <a:spLocks noGrp="1"/>
          </p:cNvSpPr>
          <p:nvPr>
            <p:ph type="body" sz="quarter" idx="31"/>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79E1051C-BC04-F366-BC20-858FD2B3C24A}"/>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8C31952B-8062-AA5E-EDAB-8CA0BA32AE01}"/>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8849209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_Four Points (Block) 2">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4" y="4079946"/>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4" y="2048591"/>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1" y="2044439"/>
            <a:ext cx="1936069" cy="1936071"/>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70" y="2044439"/>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40"/>
            <a:ext cx="1936071"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5"/>
            <a:ext cx="1936071"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70" y="4077766"/>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50" y="2044701"/>
            <a:ext cx="1936751" cy="1935163"/>
          </a:xfrm>
          <a:prstGeom prst="rect">
            <a:avLst/>
          </a:prstGeom>
        </p:spPr>
        <p:txBody>
          <a:bodyPr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8" y="2048591"/>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8" y="4079946"/>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E7FA0802-B78E-9C72-43F1-94212E1B0225}"/>
              </a:ext>
            </a:extLst>
          </p:cNvPr>
          <p:cNvSpPr>
            <a:spLocks noGrp="1"/>
          </p:cNvSpPr>
          <p:nvPr>
            <p:ph type="body" sz="quarter" idx="31"/>
          </p:nvPr>
        </p:nvSpPr>
        <p:spPr>
          <a:xfrm>
            <a:off x="5878630" y="1030777"/>
            <a:ext cx="439737" cy="36576"/>
          </a:xfrm>
          <a:prstGeom prst="rect">
            <a:avLst/>
          </a:prstGeom>
          <a:solidFill>
            <a:srgbClr val="F2603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754C8413-DB8B-FD16-5770-69CC6B1D66A4}"/>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E674A072-0923-E5F2-6321-EF86EA974A69}"/>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2608599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_Four Points (Block) 3">
    <p:spTree>
      <p:nvGrpSpPr>
        <p:cNvPr id="1" name=""/>
        <p:cNvGrpSpPr/>
        <p:nvPr/>
      </p:nvGrpSpPr>
      <p:grpSpPr>
        <a:xfrm>
          <a:off x="0" y="0"/>
          <a:ext cx="0" cy="0"/>
          <a:chOff x="0" y="0"/>
          <a:chExt cx="0" cy="0"/>
        </a:xfrm>
      </p:grpSpPr>
      <p:sp>
        <p:nvSpPr>
          <p:cNvPr id="10" name="Text Placeholder 35">
            <a:extLst>
              <a:ext uri="{FF2B5EF4-FFF2-40B4-BE49-F238E27FC236}">
                <a16:creationId xmlns:a16="http://schemas.microsoft.com/office/drawing/2014/main" id="{CE07BDA1-6C67-D531-A5F7-BB57954B3964}"/>
              </a:ext>
            </a:extLst>
          </p:cNvPr>
          <p:cNvSpPr>
            <a:spLocks noGrp="1"/>
          </p:cNvSpPr>
          <p:nvPr>
            <p:ph type="body" sz="quarter" idx="29"/>
          </p:nvPr>
        </p:nvSpPr>
        <p:spPr>
          <a:xfrm>
            <a:off x="6144834" y="4079946"/>
            <a:ext cx="1947677" cy="1944676"/>
          </a:xfrm>
          <a:prstGeom prst="rect">
            <a:avLst/>
          </a:prstGeom>
          <a:solidFill>
            <a:schemeClr val="accent1"/>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8" name="Text Placeholder 35">
            <a:extLst>
              <a:ext uri="{FF2B5EF4-FFF2-40B4-BE49-F238E27FC236}">
                <a16:creationId xmlns:a16="http://schemas.microsoft.com/office/drawing/2014/main" id="{7F96E50A-59FE-9900-82DF-3D36AB3FE43A}"/>
              </a:ext>
            </a:extLst>
          </p:cNvPr>
          <p:cNvSpPr>
            <a:spLocks noGrp="1"/>
          </p:cNvSpPr>
          <p:nvPr>
            <p:ph type="body" sz="quarter" idx="28"/>
          </p:nvPr>
        </p:nvSpPr>
        <p:spPr>
          <a:xfrm>
            <a:off x="6144834" y="2048591"/>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34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5" name="Text Placeholder 23">
            <a:extLst>
              <a:ext uri="{FF2B5EF4-FFF2-40B4-BE49-F238E27FC236}">
                <a16:creationId xmlns:a16="http://schemas.microsoft.com/office/drawing/2014/main" id="{3CA75625-3FDB-E374-509D-3EDFDFC95B02}"/>
              </a:ext>
            </a:extLst>
          </p:cNvPr>
          <p:cNvSpPr>
            <a:spLocks noGrp="1"/>
          </p:cNvSpPr>
          <p:nvPr>
            <p:ph type="body" sz="quarter" idx="12" hasCustomPrompt="1"/>
          </p:nvPr>
        </p:nvSpPr>
        <p:spPr>
          <a:xfrm>
            <a:off x="0" y="1167757"/>
            <a:ext cx="12192000" cy="75364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5" name="Content Placeholder 3">
            <a:extLst>
              <a:ext uri="{FF2B5EF4-FFF2-40B4-BE49-F238E27FC236}">
                <a16:creationId xmlns:a16="http://schemas.microsoft.com/office/drawing/2014/main" id="{6AAB895E-7B02-7778-4E15-9C321EDE0329}"/>
              </a:ext>
            </a:extLst>
          </p:cNvPr>
          <p:cNvSpPr txBox="1">
            <a:spLocks/>
          </p:cNvSpPr>
          <p:nvPr/>
        </p:nvSpPr>
        <p:spPr>
          <a:xfrm>
            <a:off x="4126071" y="2044439"/>
            <a:ext cx="1936069" cy="1936071"/>
          </a:xfrm>
          <a:prstGeom prst="rect">
            <a:avLst/>
          </a:prstGeom>
          <a:solidFill>
            <a:schemeClr val="tx2"/>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cs typeface="Arial" panose="020B0604020202020204" pitchFamily="34" charset="0"/>
            </a:endParaRPr>
          </a:p>
        </p:txBody>
      </p:sp>
      <p:sp>
        <p:nvSpPr>
          <p:cNvPr id="27" name="Title 1">
            <a:extLst>
              <a:ext uri="{FF2B5EF4-FFF2-40B4-BE49-F238E27FC236}">
                <a16:creationId xmlns:a16="http://schemas.microsoft.com/office/drawing/2014/main" id="{CC753DEA-97D9-FCC1-9A25-468B771EB03E}"/>
              </a:ext>
            </a:extLst>
          </p:cNvPr>
          <p:cNvSpPr txBox="1">
            <a:spLocks/>
          </p:cNvSpPr>
          <p:nvPr userDrawn="1"/>
        </p:nvSpPr>
        <p:spPr>
          <a:xfrm>
            <a:off x="4126070" y="2044439"/>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8" name="Title 1">
            <a:extLst>
              <a:ext uri="{FF2B5EF4-FFF2-40B4-BE49-F238E27FC236}">
                <a16:creationId xmlns:a16="http://schemas.microsoft.com/office/drawing/2014/main" id="{D12ADCE4-7B3A-22D0-300E-9E18913A4752}"/>
              </a:ext>
            </a:extLst>
          </p:cNvPr>
          <p:cNvSpPr txBox="1">
            <a:spLocks/>
          </p:cNvSpPr>
          <p:nvPr userDrawn="1"/>
        </p:nvSpPr>
        <p:spPr>
          <a:xfrm>
            <a:off x="6134207" y="2044440"/>
            <a:ext cx="1936071" cy="191022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29" name="Title 1">
            <a:extLst>
              <a:ext uri="{FF2B5EF4-FFF2-40B4-BE49-F238E27FC236}">
                <a16:creationId xmlns:a16="http://schemas.microsoft.com/office/drawing/2014/main" id="{13A422F3-AFDD-069F-D8D5-98B2884E662E}"/>
              </a:ext>
            </a:extLst>
          </p:cNvPr>
          <p:cNvSpPr txBox="1">
            <a:spLocks/>
          </p:cNvSpPr>
          <p:nvPr userDrawn="1"/>
        </p:nvSpPr>
        <p:spPr>
          <a:xfrm>
            <a:off x="6147639" y="4077765"/>
            <a:ext cx="1936071" cy="1955835"/>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0" name="Title 1">
            <a:extLst>
              <a:ext uri="{FF2B5EF4-FFF2-40B4-BE49-F238E27FC236}">
                <a16:creationId xmlns:a16="http://schemas.microsoft.com/office/drawing/2014/main" id="{49652EED-352E-3D57-C6AC-5B7FCAF87D31}"/>
              </a:ext>
            </a:extLst>
          </p:cNvPr>
          <p:cNvSpPr txBox="1">
            <a:spLocks/>
          </p:cNvSpPr>
          <p:nvPr userDrawn="1"/>
        </p:nvSpPr>
        <p:spPr>
          <a:xfrm>
            <a:off x="4126070" y="4077766"/>
            <a:ext cx="1936069" cy="1936071"/>
          </a:xfrm>
          <a:prstGeom prst="rect">
            <a:avLst/>
          </a:prstGeom>
        </p:spPr>
        <p:txBody>
          <a:bodyPr anchor="ctr"/>
          <a:lstStyle>
            <a:lvl1pPr algn="ctr" defTabSz="914400" rtl="0" eaLnBrk="1" latinLnBrk="0" hangingPunct="1">
              <a:lnSpc>
                <a:spcPct val="90000"/>
              </a:lnSpc>
              <a:spcBef>
                <a:spcPct val="0"/>
              </a:spcBef>
              <a:buNone/>
              <a:defRPr lang="en-US" sz="2800" b="1" kern="1200">
                <a:solidFill>
                  <a:schemeClr val="bg1"/>
                </a:solidFill>
                <a:latin typeface="+mj-lt"/>
                <a:ea typeface="+mj-ea"/>
                <a:cs typeface="+mj-cs"/>
              </a:defRPr>
            </a:lvl1pPr>
          </a:lstStyle>
          <a:p>
            <a:endParaRPr lang="en-US" sz="1800" b="0" dirty="0">
              <a:solidFill>
                <a:schemeClr val="bg1"/>
              </a:solidFill>
            </a:endParaRPr>
          </a:p>
        </p:txBody>
      </p:sp>
      <p:sp>
        <p:nvSpPr>
          <p:cNvPr id="36" name="Text Placeholder 35">
            <a:extLst>
              <a:ext uri="{FF2B5EF4-FFF2-40B4-BE49-F238E27FC236}">
                <a16:creationId xmlns:a16="http://schemas.microsoft.com/office/drawing/2014/main" id="{0FF7F12A-4ECF-38E5-C007-225A1EA834D5}"/>
              </a:ext>
            </a:extLst>
          </p:cNvPr>
          <p:cNvSpPr>
            <a:spLocks noGrp="1"/>
          </p:cNvSpPr>
          <p:nvPr userDrawn="1">
            <p:ph type="body" sz="quarter" idx="15"/>
          </p:nvPr>
        </p:nvSpPr>
        <p:spPr>
          <a:xfrm>
            <a:off x="4125650" y="2044701"/>
            <a:ext cx="1936751" cy="1935163"/>
          </a:xfrm>
          <a:prstGeom prst="rect">
            <a:avLst/>
          </a:prstGeom>
        </p:spPr>
        <p:txBody>
          <a:bodyPr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740B3B79-24F3-649B-2A6B-A365B0548DCF}"/>
              </a:ext>
            </a:extLst>
          </p:cNvPr>
          <p:cNvSpPr>
            <a:spLocks noGrp="1"/>
          </p:cNvSpPr>
          <p:nvPr userDrawn="1">
            <p:ph type="body" sz="quarter" idx="27"/>
          </p:nvPr>
        </p:nvSpPr>
        <p:spPr>
          <a:xfrm>
            <a:off x="4109618" y="2048591"/>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1" name="Text Placeholder 35">
            <a:extLst>
              <a:ext uri="{FF2B5EF4-FFF2-40B4-BE49-F238E27FC236}">
                <a16:creationId xmlns:a16="http://schemas.microsoft.com/office/drawing/2014/main" id="{D295E785-F11E-889F-AE63-8200EFF5CDD9}"/>
              </a:ext>
            </a:extLst>
          </p:cNvPr>
          <p:cNvSpPr>
            <a:spLocks noGrp="1"/>
          </p:cNvSpPr>
          <p:nvPr>
            <p:ph type="body" sz="quarter" idx="30"/>
          </p:nvPr>
        </p:nvSpPr>
        <p:spPr>
          <a:xfrm>
            <a:off x="4109618" y="4079946"/>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 name="Text Placeholder 5">
            <a:extLst>
              <a:ext uri="{FF2B5EF4-FFF2-40B4-BE49-F238E27FC236}">
                <a16:creationId xmlns:a16="http://schemas.microsoft.com/office/drawing/2014/main" id="{AC3374FC-E9A8-A240-1DC3-03966062082B}"/>
              </a:ext>
            </a:extLst>
          </p:cNvPr>
          <p:cNvSpPr>
            <a:spLocks noGrp="1"/>
          </p:cNvSpPr>
          <p:nvPr>
            <p:ph type="body" sz="quarter" idx="31"/>
          </p:nvPr>
        </p:nvSpPr>
        <p:spPr>
          <a:xfrm>
            <a:off x="5878630" y="1030777"/>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D03F891F-E5F7-0105-F424-C2DD10D39D2A}"/>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CE2C2641-330C-DB9E-E41E-D7C3CA0056D0}"/>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0791379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_Four Points &amp; Text">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2"/>
            <a:ext cx="8651740" cy="649367"/>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6" y="1783654"/>
            <a:ext cx="5402263" cy="1133719"/>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3" y="2767679"/>
            <a:ext cx="5402263" cy="2702653"/>
          </a:xfrm>
          <a:prstGeom prst="rect">
            <a:avLst/>
          </a:prstGeom>
        </p:spPr>
        <p:txBody>
          <a:bodyPr/>
          <a:lstStyle>
            <a:lvl1pPr marL="285744" indent="-285744">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6" y="3797558"/>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6" y="1766203"/>
            <a:ext cx="1947677" cy="1944676"/>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70" y="1766203"/>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70" y="3797558"/>
            <a:ext cx="1947677" cy="1944676"/>
          </a:xfrm>
          <a:prstGeom prst="rect">
            <a:avLst/>
          </a:prstGeom>
          <a:solidFill>
            <a:schemeClr val="accent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73E97080-67DB-80F8-10F0-391C5A040A22}"/>
              </a:ext>
            </a:extLst>
          </p:cNvPr>
          <p:cNvSpPr>
            <a:spLocks noGrp="1"/>
          </p:cNvSpPr>
          <p:nvPr>
            <p:ph type="body" sz="quarter" idx="31"/>
          </p:nvPr>
        </p:nvSpPr>
        <p:spPr>
          <a:xfrm>
            <a:off x="839486" y="1387056"/>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green letter on a black background&#10;&#10;Description automatically generated">
            <a:extLst>
              <a:ext uri="{FF2B5EF4-FFF2-40B4-BE49-F238E27FC236}">
                <a16:creationId xmlns:a16="http://schemas.microsoft.com/office/drawing/2014/main" id="{69ED656B-5062-851B-0C18-6F5FA3664824}"/>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235C9680-1843-02EB-B8C5-130B256A4D91}"/>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393288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866B7005-1E2A-DD11-27C6-7DEA20F359DA}"/>
              </a:ext>
            </a:extLst>
          </p:cNvPr>
          <p:cNvSpPr>
            <a:spLocks noGrp="1"/>
          </p:cNvSpPr>
          <p:nvPr>
            <p:ph type="body" sz="quarter" idx="31"/>
          </p:nvPr>
        </p:nvSpPr>
        <p:spPr>
          <a:xfrm>
            <a:off x="6868229" y="90727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04EE5F4-564B-9BC5-A97F-E1B75107A6A2}"/>
              </a:ext>
            </a:extLst>
          </p:cNvPr>
          <p:cNvSpPr>
            <a:spLocks noGrp="1"/>
          </p:cNvSpPr>
          <p:nvPr>
            <p:ph type="body" sz="quarter" idx="44"/>
          </p:nvPr>
        </p:nvSpPr>
        <p:spPr>
          <a:xfrm>
            <a:off x="6868229" y="281735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A888ADC6-15D4-32C5-2D59-A8F5EFD1C75C}"/>
              </a:ext>
            </a:extLst>
          </p:cNvPr>
          <p:cNvSpPr>
            <a:spLocks noGrp="1"/>
          </p:cNvSpPr>
          <p:nvPr>
            <p:ph type="body" sz="quarter" idx="45"/>
          </p:nvPr>
        </p:nvSpPr>
        <p:spPr>
          <a:xfrm>
            <a:off x="6868229" y="473759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B68CC122-BEAE-EE54-031D-CEA9494C5D44}"/>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D917444-5474-AE27-9603-F77EB576FAF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45469194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2_Four Points &amp; Text 2">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2"/>
            <a:ext cx="8651740" cy="649367"/>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6" y="1783654"/>
            <a:ext cx="5402263" cy="1133719"/>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3" y="2767679"/>
            <a:ext cx="5402263" cy="2702653"/>
          </a:xfrm>
          <a:prstGeom prst="rect">
            <a:avLst/>
          </a:prstGeom>
        </p:spPr>
        <p:txBody>
          <a:bodyPr/>
          <a:lstStyle>
            <a:lvl1pPr marL="285744" indent="-285744">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6" y="3797558"/>
            <a:ext cx="1947677" cy="1944676"/>
          </a:xfrm>
          <a:prstGeom prst="rect">
            <a:avLst/>
          </a:prstGeom>
          <a:solidFill>
            <a:srgbClr val="87235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6" y="1766203"/>
            <a:ext cx="1947677" cy="1944676"/>
          </a:xfrm>
          <a:prstGeom prst="rect">
            <a:avLst/>
          </a:prstGeom>
          <a:solidFill>
            <a:schemeClr val="accent5"/>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70" y="1766203"/>
            <a:ext cx="1947677" cy="1944676"/>
          </a:xfrm>
          <a:prstGeom prst="rect">
            <a:avLst/>
          </a:prstGeom>
          <a:solidFill>
            <a:srgbClr val="F2603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70" y="3797558"/>
            <a:ext cx="1947677" cy="1944676"/>
          </a:xfrm>
          <a:prstGeom prst="rect">
            <a:avLst/>
          </a:prstGeom>
          <a:solidFill>
            <a:srgbClr val="5F2E9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B2B3C49F-6332-2BD9-EAFD-1755B317FCE7}"/>
              </a:ext>
            </a:extLst>
          </p:cNvPr>
          <p:cNvSpPr>
            <a:spLocks noGrp="1"/>
          </p:cNvSpPr>
          <p:nvPr>
            <p:ph type="body" sz="quarter" idx="31"/>
          </p:nvPr>
        </p:nvSpPr>
        <p:spPr>
          <a:xfrm>
            <a:off x="839486" y="1387056"/>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green letter on a black background&#10;&#10;Description automatically generated">
            <a:extLst>
              <a:ext uri="{FF2B5EF4-FFF2-40B4-BE49-F238E27FC236}">
                <a16:creationId xmlns:a16="http://schemas.microsoft.com/office/drawing/2014/main" id="{D32194AF-A863-B2A2-91F4-5E83DDAB833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D37CBEBA-4708-04F2-5955-BEECB2356DDB}"/>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536995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Four Points &amp; Text 3">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27787" y="503702"/>
            <a:ext cx="8651740" cy="649367"/>
          </a:xfrm>
          <a:prstGeom prst="rect">
            <a:avLst/>
          </a:prstGeom>
        </p:spPr>
        <p:txBody>
          <a:bodyPr/>
          <a:lstStyle>
            <a:lvl1pPr marL="0" indent="0" algn="l">
              <a:buNone/>
              <a:defRPr sz="4800" b="0">
                <a:solidFill>
                  <a:schemeClr val="accent5"/>
                </a:solidFill>
              </a:defRPr>
            </a:lvl1pPr>
          </a:lstStyle>
          <a:p>
            <a:pPr lvl="0"/>
            <a:r>
              <a:rPr lang="en-US" dirty="0"/>
              <a:t>Placeholder for a Title Here</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hasCustomPrompt="1"/>
          </p:nvPr>
        </p:nvSpPr>
        <p:spPr>
          <a:xfrm>
            <a:off x="727076" y="1783654"/>
            <a:ext cx="5402263" cy="1133719"/>
          </a:xfrm>
          <a:prstGeom prst="rect">
            <a:avLst/>
          </a:prstGeom>
        </p:spPr>
        <p:txBody>
          <a:bodyPr/>
          <a:lstStyle>
            <a:lvl1pPr marL="0" indent="0">
              <a:buClr>
                <a:schemeClr val="tx2"/>
              </a:buClr>
              <a:buFont typeface="Wingdings" pitchFamily="2" charset="2"/>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amet, </a:t>
            </a:r>
            <a:r>
              <a:rPr lang="en-US" dirty="0" err="1"/>
              <a:t>consectetur</a:t>
            </a:r>
            <a:r>
              <a:rPr lang="en-US" dirty="0"/>
              <a:t> adipiscing elit. </a:t>
            </a:r>
            <a:r>
              <a:rPr lang="en-US" dirty="0" err="1"/>
              <a:t>Pellentesque</a:t>
            </a:r>
            <a:r>
              <a:rPr lang="en-US" dirty="0"/>
              <a:t> </a:t>
            </a:r>
            <a:r>
              <a:rPr lang="en-US" dirty="0" err="1"/>
              <a:t>luctus</a:t>
            </a:r>
            <a:r>
              <a:rPr lang="en-US" dirty="0"/>
              <a:t>, </a:t>
            </a:r>
            <a:r>
              <a:rPr lang="en-US" dirty="0" err="1"/>
              <a:t>sapien</a:t>
            </a:r>
            <a:r>
              <a:rPr lang="en-US" dirty="0"/>
              <a:t> et </a:t>
            </a:r>
            <a:r>
              <a:rPr lang="en-US" dirty="0" err="1"/>
              <a:t>suscipit</a:t>
            </a:r>
            <a:r>
              <a:rPr lang="en-US" dirty="0"/>
              <a:t> </a:t>
            </a:r>
            <a:r>
              <a:rPr lang="en-US" dirty="0" err="1"/>
              <a:t>ultricies</a:t>
            </a:r>
            <a:r>
              <a:rPr lang="en-US" dirty="0"/>
              <a:t>, ligula nibh gravida libero, </a:t>
            </a:r>
            <a:r>
              <a:rPr lang="en-US" dirty="0" err="1"/>
              <a:t>eu</a:t>
            </a:r>
            <a:r>
              <a:rPr lang="en-US" dirty="0"/>
              <a:t> </a:t>
            </a:r>
            <a:r>
              <a:rPr lang="en-US" dirty="0" err="1"/>
              <a:t>efficitur</a:t>
            </a:r>
            <a:r>
              <a:rPr lang="en-US" dirty="0"/>
              <a:t> </a:t>
            </a:r>
            <a:r>
              <a:rPr lang="en-US" dirty="0" err="1"/>
              <a:t>urna</a:t>
            </a:r>
            <a:r>
              <a:rPr lang="en-US" dirty="0"/>
              <a:t> </a:t>
            </a:r>
            <a:r>
              <a:rPr lang="en-US" dirty="0" err="1"/>
              <a:t>massa</a:t>
            </a:r>
            <a:r>
              <a:rPr lang="en-US" dirty="0"/>
              <a:t> a </a:t>
            </a:r>
            <a:r>
              <a:rPr lang="en-US" dirty="0" err="1"/>
              <a:t>augue</a:t>
            </a:r>
            <a:r>
              <a:rPr lang="en-US" dirty="0"/>
              <a:t>. </a:t>
            </a:r>
          </a:p>
          <a:p>
            <a:pPr lvl="0"/>
            <a:endParaRPr lang="en-US" dirty="0"/>
          </a:p>
        </p:txBody>
      </p:sp>
      <p:sp>
        <p:nvSpPr>
          <p:cNvPr id="2" name="Text Placeholder 12">
            <a:extLst>
              <a:ext uri="{FF2B5EF4-FFF2-40B4-BE49-F238E27FC236}">
                <a16:creationId xmlns:a16="http://schemas.microsoft.com/office/drawing/2014/main" id="{B27B1165-ADF2-31AF-5F85-2A8C28428D32}"/>
              </a:ext>
            </a:extLst>
          </p:cNvPr>
          <p:cNvSpPr>
            <a:spLocks noGrp="1"/>
          </p:cNvSpPr>
          <p:nvPr>
            <p:ph type="body" sz="quarter" idx="20" hasCustomPrompt="1"/>
          </p:nvPr>
        </p:nvSpPr>
        <p:spPr>
          <a:xfrm>
            <a:off x="733663" y="2767679"/>
            <a:ext cx="5402263" cy="2702653"/>
          </a:xfrm>
          <a:prstGeom prst="rect">
            <a:avLst/>
          </a:prstGeom>
        </p:spPr>
        <p:txBody>
          <a:bodyPr/>
          <a:lstStyle>
            <a:lvl1pPr marL="285744" indent="-285744">
              <a:buClr>
                <a:schemeClr val="tx2"/>
              </a:buClr>
              <a:buFont typeface="Wingdings" pitchFamily="2" charset="2"/>
              <a:buChar cha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Aenean porta </a:t>
            </a:r>
            <a:r>
              <a:rPr lang="en-US" dirty="0" err="1"/>
              <a:t>ultricies</a:t>
            </a:r>
            <a:r>
              <a:rPr lang="en-US" dirty="0"/>
              <a:t> </a:t>
            </a:r>
            <a:r>
              <a:rPr lang="en-US" dirty="0" err="1"/>
              <a:t>leo</a:t>
            </a:r>
            <a:r>
              <a:rPr lang="en-US" dirty="0"/>
              <a:t> sed </a:t>
            </a:r>
            <a:r>
              <a:rPr lang="en-US" dirty="0" err="1"/>
              <a:t>dapibus</a:t>
            </a:r>
            <a:r>
              <a:rPr lang="en-US" dirty="0"/>
              <a:t>. Morbi libero </a:t>
            </a:r>
            <a:r>
              <a:rPr lang="en-US" dirty="0" err="1"/>
              <a:t>arcu</a:t>
            </a:r>
            <a:r>
              <a:rPr lang="en-US" dirty="0"/>
              <a:t>, </a:t>
            </a:r>
            <a:r>
              <a:rPr lang="en-US" dirty="0" err="1"/>
              <a:t>ultricies</a:t>
            </a:r>
            <a:r>
              <a:rPr lang="en-US" dirty="0"/>
              <a:t> a </a:t>
            </a:r>
            <a:r>
              <a:rPr lang="en-US" dirty="0" err="1"/>
              <a:t>arcu</a:t>
            </a:r>
            <a:r>
              <a:rPr lang="en-US" dirty="0"/>
              <a:t> </a:t>
            </a:r>
            <a:r>
              <a:rPr lang="en-US" dirty="0" err="1"/>
              <a:t>eu</a:t>
            </a:r>
            <a:r>
              <a:rPr lang="en-US" dirty="0"/>
              <a:t>, </a:t>
            </a:r>
            <a:r>
              <a:rPr lang="en-US" dirty="0" err="1"/>
              <a:t>rhoncus</a:t>
            </a:r>
            <a:r>
              <a:rPr lang="en-US" dirty="0"/>
              <a:t> gravida </a:t>
            </a:r>
            <a:r>
              <a:rPr lang="en-US" dirty="0" err="1"/>
              <a:t>felis</a:t>
            </a:r>
            <a:r>
              <a:rPr lang="en-US" dirty="0"/>
              <a:t>. </a:t>
            </a:r>
          </a:p>
          <a:p>
            <a:pPr lvl="0"/>
            <a:r>
              <a:rPr lang="en-US" dirty="0" err="1"/>
              <a:t>Quisque</a:t>
            </a:r>
            <a:r>
              <a:rPr lang="en-US" dirty="0"/>
              <a:t> </a:t>
            </a:r>
            <a:r>
              <a:rPr lang="en-US" dirty="0" err="1"/>
              <a:t>eget</a:t>
            </a:r>
            <a:r>
              <a:rPr lang="en-US" dirty="0"/>
              <a:t> </a:t>
            </a:r>
            <a:r>
              <a:rPr lang="en-US" dirty="0" err="1"/>
              <a:t>lectus</a:t>
            </a:r>
            <a:r>
              <a:rPr lang="en-US" dirty="0"/>
              <a:t> diam. Morbi id magna </a:t>
            </a:r>
            <a:r>
              <a:rPr lang="en-US" dirty="0" err="1"/>
              <a:t>nec</a:t>
            </a:r>
            <a:r>
              <a:rPr lang="en-US" dirty="0"/>
              <a:t> diam </a:t>
            </a:r>
            <a:r>
              <a:rPr lang="en-US" dirty="0" err="1"/>
              <a:t>consequat</a:t>
            </a:r>
            <a:r>
              <a:rPr lang="en-US" dirty="0"/>
              <a:t> vestibulum </a:t>
            </a:r>
            <a:r>
              <a:rPr lang="en-US" dirty="0" err="1"/>
              <a:t>quis</a:t>
            </a:r>
            <a:r>
              <a:rPr lang="en-US" dirty="0"/>
              <a:t> </a:t>
            </a:r>
            <a:r>
              <a:rPr lang="en-US" dirty="0" err="1"/>
              <a:t>eu</a:t>
            </a:r>
            <a:r>
              <a:rPr lang="en-US" dirty="0"/>
              <a:t> sem. </a:t>
            </a:r>
          </a:p>
          <a:p>
            <a:pPr lvl="0"/>
            <a:r>
              <a:rPr lang="en-US" dirty="0"/>
              <a:t>Ut dictum </a:t>
            </a:r>
            <a:r>
              <a:rPr lang="en-US" dirty="0" err="1"/>
              <a:t>tellus</a:t>
            </a:r>
            <a:r>
              <a:rPr lang="en-US" dirty="0"/>
              <a:t> in diam porta, vitae </a:t>
            </a:r>
            <a:r>
              <a:rPr lang="en-US" dirty="0" err="1"/>
              <a:t>venenatis</a:t>
            </a:r>
            <a:r>
              <a:rPr lang="en-US" dirty="0"/>
              <a:t> </a:t>
            </a:r>
            <a:r>
              <a:rPr lang="en-US" dirty="0" err="1"/>
              <a:t>enim</a:t>
            </a:r>
            <a:r>
              <a:rPr lang="en-US" dirty="0"/>
              <a:t> volutpat. Donec </a:t>
            </a:r>
            <a:r>
              <a:rPr lang="en-US" dirty="0" err="1"/>
              <a:t>eleifend</a:t>
            </a:r>
            <a:r>
              <a:rPr lang="en-US" dirty="0"/>
              <a:t> </a:t>
            </a:r>
            <a:r>
              <a:rPr lang="en-US" dirty="0" err="1"/>
              <a:t>felis</a:t>
            </a:r>
            <a:r>
              <a:rPr lang="en-US" dirty="0"/>
              <a:t> </a:t>
            </a:r>
            <a:r>
              <a:rPr lang="en-US" dirty="0" err="1"/>
              <a:t>nisl</a:t>
            </a:r>
            <a:r>
              <a:rPr lang="en-US" dirty="0"/>
              <a:t>, </a:t>
            </a:r>
            <a:r>
              <a:rPr lang="en-US" dirty="0" err="1"/>
              <a:t>nec</a:t>
            </a:r>
            <a:r>
              <a:rPr lang="en-US" dirty="0"/>
              <a:t> </a:t>
            </a:r>
            <a:r>
              <a:rPr lang="en-US" dirty="0" err="1"/>
              <a:t>mattis</a:t>
            </a:r>
            <a:r>
              <a:rPr lang="en-US" dirty="0"/>
              <a:t> </a:t>
            </a:r>
            <a:r>
              <a:rPr lang="en-US" dirty="0" err="1"/>
              <a:t>sapien</a:t>
            </a:r>
            <a:r>
              <a:rPr lang="en-US" dirty="0"/>
              <a:t> </a:t>
            </a:r>
            <a:r>
              <a:rPr lang="en-US" dirty="0" err="1"/>
              <a:t>elementum</a:t>
            </a:r>
            <a:r>
              <a:rPr lang="en-US" dirty="0"/>
              <a:t> in. </a:t>
            </a:r>
          </a:p>
          <a:p>
            <a:pPr lvl="0"/>
            <a:r>
              <a:rPr lang="en-US" dirty="0"/>
              <a:t>Aliquam tempus </a:t>
            </a:r>
            <a:r>
              <a:rPr lang="en-US" dirty="0" err="1"/>
              <a:t>pretium</a:t>
            </a:r>
            <a:r>
              <a:rPr lang="en-US" dirty="0"/>
              <a:t> </a:t>
            </a:r>
            <a:r>
              <a:rPr lang="en-US" dirty="0" err="1"/>
              <a:t>dignissim</a:t>
            </a:r>
            <a:r>
              <a:rPr lang="en-US" dirty="0"/>
              <a:t>. Integer erat </a:t>
            </a:r>
            <a:r>
              <a:rPr lang="en-US" dirty="0" err="1"/>
              <a:t>tellus</a:t>
            </a:r>
            <a:r>
              <a:rPr lang="en-US" dirty="0"/>
              <a:t>, tincidunt non </a:t>
            </a:r>
            <a:r>
              <a:rPr lang="en-US" dirty="0" err="1"/>
              <a:t>rhoncus</a:t>
            </a:r>
            <a:r>
              <a:rPr lang="en-US" dirty="0"/>
              <a:t> at, </a:t>
            </a:r>
            <a:r>
              <a:rPr lang="en-US" dirty="0" err="1"/>
              <a:t>consectetur</a:t>
            </a:r>
            <a:r>
              <a:rPr lang="en-US" dirty="0"/>
              <a:t> ut </a:t>
            </a:r>
            <a:r>
              <a:rPr lang="en-US" dirty="0" err="1"/>
              <a:t>massa</a:t>
            </a:r>
            <a:r>
              <a:rPr lang="en-US" dirty="0"/>
              <a:t>.</a:t>
            </a:r>
          </a:p>
        </p:txBody>
      </p:sp>
      <p:sp>
        <p:nvSpPr>
          <p:cNvPr id="22" name="Text Placeholder 35">
            <a:extLst>
              <a:ext uri="{FF2B5EF4-FFF2-40B4-BE49-F238E27FC236}">
                <a16:creationId xmlns:a16="http://schemas.microsoft.com/office/drawing/2014/main" id="{56AB7F38-56CF-1C7B-E395-0B57A39F2AC6}"/>
              </a:ext>
            </a:extLst>
          </p:cNvPr>
          <p:cNvSpPr>
            <a:spLocks noGrp="1"/>
          </p:cNvSpPr>
          <p:nvPr>
            <p:ph type="body" sz="quarter" idx="29"/>
          </p:nvPr>
        </p:nvSpPr>
        <p:spPr>
          <a:xfrm>
            <a:off x="8806086" y="3797558"/>
            <a:ext cx="1947677" cy="1944676"/>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5C353DEE-01DA-BB07-8D34-97C1E9ABF99F}"/>
              </a:ext>
            </a:extLst>
          </p:cNvPr>
          <p:cNvSpPr>
            <a:spLocks noGrp="1"/>
          </p:cNvSpPr>
          <p:nvPr>
            <p:ph type="body" sz="quarter" idx="28"/>
          </p:nvPr>
        </p:nvSpPr>
        <p:spPr>
          <a:xfrm>
            <a:off x="8806086" y="1766203"/>
            <a:ext cx="1947677" cy="1944676"/>
          </a:xfrm>
          <a:prstGeom prst="rect">
            <a:avLst/>
          </a:prstGeom>
          <a:solidFill>
            <a:srgbClr val="00AA44"/>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10C1094F-85D9-5FA3-118F-933DC529CD29}"/>
              </a:ext>
            </a:extLst>
          </p:cNvPr>
          <p:cNvSpPr>
            <a:spLocks noGrp="1"/>
          </p:cNvSpPr>
          <p:nvPr>
            <p:ph type="body" sz="quarter" idx="27"/>
          </p:nvPr>
        </p:nvSpPr>
        <p:spPr>
          <a:xfrm>
            <a:off x="6770870" y="1766203"/>
            <a:ext cx="1947677" cy="1944676"/>
          </a:xfrm>
          <a:prstGeom prst="rect">
            <a:avLst/>
          </a:prstGeom>
          <a:solidFill>
            <a:srgbClr val="87C700"/>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20319C64-0BEA-549C-83CB-D970FA477F0E}"/>
              </a:ext>
            </a:extLst>
          </p:cNvPr>
          <p:cNvSpPr>
            <a:spLocks noGrp="1"/>
          </p:cNvSpPr>
          <p:nvPr>
            <p:ph type="body" sz="quarter" idx="30"/>
          </p:nvPr>
        </p:nvSpPr>
        <p:spPr>
          <a:xfrm>
            <a:off x="6770870" y="3797558"/>
            <a:ext cx="1947677" cy="1944676"/>
          </a:xfrm>
          <a:prstGeom prst="rect">
            <a:avLst/>
          </a:prstGeom>
          <a:solidFill>
            <a:srgbClr val="009E96"/>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0D3F37A-D44B-042A-3608-A399DB40A8DC}"/>
              </a:ext>
            </a:extLst>
          </p:cNvPr>
          <p:cNvSpPr>
            <a:spLocks noGrp="1"/>
          </p:cNvSpPr>
          <p:nvPr>
            <p:ph type="body" sz="quarter" idx="31"/>
          </p:nvPr>
        </p:nvSpPr>
        <p:spPr>
          <a:xfrm>
            <a:off x="839486" y="1387056"/>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green letter on a black background&#10;&#10;Description automatically generated">
            <a:extLst>
              <a:ext uri="{FF2B5EF4-FFF2-40B4-BE49-F238E27FC236}">
                <a16:creationId xmlns:a16="http://schemas.microsoft.com/office/drawing/2014/main" id="{F09F7170-A13D-5140-2530-A3FE1F7B2F2F}"/>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F8255ED2-9059-99D9-CAEB-8AD566409BB2}"/>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9504379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_Three Points Slide">
    <p:spTree>
      <p:nvGrpSpPr>
        <p:cNvPr id="1" name=""/>
        <p:cNvGrpSpPr/>
        <p:nvPr/>
      </p:nvGrpSpPr>
      <p:grpSpPr>
        <a:xfrm>
          <a:off x="0" y="0"/>
          <a:ext cx="0" cy="0"/>
          <a:chOff x="0" y="0"/>
          <a:chExt cx="0" cy="0"/>
        </a:xfrm>
      </p:grpSpPr>
      <p:sp>
        <p:nvSpPr>
          <p:cNvPr id="4" name="Text Placeholder 35">
            <a:extLst>
              <a:ext uri="{FF2B5EF4-FFF2-40B4-BE49-F238E27FC236}">
                <a16:creationId xmlns:a16="http://schemas.microsoft.com/office/drawing/2014/main" id="{E87B2BC1-2546-A91C-2BC6-37A1DAC0362F}"/>
              </a:ext>
            </a:extLst>
          </p:cNvPr>
          <p:cNvSpPr>
            <a:spLocks noGrp="1"/>
          </p:cNvSpPr>
          <p:nvPr>
            <p:ph type="body" sz="quarter" idx="27"/>
          </p:nvPr>
        </p:nvSpPr>
        <p:spPr>
          <a:xfrm>
            <a:off x="1420484" y="2200991"/>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5" name="Text Placeholder 35">
            <a:extLst>
              <a:ext uri="{FF2B5EF4-FFF2-40B4-BE49-F238E27FC236}">
                <a16:creationId xmlns:a16="http://schemas.microsoft.com/office/drawing/2014/main" id="{BF90E3E3-A9D7-C773-97B8-D12DEF046E36}"/>
              </a:ext>
            </a:extLst>
          </p:cNvPr>
          <p:cNvSpPr>
            <a:spLocks noGrp="1"/>
          </p:cNvSpPr>
          <p:nvPr>
            <p:ph type="body" sz="quarter" idx="44"/>
          </p:nvPr>
        </p:nvSpPr>
        <p:spPr>
          <a:xfrm>
            <a:off x="5061575" y="2200991"/>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3A53AB43-5C0A-7354-E6F4-E72D3AE9980E}"/>
              </a:ext>
            </a:extLst>
          </p:cNvPr>
          <p:cNvSpPr>
            <a:spLocks noGrp="1"/>
          </p:cNvSpPr>
          <p:nvPr>
            <p:ph type="body" sz="quarter" idx="45"/>
          </p:nvPr>
        </p:nvSpPr>
        <p:spPr>
          <a:xfrm>
            <a:off x="8724468" y="2200991"/>
            <a:ext cx="2057400" cy="2057400"/>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821004"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62095"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821004" y="4709471"/>
            <a:ext cx="3256360"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2095" y="4709471"/>
            <a:ext cx="3256360"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 name="Text Placeholder 5">
            <a:extLst>
              <a:ext uri="{FF2B5EF4-FFF2-40B4-BE49-F238E27FC236}">
                <a16:creationId xmlns:a16="http://schemas.microsoft.com/office/drawing/2014/main" id="{FD88489B-59A7-22FE-08DD-50D42CAA2004}"/>
              </a:ext>
            </a:extLst>
          </p:cNvPr>
          <p:cNvSpPr>
            <a:spLocks noGrp="1"/>
          </p:cNvSpPr>
          <p:nvPr>
            <p:ph type="body" sz="quarter" idx="31"/>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green letter on a black background&#10;&#10;Description automatically generated">
            <a:extLst>
              <a:ext uri="{FF2B5EF4-FFF2-40B4-BE49-F238E27FC236}">
                <a16:creationId xmlns:a16="http://schemas.microsoft.com/office/drawing/2014/main" id="{5BFE67C2-C9AD-22FF-79C7-F307AED5C093}"/>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8" name="Text Placeholder 15">
            <a:extLst>
              <a:ext uri="{FF2B5EF4-FFF2-40B4-BE49-F238E27FC236}">
                <a16:creationId xmlns:a16="http://schemas.microsoft.com/office/drawing/2014/main" id="{E85F2468-67D3-0228-045A-C0D22BF8E688}"/>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60075754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_Three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6"/>
            <a:ext cx="12192000" cy="1422965"/>
          </a:xfrm>
          <a:prstGeom prst="rect">
            <a:avLst/>
          </a:prstGeom>
        </p:spPr>
        <p:txBody>
          <a:bodyPr/>
          <a:lstStyle>
            <a:lvl1pPr marL="0" indent="0" algn="ctr">
              <a:buNone/>
              <a:defRPr sz="4800" b="0">
                <a:solidFill>
                  <a:schemeClr val="accent6"/>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87755" y="4405786"/>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4456371" y="4405786"/>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accent6"/>
                </a:solidFill>
                <a:latin typeface="Arial" panose="020B0604020202020204" pitchFamily="34" charset="0"/>
                <a:cs typeface="Arial" panose="020B0604020202020204" pitchFamily="34" charset="0"/>
              </a:defRPr>
            </a:lvl1pPr>
          </a:lstStyle>
          <a:p>
            <a:pPr lvl="0"/>
            <a:r>
              <a:rPr lang="en-US" dirty="0"/>
              <a:t>Title 03</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87755" y="4709471"/>
            <a:ext cx="3256360" cy="1301119"/>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4467819" y="4709471"/>
            <a:ext cx="3256360" cy="1301119"/>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8124988" y="4709471"/>
            <a:ext cx="3256360" cy="1301119"/>
          </a:xfrm>
          <a:prstGeom prst="rect">
            <a:avLst/>
          </a:prstGeom>
        </p:spPr>
        <p:txBody>
          <a:bodyPr/>
          <a:lstStyle>
            <a:lvl1pPr marL="0" indent="0" algn="ctr">
              <a:buFontTx/>
              <a:buNone/>
              <a:defRPr sz="1400">
                <a:solidFill>
                  <a:schemeClr val="accent6"/>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17" name="Text Box 18">
            <a:extLst>
              <a:ext uri="{FF2B5EF4-FFF2-40B4-BE49-F238E27FC236}">
                <a16:creationId xmlns:a16="http://schemas.microsoft.com/office/drawing/2014/main" id="{F0B9C32D-BCD6-9256-359F-9259A630F1FD}"/>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1" name="Text Placeholder 35">
            <a:extLst>
              <a:ext uri="{FF2B5EF4-FFF2-40B4-BE49-F238E27FC236}">
                <a16:creationId xmlns:a16="http://schemas.microsoft.com/office/drawing/2014/main" id="{03C48EBF-5E89-58DF-B925-443A566E04E5}"/>
              </a:ext>
            </a:extLst>
          </p:cNvPr>
          <p:cNvSpPr>
            <a:spLocks noGrp="1"/>
          </p:cNvSpPr>
          <p:nvPr>
            <p:ph type="body" sz="quarter" idx="27" hasCustomPrompt="1"/>
          </p:nvPr>
        </p:nvSpPr>
        <p:spPr>
          <a:xfrm>
            <a:off x="1420484" y="2200991"/>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3" name="Text Placeholder 35">
            <a:extLst>
              <a:ext uri="{FF2B5EF4-FFF2-40B4-BE49-F238E27FC236}">
                <a16:creationId xmlns:a16="http://schemas.microsoft.com/office/drawing/2014/main" id="{B7C29ECB-0D71-8B3F-3FB9-647DA2281CF7}"/>
              </a:ext>
            </a:extLst>
          </p:cNvPr>
          <p:cNvSpPr>
            <a:spLocks noGrp="1"/>
          </p:cNvSpPr>
          <p:nvPr>
            <p:ph type="body" sz="quarter" idx="44" hasCustomPrompt="1"/>
          </p:nvPr>
        </p:nvSpPr>
        <p:spPr>
          <a:xfrm>
            <a:off x="5061575" y="2200991"/>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25" name="Text Placeholder 35">
            <a:extLst>
              <a:ext uri="{FF2B5EF4-FFF2-40B4-BE49-F238E27FC236}">
                <a16:creationId xmlns:a16="http://schemas.microsoft.com/office/drawing/2014/main" id="{7966DE95-89DB-8B86-138F-6BC92B5D6C7C}"/>
              </a:ext>
            </a:extLst>
          </p:cNvPr>
          <p:cNvSpPr>
            <a:spLocks noGrp="1"/>
          </p:cNvSpPr>
          <p:nvPr>
            <p:ph type="body" sz="quarter" idx="45" hasCustomPrompt="1"/>
          </p:nvPr>
        </p:nvSpPr>
        <p:spPr>
          <a:xfrm>
            <a:off x="8724468" y="2200991"/>
            <a:ext cx="2057400" cy="2057400"/>
          </a:xfrm>
          <a:prstGeom prst="rect">
            <a:avLst/>
          </a:prstGeom>
          <a:solidFill>
            <a:schemeClr val="accent3"/>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A7B73B2E-E0D1-C5E4-8BCC-60DC38D55F55}"/>
              </a:ext>
            </a:extLst>
          </p:cNvPr>
          <p:cNvSpPr>
            <a:spLocks noGrp="1"/>
          </p:cNvSpPr>
          <p:nvPr>
            <p:ph type="body" sz="quarter" idx="31"/>
          </p:nvPr>
        </p:nvSpPr>
        <p:spPr>
          <a:xfrm>
            <a:off x="5878630" y="1030777"/>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white letter on a black background&#10;&#10;Description automatically generated">
            <a:extLst>
              <a:ext uri="{FF2B5EF4-FFF2-40B4-BE49-F238E27FC236}">
                <a16:creationId xmlns:a16="http://schemas.microsoft.com/office/drawing/2014/main" id="{0F7625E7-C31E-3E9E-E924-D9482473A123}"/>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6" name="Text Placeholder 15">
            <a:extLst>
              <a:ext uri="{FF2B5EF4-FFF2-40B4-BE49-F238E27FC236}">
                <a16:creationId xmlns:a16="http://schemas.microsoft.com/office/drawing/2014/main" id="{3DB0AABF-886B-7C9A-A430-68751CEF35C6}"/>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9052232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_Three Points Slide (Stack)">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5720646" y="4493522"/>
            <a:ext cx="1595447" cy="1595447"/>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5720646" y="2682062"/>
            <a:ext cx="1595447" cy="1595447"/>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5720646" y="832271"/>
            <a:ext cx="1595447" cy="1595447"/>
          </a:xfrm>
          <a:prstGeom prst="rect">
            <a:avLst/>
          </a:prstGeom>
          <a:solidFill>
            <a:schemeClr val="tx2"/>
          </a:solidFill>
        </p:spPr>
        <p:txBody>
          <a:bodyPr tIns="91440" anchor="ctr"/>
          <a:lstStyle>
            <a:lvl1pPr marL="0" indent="0" algn="ctr">
              <a:buNone/>
              <a:defRPr sz="18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1" y="2128059"/>
            <a:ext cx="4263044" cy="2075563"/>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7497395" y="84978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2" name="Text Placeholder 37">
            <a:extLst>
              <a:ext uri="{FF2B5EF4-FFF2-40B4-BE49-F238E27FC236}">
                <a16:creationId xmlns:a16="http://schemas.microsoft.com/office/drawing/2014/main" id="{E560437D-61C8-D561-6A92-480D261444E6}"/>
              </a:ext>
            </a:extLst>
          </p:cNvPr>
          <p:cNvSpPr>
            <a:spLocks noGrp="1"/>
          </p:cNvSpPr>
          <p:nvPr>
            <p:ph type="body" sz="quarter" idx="22" hasCustomPrompt="1"/>
          </p:nvPr>
        </p:nvSpPr>
        <p:spPr>
          <a:xfrm>
            <a:off x="7497395" y="269128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8B165ED5-D827-608A-36D9-1C6AE9A9A4E8}"/>
              </a:ext>
            </a:extLst>
          </p:cNvPr>
          <p:cNvSpPr>
            <a:spLocks noGrp="1"/>
          </p:cNvSpPr>
          <p:nvPr>
            <p:ph type="body" sz="quarter" idx="24" hasCustomPrompt="1"/>
          </p:nvPr>
        </p:nvSpPr>
        <p:spPr>
          <a:xfrm>
            <a:off x="7497395" y="450738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7497395" y="1153471"/>
            <a:ext cx="3256360" cy="1301119"/>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0" name="Text Placeholder 19">
            <a:extLst>
              <a:ext uri="{FF2B5EF4-FFF2-40B4-BE49-F238E27FC236}">
                <a16:creationId xmlns:a16="http://schemas.microsoft.com/office/drawing/2014/main" id="{5DFA5542-ECEF-9732-47B8-DF157E30896F}"/>
              </a:ext>
            </a:extLst>
          </p:cNvPr>
          <p:cNvSpPr>
            <a:spLocks noGrp="1"/>
          </p:cNvSpPr>
          <p:nvPr>
            <p:ph type="body" sz="quarter" idx="42" hasCustomPrompt="1"/>
          </p:nvPr>
        </p:nvSpPr>
        <p:spPr>
          <a:xfrm>
            <a:off x="7497395" y="2994971"/>
            <a:ext cx="3256360" cy="1301119"/>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3" name="Text Placeholder 19">
            <a:extLst>
              <a:ext uri="{FF2B5EF4-FFF2-40B4-BE49-F238E27FC236}">
                <a16:creationId xmlns:a16="http://schemas.microsoft.com/office/drawing/2014/main" id="{4F68A264-C44F-67CE-BC15-3E9F7B41C742}"/>
              </a:ext>
            </a:extLst>
          </p:cNvPr>
          <p:cNvSpPr>
            <a:spLocks noGrp="1"/>
          </p:cNvSpPr>
          <p:nvPr>
            <p:ph type="body" sz="quarter" idx="43" hasCustomPrompt="1"/>
          </p:nvPr>
        </p:nvSpPr>
        <p:spPr>
          <a:xfrm>
            <a:off x="7497395" y="4811071"/>
            <a:ext cx="3256360" cy="1301119"/>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CEA16375-C29F-61B0-A31A-2C9F760C3CCE}"/>
              </a:ext>
            </a:extLst>
          </p:cNvPr>
          <p:cNvSpPr>
            <a:spLocks noGrp="1"/>
          </p:cNvSpPr>
          <p:nvPr>
            <p:ph type="body" sz="quarter" idx="31"/>
          </p:nvPr>
        </p:nvSpPr>
        <p:spPr>
          <a:xfrm>
            <a:off x="1114860" y="426904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28BC5222-FB36-E1CB-D3F7-91239E1C870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5" name="Text Placeholder 15">
            <a:extLst>
              <a:ext uri="{FF2B5EF4-FFF2-40B4-BE49-F238E27FC236}">
                <a16:creationId xmlns:a16="http://schemas.microsoft.com/office/drawing/2014/main" id="{C1D765F6-3CB6-AB9E-F7F5-5DDD24A02DF4}"/>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83686789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2_Three Points Slide (Vertical)">
    <p:spTree>
      <p:nvGrpSpPr>
        <p:cNvPr id="1" name=""/>
        <p:cNvGrpSpPr/>
        <p:nvPr/>
      </p:nvGrpSpPr>
      <p:grpSpPr>
        <a:xfrm>
          <a:off x="0" y="0"/>
          <a:ext cx="0" cy="0"/>
          <a:chOff x="0" y="0"/>
          <a:chExt cx="0" cy="0"/>
        </a:xfrm>
      </p:grpSpPr>
      <p:sp>
        <p:nvSpPr>
          <p:cNvPr id="8" name="Text Placeholder 35">
            <a:extLst>
              <a:ext uri="{FF2B5EF4-FFF2-40B4-BE49-F238E27FC236}">
                <a16:creationId xmlns:a16="http://schemas.microsoft.com/office/drawing/2014/main" id="{4E86C213-C96A-0D9F-6E4C-3DC8A9E7CF2E}"/>
              </a:ext>
            </a:extLst>
          </p:cNvPr>
          <p:cNvSpPr>
            <a:spLocks noGrp="1"/>
          </p:cNvSpPr>
          <p:nvPr>
            <p:ph type="body" sz="quarter" idx="45" hasCustomPrompt="1"/>
          </p:nvPr>
        </p:nvSpPr>
        <p:spPr>
          <a:xfrm>
            <a:off x="1089653" y="4582905"/>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7" name="Text Placeholder 35">
            <a:extLst>
              <a:ext uri="{FF2B5EF4-FFF2-40B4-BE49-F238E27FC236}">
                <a16:creationId xmlns:a16="http://schemas.microsoft.com/office/drawing/2014/main" id="{670FB9EA-25C0-5C74-D04E-AF2BB716C67D}"/>
              </a:ext>
            </a:extLst>
          </p:cNvPr>
          <p:cNvSpPr>
            <a:spLocks noGrp="1"/>
          </p:cNvSpPr>
          <p:nvPr>
            <p:ph type="body" sz="quarter" idx="44" hasCustomPrompt="1"/>
          </p:nvPr>
        </p:nvSpPr>
        <p:spPr>
          <a:xfrm>
            <a:off x="1089653" y="3172607"/>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6" name="Text Placeholder 35">
            <a:extLst>
              <a:ext uri="{FF2B5EF4-FFF2-40B4-BE49-F238E27FC236}">
                <a16:creationId xmlns:a16="http://schemas.microsoft.com/office/drawing/2014/main" id="{2F7C4EF5-A92E-CACB-7152-B1AE15537EDF}"/>
              </a:ext>
            </a:extLst>
          </p:cNvPr>
          <p:cNvSpPr>
            <a:spLocks noGrp="1"/>
          </p:cNvSpPr>
          <p:nvPr>
            <p:ph type="body" sz="quarter" idx="27" hasCustomPrompt="1"/>
          </p:nvPr>
        </p:nvSpPr>
        <p:spPr>
          <a:xfrm>
            <a:off x="1089653" y="1762312"/>
            <a:ext cx="1211097" cy="1211097"/>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990600" y="861738"/>
            <a:ext cx="10474571" cy="851117"/>
          </a:xfrm>
          <a:prstGeom prst="rect">
            <a:avLst/>
          </a:prstGeom>
        </p:spPr>
        <p:txBody>
          <a:bodyPr/>
          <a:lstStyle>
            <a:lvl1pPr marL="0" indent="0" algn="l">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2450185" y="1754640"/>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2450185" y="2058327"/>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19EE1A7B-3636-31B5-A7EB-F7FF3434D4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4" name="Text Placeholder 37">
            <a:extLst>
              <a:ext uri="{FF2B5EF4-FFF2-40B4-BE49-F238E27FC236}">
                <a16:creationId xmlns:a16="http://schemas.microsoft.com/office/drawing/2014/main" id="{0442C109-FE66-B27C-59F9-35A429C5E66D}"/>
              </a:ext>
            </a:extLst>
          </p:cNvPr>
          <p:cNvSpPr>
            <a:spLocks noGrp="1"/>
          </p:cNvSpPr>
          <p:nvPr>
            <p:ph type="body" sz="quarter" idx="46" hasCustomPrompt="1"/>
          </p:nvPr>
        </p:nvSpPr>
        <p:spPr>
          <a:xfrm>
            <a:off x="2450185" y="3178398"/>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 name="Text Placeholder 19">
            <a:extLst>
              <a:ext uri="{FF2B5EF4-FFF2-40B4-BE49-F238E27FC236}">
                <a16:creationId xmlns:a16="http://schemas.microsoft.com/office/drawing/2014/main" id="{D2F8E1BB-ADFA-24CA-3560-29F2AFBD5E4F}"/>
              </a:ext>
            </a:extLst>
          </p:cNvPr>
          <p:cNvSpPr>
            <a:spLocks noGrp="1"/>
          </p:cNvSpPr>
          <p:nvPr>
            <p:ph type="body" sz="quarter" idx="47" hasCustomPrompt="1"/>
          </p:nvPr>
        </p:nvSpPr>
        <p:spPr>
          <a:xfrm>
            <a:off x="2450185" y="3482084"/>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11" name="Text Placeholder 37">
            <a:extLst>
              <a:ext uri="{FF2B5EF4-FFF2-40B4-BE49-F238E27FC236}">
                <a16:creationId xmlns:a16="http://schemas.microsoft.com/office/drawing/2014/main" id="{23848A04-E52B-9ACD-6471-7B4522FF1BF5}"/>
              </a:ext>
            </a:extLst>
          </p:cNvPr>
          <p:cNvSpPr>
            <a:spLocks noGrp="1"/>
          </p:cNvSpPr>
          <p:nvPr>
            <p:ph type="body" sz="quarter" idx="48" hasCustomPrompt="1"/>
          </p:nvPr>
        </p:nvSpPr>
        <p:spPr>
          <a:xfrm>
            <a:off x="2450185" y="4592376"/>
            <a:ext cx="325636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12" name="Text Placeholder 19">
            <a:extLst>
              <a:ext uri="{FF2B5EF4-FFF2-40B4-BE49-F238E27FC236}">
                <a16:creationId xmlns:a16="http://schemas.microsoft.com/office/drawing/2014/main" id="{6E1CE074-8E7B-9EBA-36FF-B47E4E092A56}"/>
              </a:ext>
            </a:extLst>
          </p:cNvPr>
          <p:cNvSpPr>
            <a:spLocks noGrp="1"/>
          </p:cNvSpPr>
          <p:nvPr>
            <p:ph type="body" sz="quarter" idx="49" hasCustomPrompt="1"/>
          </p:nvPr>
        </p:nvSpPr>
        <p:spPr>
          <a:xfrm>
            <a:off x="2450185" y="4896063"/>
            <a:ext cx="9006051" cy="90491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a:p>
            <a:pPr lvl="0"/>
            <a:endParaRPr lang="en-US" dirty="0"/>
          </a:p>
        </p:txBody>
      </p:sp>
      <p:sp>
        <p:nvSpPr>
          <p:cNvPr id="3" name="Text Placeholder 5">
            <a:extLst>
              <a:ext uri="{FF2B5EF4-FFF2-40B4-BE49-F238E27FC236}">
                <a16:creationId xmlns:a16="http://schemas.microsoft.com/office/drawing/2014/main" id="{BABF1E9C-8A9B-3A38-4D14-C4AA0119E388}"/>
              </a:ext>
            </a:extLst>
          </p:cNvPr>
          <p:cNvSpPr>
            <a:spLocks noGrp="1"/>
          </p:cNvSpPr>
          <p:nvPr>
            <p:ph type="body" sz="quarter" idx="31"/>
          </p:nvPr>
        </p:nvSpPr>
        <p:spPr>
          <a:xfrm>
            <a:off x="1109973" y="733429"/>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10" name="Picture 9" descr="A green letter on a black background&#10;&#10;Description automatically generated">
            <a:extLst>
              <a:ext uri="{FF2B5EF4-FFF2-40B4-BE49-F238E27FC236}">
                <a16:creationId xmlns:a16="http://schemas.microsoft.com/office/drawing/2014/main" id="{AE726B36-40E5-B105-D4EC-336FFF76F3A2}"/>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3" name="Text Placeholder 15">
            <a:extLst>
              <a:ext uri="{FF2B5EF4-FFF2-40B4-BE49-F238E27FC236}">
                <a16:creationId xmlns:a16="http://schemas.microsoft.com/office/drawing/2014/main" id="{00AB5938-5204-AFBC-B279-4EE6AC75111A}"/>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53605913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_Six Points Slide">
    <p:spTree>
      <p:nvGrpSpPr>
        <p:cNvPr id="1" name=""/>
        <p:cNvGrpSpPr/>
        <p:nvPr/>
      </p:nvGrpSpPr>
      <p:grpSpPr>
        <a:xfrm>
          <a:off x="0" y="0"/>
          <a:ext cx="0" cy="0"/>
          <a:chOff x="0" y="0"/>
          <a:chExt cx="0" cy="0"/>
        </a:xfrm>
      </p:grpSpPr>
      <p:sp>
        <p:nvSpPr>
          <p:cNvPr id="43" name="Text Placeholder 35">
            <a:extLst>
              <a:ext uri="{FF2B5EF4-FFF2-40B4-BE49-F238E27FC236}">
                <a16:creationId xmlns:a16="http://schemas.microsoft.com/office/drawing/2014/main" id="{14319F33-0D51-1E35-9234-37E8F7E36740}"/>
              </a:ext>
            </a:extLst>
          </p:cNvPr>
          <p:cNvSpPr>
            <a:spLocks noGrp="1"/>
          </p:cNvSpPr>
          <p:nvPr>
            <p:ph type="body" sz="quarter" idx="65" hasCustomPrompt="1"/>
          </p:nvPr>
        </p:nvSpPr>
        <p:spPr>
          <a:xfrm>
            <a:off x="832721"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2" name="Text Placeholder 35">
            <a:extLst>
              <a:ext uri="{FF2B5EF4-FFF2-40B4-BE49-F238E27FC236}">
                <a16:creationId xmlns:a16="http://schemas.microsoft.com/office/drawing/2014/main" id="{F061494F-9D80-8093-768E-2B2E2FA7B4FE}"/>
              </a:ext>
            </a:extLst>
          </p:cNvPr>
          <p:cNvSpPr>
            <a:spLocks noGrp="1"/>
          </p:cNvSpPr>
          <p:nvPr>
            <p:ph type="body" sz="quarter" idx="61" hasCustomPrompt="1"/>
          </p:nvPr>
        </p:nvSpPr>
        <p:spPr>
          <a:xfrm>
            <a:off x="6338283"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3" name="Text Placeholder 35">
            <a:extLst>
              <a:ext uri="{FF2B5EF4-FFF2-40B4-BE49-F238E27FC236}">
                <a16:creationId xmlns:a16="http://schemas.microsoft.com/office/drawing/2014/main" id="{37611067-5D7B-1699-0485-FB6BE809A9EA}"/>
              </a:ext>
            </a:extLst>
          </p:cNvPr>
          <p:cNvSpPr>
            <a:spLocks noGrp="1"/>
          </p:cNvSpPr>
          <p:nvPr>
            <p:ph type="body" sz="quarter" idx="62" hasCustomPrompt="1"/>
          </p:nvPr>
        </p:nvSpPr>
        <p:spPr>
          <a:xfrm>
            <a:off x="8173469"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1" name="Text Placeholder 35">
            <a:extLst>
              <a:ext uri="{FF2B5EF4-FFF2-40B4-BE49-F238E27FC236}">
                <a16:creationId xmlns:a16="http://schemas.microsoft.com/office/drawing/2014/main" id="{E2AF4ED4-CB9A-7504-6C20-80B09889AF75}"/>
              </a:ext>
            </a:extLst>
          </p:cNvPr>
          <p:cNvSpPr>
            <a:spLocks noGrp="1"/>
          </p:cNvSpPr>
          <p:nvPr>
            <p:ph type="body" sz="quarter" idx="63" hasCustomPrompt="1"/>
          </p:nvPr>
        </p:nvSpPr>
        <p:spPr>
          <a:xfrm>
            <a:off x="10008655"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2" name="Text Placeholder 35">
            <a:extLst>
              <a:ext uri="{FF2B5EF4-FFF2-40B4-BE49-F238E27FC236}">
                <a16:creationId xmlns:a16="http://schemas.microsoft.com/office/drawing/2014/main" id="{A4B4152B-32F4-D96F-7FCE-9DE291168F87}"/>
              </a:ext>
            </a:extLst>
          </p:cNvPr>
          <p:cNvSpPr>
            <a:spLocks noGrp="1"/>
          </p:cNvSpPr>
          <p:nvPr>
            <p:ph type="body" sz="quarter" idx="64" hasCustomPrompt="1"/>
          </p:nvPr>
        </p:nvSpPr>
        <p:spPr>
          <a:xfrm>
            <a:off x="4503095"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77155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5"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5"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4"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4"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10" name="Text Box 18">
            <a:extLst>
              <a:ext uri="{FF2B5EF4-FFF2-40B4-BE49-F238E27FC236}">
                <a16:creationId xmlns:a16="http://schemas.microsoft.com/office/drawing/2014/main" id="{9A452759-EB71-A162-5CD7-481825DA640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3" name="Text Placeholder 35">
            <a:extLst>
              <a:ext uri="{FF2B5EF4-FFF2-40B4-BE49-F238E27FC236}">
                <a16:creationId xmlns:a16="http://schemas.microsoft.com/office/drawing/2014/main" id="{63D418F6-4B73-851E-8BD2-643A7B38615C}"/>
              </a:ext>
            </a:extLst>
          </p:cNvPr>
          <p:cNvSpPr>
            <a:spLocks noGrp="1"/>
          </p:cNvSpPr>
          <p:nvPr>
            <p:ph type="body" sz="quarter" idx="59" hasCustomPrompt="1"/>
          </p:nvPr>
        </p:nvSpPr>
        <p:spPr>
          <a:xfrm>
            <a:off x="2667908" y="2164540"/>
            <a:ext cx="1426464" cy="1426464"/>
          </a:xfrm>
          <a:prstGeom prst="rect">
            <a:avLst/>
          </a:prstGeom>
          <a:solidFill>
            <a:schemeClr val="tx2"/>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142EC546-71B3-12B4-A673-304FA1065730}"/>
              </a:ext>
            </a:extLst>
          </p:cNvPr>
          <p:cNvSpPr>
            <a:spLocks noGrp="1"/>
          </p:cNvSpPr>
          <p:nvPr>
            <p:ph type="body" sz="quarter" idx="31"/>
          </p:nvPr>
        </p:nvSpPr>
        <p:spPr>
          <a:xfrm>
            <a:off x="5876133" y="103685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80E7D1B8-C4C4-CCDA-3DF7-BAF3555D1F31}"/>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5" name="Text Placeholder 15">
            <a:extLst>
              <a:ext uri="{FF2B5EF4-FFF2-40B4-BE49-F238E27FC236}">
                <a16:creationId xmlns:a16="http://schemas.microsoft.com/office/drawing/2014/main" id="{32732506-27DD-44A7-D77B-2E7DEFF85939}"/>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7940452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_Six Points Slide (Dark)">
    <p:bg>
      <p:bgPr>
        <a:solidFill>
          <a:schemeClr val="accent5"/>
        </a:solidFill>
        <a:effectLst/>
      </p:bgPr>
    </p:bg>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771551"/>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5" y="3773144"/>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5" y="4076830"/>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8"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8"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4" y="377035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4" y="4074035"/>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600"/>
            <a:ext cx="1787237"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6"/>
            <a:ext cx="1787237" cy="1301119"/>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15" name="Text Placeholder 35">
            <a:extLst>
              <a:ext uri="{FF2B5EF4-FFF2-40B4-BE49-F238E27FC236}">
                <a16:creationId xmlns:a16="http://schemas.microsoft.com/office/drawing/2014/main" id="{70F93BE0-FED4-8A30-106A-226E550D90F7}"/>
              </a:ext>
            </a:extLst>
          </p:cNvPr>
          <p:cNvSpPr>
            <a:spLocks noGrp="1"/>
          </p:cNvSpPr>
          <p:nvPr>
            <p:ph type="body" sz="quarter" idx="65" hasCustomPrompt="1"/>
          </p:nvPr>
        </p:nvSpPr>
        <p:spPr>
          <a:xfrm>
            <a:off x="832721"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7" name="Text Placeholder 35">
            <a:extLst>
              <a:ext uri="{FF2B5EF4-FFF2-40B4-BE49-F238E27FC236}">
                <a16:creationId xmlns:a16="http://schemas.microsoft.com/office/drawing/2014/main" id="{F129E6B8-2489-5A64-4178-D276A7DF0FBE}"/>
              </a:ext>
            </a:extLst>
          </p:cNvPr>
          <p:cNvSpPr>
            <a:spLocks noGrp="1"/>
          </p:cNvSpPr>
          <p:nvPr>
            <p:ph type="body" sz="quarter" idx="61" hasCustomPrompt="1"/>
          </p:nvPr>
        </p:nvSpPr>
        <p:spPr>
          <a:xfrm>
            <a:off x="6338283"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8" name="Text Placeholder 35">
            <a:extLst>
              <a:ext uri="{FF2B5EF4-FFF2-40B4-BE49-F238E27FC236}">
                <a16:creationId xmlns:a16="http://schemas.microsoft.com/office/drawing/2014/main" id="{1BFA1A07-EC96-39CB-5428-F2A32997B899}"/>
              </a:ext>
            </a:extLst>
          </p:cNvPr>
          <p:cNvSpPr>
            <a:spLocks noGrp="1"/>
          </p:cNvSpPr>
          <p:nvPr>
            <p:ph type="body" sz="quarter" idx="62" hasCustomPrompt="1"/>
          </p:nvPr>
        </p:nvSpPr>
        <p:spPr>
          <a:xfrm>
            <a:off x="8173469"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19" name="Text Placeholder 35">
            <a:extLst>
              <a:ext uri="{FF2B5EF4-FFF2-40B4-BE49-F238E27FC236}">
                <a16:creationId xmlns:a16="http://schemas.microsoft.com/office/drawing/2014/main" id="{AF52A4E9-EDAA-4716-56E9-15828CDFC573}"/>
              </a:ext>
            </a:extLst>
          </p:cNvPr>
          <p:cNvSpPr>
            <a:spLocks noGrp="1"/>
          </p:cNvSpPr>
          <p:nvPr>
            <p:ph type="body" sz="quarter" idx="63" hasCustomPrompt="1"/>
          </p:nvPr>
        </p:nvSpPr>
        <p:spPr>
          <a:xfrm>
            <a:off x="10008655"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31" name="Text Placeholder 35">
            <a:extLst>
              <a:ext uri="{FF2B5EF4-FFF2-40B4-BE49-F238E27FC236}">
                <a16:creationId xmlns:a16="http://schemas.microsoft.com/office/drawing/2014/main" id="{3982F4D3-2CFC-5D43-D30B-0F4E61CBED0E}"/>
              </a:ext>
            </a:extLst>
          </p:cNvPr>
          <p:cNvSpPr>
            <a:spLocks noGrp="1"/>
          </p:cNvSpPr>
          <p:nvPr>
            <p:ph type="body" sz="quarter" idx="64" hasCustomPrompt="1"/>
          </p:nvPr>
        </p:nvSpPr>
        <p:spPr>
          <a:xfrm>
            <a:off x="4503095"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4" name="Text Placeholder 35">
            <a:extLst>
              <a:ext uri="{FF2B5EF4-FFF2-40B4-BE49-F238E27FC236}">
                <a16:creationId xmlns:a16="http://schemas.microsoft.com/office/drawing/2014/main" id="{F6FED7EF-43C4-D96F-125A-C27EE5814458}"/>
              </a:ext>
            </a:extLst>
          </p:cNvPr>
          <p:cNvSpPr>
            <a:spLocks noGrp="1"/>
          </p:cNvSpPr>
          <p:nvPr>
            <p:ph type="body" sz="quarter" idx="59" hasCustomPrompt="1"/>
          </p:nvPr>
        </p:nvSpPr>
        <p:spPr>
          <a:xfrm>
            <a:off x="2667908" y="2164540"/>
            <a:ext cx="1426464" cy="1426464"/>
          </a:xfrm>
          <a:prstGeom prst="rect">
            <a:avLst/>
          </a:prstGeom>
          <a:solidFill>
            <a:schemeClr val="accent3"/>
          </a:solidFill>
        </p:spPr>
        <p:txBody>
          <a:bodyPr tIns="91440" anchor="ctr"/>
          <a:lstStyle>
            <a:lvl1pPr marL="0" indent="0" algn="ctr">
              <a:buNone/>
              <a:defRPr sz="1500">
                <a:solidFill>
                  <a:schemeClr val="accent6"/>
                </a:solidFill>
              </a:defRPr>
            </a:lvl1pPr>
            <a:lvl2pPr marL="457189" indent="0" algn="ctr">
              <a:buNone/>
              <a:defRPr sz="1800">
                <a:solidFill>
                  <a:schemeClr val="accent6"/>
                </a:solidFill>
              </a:defRPr>
            </a:lvl2pPr>
            <a:lvl3pPr marL="914377" indent="0" algn="ctr">
              <a:buNone/>
              <a:defRPr sz="1800">
                <a:solidFill>
                  <a:schemeClr val="accent6"/>
                </a:solidFill>
              </a:defRPr>
            </a:lvl3pPr>
            <a:lvl4pPr marL="1371566" indent="0" algn="ctr">
              <a:buNone/>
              <a:defRPr sz="1800">
                <a:solidFill>
                  <a:schemeClr val="accent6"/>
                </a:solidFill>
              </a:defRPr>
            </a:lvl4pPr>
            <a:lvl5pPr marL="1828754" indent="0" algn="ctr">
              <a:buNone/>
              <a:defRPr sz="1800">
                <a:solidFill>
                  <a:schemeClr val="accent6"/>
                </a:solidFill>
              </a:defRPr>
            </a:lvl5pPr>
          </a:lstStyle>
          <a:p>
            <a:pPr lvl="0"/>
            <a:r>
              <a:rPr lang="en-US" dirty="0"/>
              <a:t>Click To Edit Master Text Styles</a:t>
            </a:r>
          </a:p>
        </p:txBody>
      </p:sp>
      <p:sp>
        <p:nvSpPr>
          <p:cNvPr id="45" name="Text Box 18">
            <a:extLst>
              <a:ext uri="{FF2B5EF4-FFF2-40B4-BE49-F238E27FC236}">
                <a16:creationId xmlns:a16="http://schemas.microsoft.com/office/drawing/2014/main" id="{15FC2E40-59FB-C42C-7144-42A12FD948E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16878BB1-02CC-A33A-AE22-BAF00DEDEE0F}"/>
              </a:ext>
            </a:extLst>
          </p:cNvPr>
          <p:cNvSpPr>
            <a:spLocks noGrp="1"/>
          </p:cNvSpPr>
          <p:nvPr>
            <p:ph type="body" sz="quarter" idx="31"/>
          </p:nvPr>
        </p:nvSpPr>
        <p:spPr>
          <a:xfrm>
            <a:off x="5876133" y="1036853"/>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white letter on a black background&#10;&#10;Description automatically generated">
            <a:extLst>
              <a:ext uri="{FF2B5EF4-FFF2-40B4-BE49-F238E27FC236}">
                <a16:creationId xmlns:a16="http://schemas.microsoft.com/office/drawing/2014/main" id="{43A9E995-BBA2-A208-D816-301A8225428E}"/>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F82031E8-1317-EB7C-143A-B51B14D0F17A}"/>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08738520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_Six Points Slide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7C068A-5561-F59A-F73F-BE65589D5380}"/>
              </a:ext>
            </a:extLst>
          </p:cNvPr>
          <p:cNvSpPr/>
          <p:nvPr userDrawn="1"/>
        </p:nvSpPr>
        <p:spPr>
          <a:xfrm>
            <a:off x="835900"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EBFF5021-3830-9FBA-4F09-4A483839D711}"/>
              </a:ext>
            </a:extLst>
          </p:cNvPr>
          <p:cNvSpPr/>
          <p:nvPr userDrawn="1"/>
        </p:nvSpPr>
        <p:spPr>
          <a:xfrm>
            <a:off x="2669352"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ectangle 14">
            <a:extLst>
              <a:ext uri="{FF2B5EF4-FFF2-40B4-BE49-F238E27FC236}">
                <a16:creationId xmlns:a16="http://schemas.microsoft.com/office/drawing/2014/main" id="{C1797CBC-7BFB-2800-878A-3DCCCB20E829}"/>
              </a:ext>
            </a:extLst>
          </p:cNvPr>
          <p:cNvSpPr/>
          <p:nvPr userDrawn="1"/>
        </p:nvSpPr>
        <p:spPr>
          <a:xfrm>
            <a:off x="4502804"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8"/>
            <a:ext cx="12192000" cy="771551"/>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20" name="Text Placeholder 37">
            <a:extLst>
              <a:ext uri="{FF2B5EF4-FFF2-40B4-BE49-F238E27FC236}">
                <a16:creationId xmlns:a16="http://schemas.microsoft.com/office/drawing/2014/main" id="{4CC184C6-7E99-E8F6-B0C1-309335ABEA05}"/>
              </a:ext>
            </a:extLst>
          </p:cNvPr>
          <p:cNvSpPr>
            <a:spLocks noGrp="1"/>
          </p:cNvSpPr>
          <p:nvPr>
            <p:ph type="body" sz="quarter" idx="20" hasCustomPrompt="1"/>
          </p:nvPr>
        </p:nvSpPr>
        <p:spPr>
          <a:xfrm>
            <a:off x="650731"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19">
            <a:extLst>
              <a:ext uri="{FF2B5EF4-FFF2-40B4-BE49-F238E27FC236}">
                <a16:creationId xmlns:a16="http://schemas.microsoft.com/office/drawing/2014/main" id="{06420631-67D4-A7C0-9FCC-241D3A86812D}"/>
              </a:ext>
            </a:extLst>
          </p:cNvPr>
          <p:cNvSpPr>
            <a:spLocks noGrp="1"/>
          </p:cNvSpPr>
          <p:nvPr>
            <p:ph type="body" sz="quarter" idx="41" hasCustomPrompt="1"/>
          </p:nvPr>
        </p:nvSpPr>
        <p:spPr>
          <a:xfrm>
            <a:off x="650731"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 name="Rectangle 1">
            <a:extLst>
              <a:ext uri="{FF2B5EF4-FFF2-40B4-BE49-F238E27FC236}">
                <a16:creationId xmlns:a16="http://schemas.microsoft.com/office/drawing/2014/main" id="{BD6F62A1-2967-2E4D-D1F3-EBACB737887C}"/>
              </a:ext>
            </a:extLst>
          </p:cNvPr>
          <p:cNvSpPr/>
          <p:nvPr userDrawn="1"/>
        </p:nvSpPr>
        <p:spPr>
          <a:xfrm>
            <a:off x="6336256"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a:extLst>
              <a:ext uri="{FF2B5EF4-FFF2-40B4-BE49-F238E27FC236}">
                <a16:creationId xmlns:a16="http://schemas.microsoft.com/office/drawing/2014/main" id="{0F1F3E1A-EE5A-C2F2-DA3F-801BECB9D8FF}"/>
              </a:ext>
            </a:extLst>
          </p:cNvPr>
          <p:cNvSpPr/>
          <p:nvPr userDrawn="1"/>
        </p:nvSpPr>
        <p:spPr>
          <a:xfrm>
            <a:off x="8169708" y="2182834"/>
            <a:ext cx="1422965" cy="1414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a:extLst>
              <a:ext uri="{FF2B5EF4-FFF2-40B4-BE49-F238E27FC236}">
                <a16:creationId xmlns:a16="http://schemas.microsoft.com/office/drawing/2014/main" id="{6C1C3ADD-63BC-CCA1-8F86-649BB0EEBDD6}"/>
              </a:ext>
            </a:extLst>
          </p:cNvPr>
          <p:cNvSpPr/>
          <p:nvPr userDrawn="1"/>
        </p:nvSpPr>
        <p:spPr>
          <a:xfrm>
            <a:off x="10003162" y="2182834"/>
            <a:ext cx="1422965" cy="14229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 Placeholder 37">
            <a:extLst>
              <a:ext uri="{FF2B5EF4-FFF2-40B4-BE49-F238E27FC236}">
                <a16:creationId xmlns:a16="http://schemas.microsoft.com/office/drawing/2014/main" id="{70BB8079-E5FC-4682-026A-129336F4D894}"/>
              </a:ext>
            </a:extLst>
          </p:cNvPr>
          <p:cNvSpPr>
            <a:spLocks noGrp="1"/>
          </p:cNvSpPr>
          <p:nvPr>
            <p:ph type="body" sz="quarter" idx="49" hasCustomPrompt="1"/>
          </p:nvPr>
        </p:nvSpPr>
        <p:spPr>
          <a:xfrm>
            <a:off x="2486095"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7" name="Text Placeholder 19">
            <a:extLst>
              <a:ext uri="{FF2B5EF4-FFF2-40B4-BE49-F238E27FC236}">
                <a16:creationId xmlns:a16="http://schemas.microsoft.com/office/drawing/2014/main" id="{C47573B8-6633-56FF-E24A-BA80F35B0530}"/>
              </a:ext>
            </a:extLst>
          </p:cNvPr>
          <p:cNvSpPr>
            <a:spLocks noGrp="1"/>
          </p:cNvSpPr>
          <p:nvPr>
            <p:ph type="body" sz="quarter" idx="50" hasCustomPrompt="1"/>
          </p:nvPr>
        </p:nvSpPr>
        <p:spPr>
          <a:xfrm>
            <a:off x="2486095"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28" name="Text Placeholder 37">
            <a:extLst>
              <a:ext uri="{FF2B5EF4-FFF2-40B4-BE49-F238E27FC236}">
                <a16:creationId xmlns:a16="http://schemas.microsoft.com/office/drawing/2014/main" id="{7802A13B-FFCC-30AC-799E-2017EAB3D02F}"/>
              </a:ext>
            </a:extLst>
          </p:cNvPr>
          <p:cNvSpPr>
            <a:spLocks noGrp="1"/>
          </p:cNvSpPr>
          <p:nvPr>
            <p:ph type="body" sz="quarter" idx="51" hasCustomPrompt="1"/>
          </p:nvPr>
        </p:nvSpPr>
        <p:spPr>
          <a:xfrm>
            <a:off x="432145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9" name="Text Placeholder 19">
            <a:extLst>
              <a:ext uri="{FF2B5EF4-FFF2-40B4-BE49-F238E27FC236}">
                <a16:creationId xmlns:a16="http://schemas.microsoft.com/office/drawing/2014/main" id="{BB291E02-9E9D-F26D-4DD8-7222783CC66C}"/>
              </a:ext>
            </a:extLst>
          </p:cNvPr>
          <p:cNvSpPr>
            <a:spLocks noGrp="1"/>
          </p:cNvSpPr>
          <p:nvPr>
            <p:ph type="body" sz="quarter" idx="52" hasCustomPrompt="1"/>
          </p:nvPr>
        </p:nvSpPr>
        <p:spPr>
          <a:xfrm>
            <a:off x="432145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0" name="Text Placeholder 37">
            <a:extLst>
              <a:ext uri="{FF2B5EF4-FFF2-40B4-BE49-F238E27FC236}">
                <a16:creationId xmlns:a16="http://schemas.microsoft.com/office/drawing/2014/main" id="{20E5F3B8-8F00-A314-42D6-433DC28DB869}"/>
              </a:ext>
            </a:extLst>
          </p:cNvPr>
          <p:cNvSpPr>
            <a:spLocks noGrp="1"/>
          </p:cNvSpPr>
          <p:nvPr>
            <p:ph type="body" sz="quarter" idx="53" hasCustomPrompt="1"/>
          </p:nvPr>
        </p:nvSpPr>
        <p:spPr>
          <a:xfrm>
            <a:off x="6156820"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19">
            <a:extLst>
              <a:ext uri="{FF2B5EF4-FFF2-40B4-BE49-F238E27FC236}">
                <a16:creationId xmlns:a16="http://schemas.microsoft.com/office/drawing/2014/main" id="{9E356A1B-8ACE-C115-DECC-F007CA58688C}"/>
              </a:ext>
            </a:extLst>
          </p:cNvPr>
          <p:cNvSpPr>
            <a:spLocks noGrp="1"/>
          </p:cNvSpPr>
          <p:nvPr>
            <p:ph type="body" sz="quarter" idx="54" hasCustomPrompt="1"/>
          </p:nvPr>
        </p:nvSpPr>
        <p:spPr>
          <a:xfrm>
            <a:off x="6156820"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7" name="Text Placeholder 37">
            <a:extLst>
              <a:ext uri="{FF2B5EF4-FFF2-40B4-BE49-F238E27FC236}">
                <a16:creationId xmlns:a16="http://schemas.microsoft.com/office/drawing/2014/main" id="{F681F510-7D62-4D30-D10C-65CF56F90AB0}"/>
              </a:ext>
            </a:extLst>
          </p:cNvPr>
          <p:cNvSpPr>
            <a:spLocks noGrp="1"/>
          </p:cNvSpPr>
          <p:nvPr>
            <p:ph type="body" sz="quarter" idx="55" hasCustomPrompt="1"/>
          </p:nvPr>
        </p:nvSpPr>
        <p:spPr>
          <a:xfrm>
            <a:off x="7992184"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38" name="Text Placeholder 19">
            <a:extLst>
              <a:ext uri="{FF2B5EF4-FFF2-40B4-BE49-F238E27FC236}">
                <a16:creationId xmlns:a16="http://schemas.microsoft.com/office/drawing/2014/main" id="{E5032884-B613-1EEB-A986-5B9337EF21AF}"/>
              </a:ext>
            </a:extLst>
          </p:cNvPr>
          <p:cNvSpPr>
            <a:spLocks noGrp="1"/>
          </p:cNvSpPr>
          <p:nvPr>
            <p:ph type="body" sz="quarter" idx="56" hasCustomPrompt="1"/>
          </p:nvPr>
        </p:nvSpPr>
        <p:spPr>
          <a:xfrm>
            <a:off x="7992184"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39" name="Text Placeholder 37">
            <a:extLst>
              <a:ext uri="{FF2B5EF4-FFF2-40B4-BE49-F238E27FC236}">
                <a16:creationId xmlns:a16="http://schemas.microsoft.com/office/drawing/2014/main" id="{5EF10E6F-E3CD-078F-4D4C-A4ECFD8C058D}"/>
              </a:ext>
            </a:extLst>
          </p:cNvPr>
          <p:cNvSpPr>
            <a:spLocks noGrp="1"/>
          </p:cNvSpPr>
          <p:nvPr>
            <p:ph type="body" sz="quarter" idx="57" hasCustomPrompt="1"/>
          </p:nvPr>
        </p:nvSpPr>
        <p:spPr>
          <a:xfrm>
            <a:off x="9827548" y="3769600"/>
            <a:ext cx="1787237"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40" name="Text Placeholder 19">
            <a:extLst>
              <a:ext uri="{FF2B5EF4-FFF2-40B4-BE49-F238E27FC236}">
                <a16:creationId xmlns:a16="http://schemas.microsoft.com/office/drawing/2014/main" id="{809D57FC-5F86-2F97-9FA4-9E38642833DA}"/>
              </a:ext>
            </a:extLst>
          </p:cNvPr>
          <p:cNvSpPr>
            <a:spLocks noGrp="1"/>
          </p:cNvSpPr>
          <p:nvPr>
            <p:ph type="body" sz="quarter" idx="58" hasCustomPrompt="1"/>
          </p:nvPr>
        </p:nvSpPr>
        <p:spPr>
          <a:xfrm>
            <a:off x="9827548" y="4073286"/>
            <a:ext cx="1787237" cy="13011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a:t>
            </a:r>
          </a:p>
          <a:p>
            <a:pPr lvl="0"/>
            <a:endParaRPr lang="en-US" dirty="0"/>
          </a:p>
        </p:txBody>
      </p:sp>
      <p:sp>
        <p:nvSpPr>
          <p:cNvPr id="7" name="Text Box 18">
            <a:extLst>
              <a:ext uri="{FF2B5EF4-FFF2-40B4-BE49-F238E27FC236}">
                <a16:creationId xmlns:a16="http://schemas.microsoft.com/office/drawing/2014/main" id="{BDB7C58F-427A-09E3-F843-8AF96C176F2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32DD7612-856D-A59F-F766-1537B00A96E1}"/>
              </a:ext>
            </a:extLst>
          </p:cNvPr>
          <p:cNvSpPr>
            <a:spLocks noGrp="1"/>
          </p:cNvSpPr>
          <p:nvPr>
            <p:ph type="body" sz="quarter" idx="31"/>
          </p:nvPr>
        </p:nvSpPr>
        <p:spPr>
          <a:xfrm>
            <a:off x="5876133" y="103685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8" name="Picture 7" descr="A green letter on a black background&#10;&#10;Description automatically generated">
            <a:extLst>
              <a:ext uri="{FF2B5EF4-FFF2-40B4-BE49-F238E27FC236}">
                <a16:creationId xmlns:a16="http://schemas.microsoft.com/office/drawing/2014/main" id="{9D098F55-3BBC-32C5-4858-866EBA4676BE}"/>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0" name="Text Placeholder 15">
            <a:extLst>
              <a:ext uri="{FF2B5EF4-FFF2-40B4-BE49-F238E27FC236}">
                <a16:creationId xmlns:a16="http://schemas.microsoft.com/office/drawing/2014/main" id="{3538B2BD-20A7-107C-B62C-8192B8C32F4D}"/>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2216645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_Clean Content Slide">
    <p:spTree>
      <p:nvGrpSpPr>
        <p:cNvPr id="1" name=""/>
        <p:cNvGrpSpPr/>
        <p:nvPr/>
      </p:nvGrpSpPr>
      <p:grpSpPr>
        <a:xfrm>
          <a:off x="0" y="0"/>
          <a:ext cx="0" cy="0"/>
          <a:chOff x="0" y="0"/>
          <a:chExt cx="0" cy="0"/>
        </a:xfrm>
      </p:grpSpPr>
      <p:sp>
        <p:nvSpPr>
          <p:cNvPr id="7" name="Text Box 18">
            <a:extLst>
              <a:ext uri="{FF2B5EF4-FFF2-40B4-BE49-F238E27FC236}">
                <a16:creationId xmlns:a16="http://schemas.microsoft.com/office/drawing/2014/main" id="{1EE0BCD8-0E89-87EB-354E-3758095F550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16" name="Text Placeholder 23">
            <a:extLst>
              <a:ext uri="{FF2B5EF4-FFF2-40B4-BE49-F238E27FC236}">
                <a16:creationId xmlns:a16="http://schemas.microsoft.com/office/drawing/2014/main" id="{0C40A629-A1DD-4B80-2467-24F81BFE7654}"/>
              </a:ext>
            </a:extLst>
          </p:cNvPr>
          <p:cNvSpPr>
            <a:spLocks noGrp="1"/>
          </p:cNvSpPr>
          <p:nvPr>
            <p:ph type="body" sz="quarter" idx="12" hasCustomPrompt="1"/>
          </p:nvPr>
        </p:nvSpPr>
        <p:spPr>
          <a:xfrm>
            <a:off x="0" y="1167758"/>
            <a:ext cx="12192000" cy="813444"/>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17" name="Text Placeholder 37">
            <a:extLst>
              <a:ext uri="{FF2B5EF4-FFF2-40B4-BE49-F238E27FC236}">
                <a16:creationId xmlns:a16="http://schemas.microsoft.com/office/drawing/2014/main" id="{6615F0FE-3ACC-5DB8-7837-04A7109D9230}"/>
              </a:ext>
            </a:extLst>
          </p:cNvPr>
          <p:cNvSpPr>
            <a:spLocks noGrp="1"/>
          </p:cNvSpPr>
          <p:nvPr>
            <p:ph type="body" sz="quarter" idx="20" hasCustomPrompt="1"/>
          </p:nvPr>
        </p:nvSpPr>
        <p:spPr>
          <a:xfrm>
            <a:off x="821004"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18" name="Text Placeholder 37">
            <a:extLst>
              <a:ext uri="{FF2B5EF4-FFF2-40B4-BE49-F238E27FC236}">
                <a16:creationId xmlns:a16="http://schemas.microsoft.com/office/drawing/2014/main" id="{61E3C0B1-C788-E947-BB2E-8595425163E8}"/>
              </a:ext>
            </a:extLst>
          </p:cNvPr>
          <p:cNvSpPr>
            <a:spLocks noGrp="1"/>
          </p:cNvSpPr>
          <p:nvPr>
            <p:ph type="body" sz="quarter" idx="22" hasCustomPrompt="1"/>
          </p:nvPr>
        </p:nvSpPr>
        <p:spPr>
          <a:xfrm>
            <a:off x="4462095"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9" name="Text Placeholder 37">
            <a:extLst>
              <a:ext uri="{FF2B5EF4-FFF2-40B4-BE49-F238E27FC236}">
                <a16:creationId xmlns:a16="http://schemas.microsoft.com/office/drawing/2014/main" id="{7E9E19FF-7279-D179-E8F2-31CC074B11E9}"/>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19">
            <a:extLst>
              <a:ext uri="{FF2B5EF4-FFF2-40B4-BE49-F238E27FC236}">
                <a16:creationId xmlns:a16="http://schemas.microsoft.com/office/drawing/2014/main" id="{A5FCD89B-9E16-812C-C3A0-6558C0A952EB}"/>
              </a:ext>
            </a:extLst>
          </p:cNvPr>
          <p:cNvSpPr>
            <a:spLocks noGrp="1"/>
          </p:cNvSpPr>
          <p:nvPr>
            <p:ph type="body" sz="quarter" idx="41" hasCustomPrompt="1"/>
          </p:nvPr>
        </p:nvSpPr>
        <p:spPr>
          <a:xfrm>
            <a:off x="821004" y="4709471"/>
            <a:ext cx="3256360" cy="856443"/>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3" name="Text Placeholder 19">
            <a:extLst>
              <a:ext uri="{FF2B5EF4-FFF2-40B4-BE49-F238E27FC236}">
                <a16:creationId xmlns:a16="http://schemas.microsoft.com/office/drawing/2014/main" id="{4E361739-837D-EF39-72A7-B96A048A97BE}"/>
              </a:ext>
            </a:extLst>
          </p:cNvPr>
          <p:cNvSpPr>
            <a:spLocks noGrp="1"/>
          </p:cNvSpPr>
          <p:nvPr>
            <p:ph type="body" sz="quarter" idx="42" hasCustomPrompt="1"/>
          </p:nvPr>
        </p:nvSpPr>
        <p:spPr>
          <a:xfrm>
            <a:off x="4462095" y="4709471"/>
            <a:ext cx="3256360" cy="856443"/>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24" name="Text Placeholder 19">
            <a:extLst>
              <a:ext uri="{FF2B5EF4-FFF2-40B4-BE49-F238E27FC236}">
                <a16:creationId xmlns:a16="http://schemas.microsoft.com/office/drawing/2014/main" id="{05546096-99F7-8EEA-8204-E44A70B8D6C8}"/>
              </a:ext>
            </a:extLst>
          </p:cNvPr>
          <p:cNvSpPr>
            <a:spLocks noGrp="1"/>
          </p:cNvSpPr>
          <p:nvPr>
            <p:ph type="body" sz="quarter" idx="43" hasCustomPrompt="1"/>
          </p:nvPr>
        </p:nvSpPr>
        <p:spPr>
          <a:xfrm>
            <a:off x="8124988" y="4709471"/>
            <a:ext cx="3256360" cy="856443"/>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25" name="Text Placeholder 5">
            <a:extLst>
              <a:ext uri="{FF2B5EF4-FFF2-40B4-BE49-F238E27FC236}">
                <a16:creationId xmlns:a16="http://schemas.microsoft.com/office/drawing/2014/main" id="{99DEBB9E-9967-44A6-E583-2B254D6C348C}"/>
              </a:ext>
            </a:extLst>
          </p:cNvPr>
          <p:cNvSpPr>
            <a:spLocks noGrp="1"/>
          </p:cNvSpPr>
          <p:nvPr>
            <p:ph type="body" sz="quarter" idx="31"/>
          </p:nvPr>
        </p:nvSpPr>
        <p:spPr>
          <a:xfrm>
            <a:off x="5878630" y="103077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7" name="Rectangle 26">
            <a:extLst>
              <a:ext uri="{FF2B5EF4-FFF2-40B4-BE49-F238E27FC236}">
                <a16:creationId xmlns:a16="http://schemas.microsoft.com/office/drawing/2014/main" id="{4C8255E7-7C8A-F658-8E87-17AFA20FE9FF}"/>
              </a:ext>
            </a:extLst>
          </p:cNvPr>
          <p:cNvSpPr/>
          <p:nvPr userDrawn="1"/>
        </p:nvSpPr>
        <p:spPr>
          <a:xfrm>
            <a:off x="1420484" y="2200991"/>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Picture Placeholder 29">
            <a:extLst>
              <a:ext uri="{FF2B5EF4-FFF2-40B4-BE49-F238E27FC236}">
                <a16:creationId xmlns:a16="http://schemas.microsoft.com/office/drawing/2014/main" id="{10D8C20F-7B50-F3B2-76F3-C09BD6709D90}"/>
              </a:ext>
            </a:extLst>
          </p:cNvPr>
          <p:cNvSpPr>
            <a:spLocks noGrp="1"/>
          </p:cNvSpPr>
          <p:nvPr>
            <p:ph type="pic" sz="quarter" idx="45" hasCustomPrompt="1"/>
          </p:nvPr>
        </p:nvSpPr>
        <p:spPr>
          <a:xfrm>
            <a:off x="145983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28" name="Rectangle 27">
            <a:extLst>
              <a:ext uri="{FF2B5EF4-FFF2-40B4-BE49-F238E27FC236}">
                <a16:creationId xmlns:a16="http://schemas.microsoft.com/office/drawing/2014/main" id="{BF1FB953-1BF3-92AF-9070-03D23A2ACEDB}"/>
              </a:ext>
            </a:extLst>
          </p:cNvPr>
          <p:cNvSpPr/>
          <p:nvPr userDrawn="1"/>
        </p:nvSpPr>
        <p:spPr>
          <a:xfrm>
            <a:off x="5067300" y="2200991"/>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icture Placeholder 29">
            <a:extLst>
              <a:ext uri="{FF2B5EF4-FFF2-40B4-BE49-F238E27FC236}">
                <a16:creationId xmlns:a16="http://schemas.microsoft.com/office/drawing/2014/main" id="{48FA30B2-17A4-8C5A-B179-5FC335A6CFA7}"/>
              </a:ext>
            </a:extLst>
          </p:cNvPr>
          <p:cNvSpPr>
            <a:spLocks noGrp="1"/>
          </p:cNvSpPr>
          <p:nvPr>
            <p:ph type="pic" sz="quarter" idx="46" hasCustomPrompt="1"/>
          </p:nvPr>
        </p:nvSpPr>
        <p:spPr>
          <a:xfrm>
            <a:off x="5106651"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3" name="Rectangle 32">
            <a:extLst>
              <a:ext uri="{FF2B5EF4-FFF2-40B4-BE49-F238E27FC236}">
                <a16:creationId xmlns:a16="http://schemas.microsoft.com/office/drawing/2014/main" id="{9759CE91-63C2-FC17-3B0F-0DB537C47363}"/>
              </a:ext>
            </a:extLst>
          </p:cNvPr>
          <p:cNvSpPr/>
          <p:nvPr userDrawn="1"/>
        </p:nvSpPr>
        <p:spPr>
          <a:xfrm>
            <a:off x="8675204" y="2200991"/>
            <a:ext cx="2057400" cy="2057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Picture Placeholder 29">
            <a:extLst>
              <a:ext uri="{FF2B5EF4-FFF2-40B4-BE49-F238E27FC236}">
                <a16:creationId xmlns:a16="http://schemas.microsoft.com/office/drawing/2014/main" id="{05A2A381-81C1-35F1-1AE8-A25D59CB700A}"/>
              </a:ext>
            </a:extLst>
          </p:cNvPr>
          <p:cNvSpPr>
            <a:spLocks noGrp="1"/>
          </p:cNvSpPr>
          <p:nvPr>
            <p:ph type="pic" sz="quarter" idx="47" hasCustomPrompt="1"/>
          </p:nvPr>
        </p:nvSpPr>
        <p:spPr>
          <a:xfrm>
            <a:off x="871455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35" name="Text Placeholder 12">
            <a:extLst>
              <a:ext uri="{FF2B5EF4-FFF2-40B4-BE49-F238E27FC236}">
                <a16:creationId xmlns:a16="http://schemas.microsoft.com/office/drawing/2014/main" id="{EAF39CF6-CDB8-36F1-4633-2EB59BFF279E}"/>
              </a:ext>
            </a:extLst>
          </p:cNvPr>
          <p:cNvSpPr>
            <a:spLocks noGrp="1"/>
          </p:cNvSpPr>
          <p:nvPr>
            <p:ph type="body" sz="quarter" idx="29" hasCustomPrompt="1"/>
          </p:nvPr>
        </p:nvSpPr>
        <p:spPr>
          <a:xfrm>
            <a:off x="2728914" y="5700182"/>
            <a:ext cx="6734175" cy="655271"/>
          </a:xfrm>
          <a:prstGeom prst="rect">
            <a:avLst/>
          </a:prstGeom>
          <a:solidFill>
            <a:schemeClr val="accent5"/>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pic>
        <p:nvPicPr>
          <p:cNvPr id="2" name="Picture 1" descr="A green letter on a black background&#10;&#10;Description automatically generated">
            <a:extLst>
              <a:ext uri="{FF2B5EF4-FFF2-40B4-BE49-F238E27FC236}">
                <a16:creationId xmlns:a16="http://schemas.microsoft.com/office/drawing/2014/main" id="{10B8C0F3-24C1-154E-E97E-E5C64E1831C4}"/>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3" name="Text Placeholder 15">
            <a:extLst>
              <a:ext uri="{FF2B5EF4-FFF2-40B4-BE49-F238E27FC236}">
                <a16:creationId xmlns:a16="http://schemas.microsoft.com/office/drawing/2014/main" id="{5D44DEE9-2EED-306D-281B-E9267BE67D12}"/>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140688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2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9" name="Text Placeholder 5">
            <a:extLst>
              <a:ext uri="{FF2B5EF4-FFF2-40B4-BE49-F238E27FC236}">
                <a16:creationId xmlns:a16="http://schemas.microsoft.com/office/drawing/2014/main" id="{FD9479EE-1C09-E368-F774-759022FC27F0}"/>
              </a:ext>
            </a:extLst>
          </p:cNvPr>
          <p:cNvSpPr>
            <a:spLocks noGrp="1"/>
          </p:cNvSpPr>
          <p:nvPr>
            <p:ph type="body" sz="quarter" idx="31"/>
          </p:nvPr>
        </p:nvSpPr>
        <p:spPr>
          <a:xfrm>
            <a:off x="7458293" y="90727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0" name="Text Placeholder 5">
            <a:extLst>
              <a:ext uri="{FF2B5EF4-FFF2-40B4-BE49-F238E27FC236}">
                <a16:creationId xmlns:a16="http://schemas.microsoft.com/office/drawing/2014/main" id="{0740263B-7CB3-1D19-0660-1CCCABD55DD5}"/>
              </a:ext>
            </a:extLst>
          </p:cNvPr>
          <p:cNvSpPr>
            <a:spLocks noGrp="1"/>
          </p:cNvSpPr>
          <p:nvPr>
            <p:ph type="body" sz="quarter" idx="44"/>
          </p:nvPr>
        </p:nvSpPr>
        <p:spPr>
          <a:xfrm>
            <a:off x="7458293" y="281735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B44DC881-CEC8-ACA1-5558-E57777750176}"/>
              </a:ext>
            </a:extLst>
          </p:cNvPr>
          <p:cNvSpPr>
            <a:spLocks noGrp="1"/>
          </p:cNvSpPr>
          <p:nvPr>
            <p:ph type="body" sz="quarter" idx="45"/>
          </p:nvPr>
        </p:nvSpPr>
        <p:spPr>
          <a:xfrm>
            <a:off x="7458293" y="4737590"/>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3" name="Text Placeholder 5">
            <a:extLst>
              <a:ext uri="{FF2B5EF4-FFF2-40B4-BE49-F238E27FC236}">
                <a16:creationId xmlns:a16="http://schemas.microsoft.com/office/drawing/2014/main" id="{CB897FFA-30D2-1D8F-DA1F-486507AE8D45}"/>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F6DD433-3378-C3D0-CC16-51FAA302C68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85086465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2_Clean Content Slide (Dark)">
    <p:bg>
      <p:bgPr>
        <a:solidFill>
          <a:schemeClr val="accent5"/>
        </a:solidFill>
        <a:effectLst/>
      </p:bgPr>
    </p:bg>
    <p:spTree>
      <p:nvGrpSpPr>
        <p:cNvPr id="1" name=""/>
        <p:cNvGrpSpPr/>
        <p:nvPr/>
      </p:nvGrpSpPr>
      <p:grpSpPr>
        <a:xfrm>
          <a:off x="0" y="0"/>
          <a:ext cx="0" cy="0"/>
          <a:chOff x="0" y="0"/>
          <a:chExt cx="0" cy="0"/>
        </a:xfrm>
      </p:grpSpPr>
      <p:sp>
        <p:nvSpPr>
          <p:cNvPr id="7" name="Text Box 18">
            <a:extLst>
              <a:ext uri="{FF2B5EF4-FFF2-40B4-BE49-F238E27FC236}">
                <a16:creationId xmlns:a16="http://schemas.microsoft.com/office/drawing/2014/main" id="{0662BB60-4898-03BC-272F-94D0EF2875D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3" name="Text Placeholder 23">
            <a:extLst>
              <a:ext uri="{FF2B5EF4-FFF2-40B4-BE49-F238E27FC236}">
                <a16:creationId xmlns:a16="http://schemas.microsoft.com/office/drawing/2014/main" id="{14BC8F74-B6AD-F9F9-A7BF-44D517FAF33A}"/>
              </a:ext>
            </a:extLst>
          </p:cNvPr>
          <p:cNvSpPr>
            <a:spLocks noGrp="1"/>
          </p:cNvSpPr>
          <p:nvPr>
            <p:ph type="body" sz="quarter" idx="12" hasCustomPrompt="1"/>
          </p:nvPr>
        </p:nvSpPr>
        <p:spPr>
          <a:xfrm>
            <a:off x="0" y="1167758"/>
            <a:ext cx="12192000" cy="813444"/>
          </a:xfrm>
          <a:prstGeom prst="rect">
            <a:avLst/>
          </a:prstGeom>
        </p:spPr>
        <p:txBody>
          <a:bodyPr/>
          <a:lstStyle>
            <a:lvl1pPr marL="0" indent="0" algn="ctr">
              <a:buNone/>
              <a:defRPr sz="4800" b="0">
                <a:solidFill>
                  <a:schemeClr val="bg1"/>
                </a:solidFill>
                <a:latin typeface="+mj-lt"/>
              </a:defRPr>
            </a:lvl1pPr>
          </a:lstStyle>
          <a:p>
            <a:pPr lvl="0"/>
            <a:r>
              <a:rPr lang="en-US" dirty="0"/>
              <a:t>Placeholder for a Title Here</a:t>
            </a:r>
          </a:p>
        </p:txBody>
      </p:sp>
      <p:sp>
        <p:nvSpPr>
          <p:cNvPr id="34" name="Text Placeholder 37">
            <a:extLst>
              <a:ext uri="{FF2B5EF4-FFF2-40B4-BE49-F238E27FC236}">
                <a16:creationId xmlns:a16="http://schemas.microsoft.com/office/drawing/2014/main" id="{91C5CA00-887A-56FA-2175-5F0A0A21AAA7}"/>
              </a:ext>
            </a:extLst>
          </p:cNvPr>
          <p:cNvSpPr>
            <a:spLocks noGrp="1"/>
          </p:cNvSpPr>
          <p:nvPr>
            <p:ph type="body" sz="quarter" idx="20" hasCustomPrompt="1"/>
          </p:nvPr>
        </p:nvSpPr>
        <p:spPr>
          <a:xfrm>
            <a:off x="821004" y="4405786"/>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5" name="Text Placeholder 37">
            <a:extLst>
              <a:ext uri="{FF2B5EF4-FFF2-40B4-BE49-F238E27FC236}">
                <a16:creationId xmlns:a16="http://schemas.microsoft.com/office/drawing/2014/main" id="{83BCFADF-B59A-4882-7A5E-9A8778745CDC}"/>
              </a:ext>
            </a:extLst>
          </p:cNvPr>
          <p:cNvSpPr>
            <a:spLocks noGrp="1"/>
          </p:cNvSpPr>
          <p:nvPr>
            <p:ph type="body" sz="quarter" idx="22" hasCustomPrompt="1"/>
          </p:nvPr>
        </p:nvSpPr>
        <p:spPr>
          <a:xfrm>
            <a:off x="4462095" y="4405786"/>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36" name="Text Placeholder 37">
            <a:extLst>
              <a:ext uri="{FF2B5EF4-FFF2-40B4-BE49-F238E27FC236}">
                <a16:creationId xmlns:a16="http://schemas.microsoft.com/office/drawing/2014/main" id="{05DDDE87-C520-1A97-3693-0318098AB038}"/>
              </a:ext>
            </a:extLst>
          </p:cNvPr>
          <p:cNvSpPr>
            <a:spLocks noGrp="1"/>
          </p:cNvSpPr>
          <p:nvPr>
            <p:ph type="body" sz="quarter" idx="24" hasCustomPrompt="1"/>
          </p:nvPr>
        </p:nvSpPr>
        <p:spPr>
          <a:xfrm>
            <a:off x="8124988" y="4405786"/>
            <a:ext cx="3256360" cy="287037"/>
          </a:xfrm>
          <a:prstGeom prst="rect">
            <a:avLst/>
          </a:prstGeom>
        </p:spPr>
        <p:txBody>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37" name="Text Placeholder 19">
            <a:extLst>
              <a:ext uri="{FF2B5EF4-FFF2-40B4-BE49-F238E27FC236}">
                <a16:creationId xmlns:a16="http://schemas.microsoft.com/office/drawing/2014/main" id="{ADB2A0D6-6F6D-499B-C7CD-4DB683811BFA}"/>
              </a:ext>
            </a:extLst>
          </p:cNvPr>
          <p:cNvSpPr>
            <a:spLocks noGrp="1"/>
          </p:cNvSpPr>
          <p:nvPr>
            <p:ph type="body" sz="quarter" idx="41" hasCustomPrompt="1"/>
          </p:nvPr>
        </p:nvSpPr>
        <p:spPr>
          <a:xfrm>
            <a:off x="821004" y="4709471"/>
            <a:ext cx="3256360" cy="856443"/>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38" name="Text Placeholder 19">
            <a:extLst>
              <a:ext uri="{FF2B5EF4-FFF2-40B4-BE49-F238E27FC236}">
                <a16:creationId xmlns:a16="http://schemas.microsoft.com/office/drawing/2014/main" id="{25C1C43E-7620-4360-5952-592BFC215099}"/>
              </a:ext>
            </a:extLst>
          </p:cNvPr>
          <p:cNvSpPr>
            <a:spLocks noGrp="1"/>
          </p:cNvSpPr>
          <p:nvPr>
            <p:ph type="body" sz="quarter" idx="42" hasCustomPrompt="1"/>
          </p:nvPr>
        </p:nvSpPr>
        <p:spPr>
          <a:xfrm>
            <a:off x="4462095" y="4709471"/>
            <a:ext cx="3256360" cy="856443"/>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a:p>
            <a:pPr lvl="0"/>
            <a:endParaRPr lang="en-US" dirty="0"/>
          </a:p>
        </p:txBody>
      </p:sp>
      <p:sp>
        <p:nvSpPr>
          <p:cNvPr id="39" name="Text Placeholder 19">
            <a:extLst>
              <a:ext uri="{FF2B5EF4-FFF2-40B4-BE49-F238E27FC236}">
                <a16:creationId xmlns:a16="http://schemas.microsoft.com/office/drawing/2014/main" id="{545EADF2-0659-273A-F42F-BA2160D59F35}"/>
              </a:ext>
            </a:extLst>
          </p:cNvPr>
          <p:cNvSpPr>
            <a:spLocks noGrp="1"/>
          </p:cNvSpPr>
          <p:nvPr>
            <p:ph type="body" sz="quarter" idx="43" hasCustomPrompt="1"/>
          </p:nvPr>
        </p:nvSpPr>
        <p:spPr>
          <a:xfrm>
            <a:off x="8124988" y="4709471"/>
            <a:ext cx="3256360" cy="856443"/>
          </a:xfrm>
          <a:prstGeom prst="rect">
            <a:avLst/>
          </a:prstGeom>
        </p:spPr>
        <p:txBody>
          <a:bodyPr/>
          <a:lstStyle>
            <a:lvl1pPr marL="0" indent="0" algn="ct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t>
            </a:r>
            <a:r>
              <a:rPr lang="en-US" dirty="0" err="1"/>
              <a:t>aliquam</a:t>
            </a:r>
            <a:r>
              <a:rPr lang="en-US" dirty="0"/>
              <a:t> </a:t>
            </a:r>
            <a:r>
              <a:rPr lang="en-US" dirty="0" err="1"/>
              <a:t>erat</a:t>
            </a:r>
            <a:r>
              <a:rPr lang="en-US" dirty="0"/>
              <a:t>.</a:t>
            </a:r>
          </a:p>
        </p:txBody>
      </p:sp>
      <p:sp>
        <p:nvSpPr>
          <p:cNvPr id="40" name="Text Placeholder 5">
            <a:extLst>
              <a:ext uri="{FF2B5EF4-FFF2-40B4-BE49-F238E27FC236}">
                <a16:creationId xmlns:a16="http://schemas.microsoft.com/office/drawing/2014/main" id="{4AD5AED2-20F8-76FC-7C07-CC259CF244C7}"/>
              </a:ext>
            </a:extLst>
          </p:cNvPr>
          <p:cNvSpPr>
            <a:spLocks noGrp="1"/>
          </p:cNvSpPr>
          <p:nvPr>
            <p:ph type="body" sz="quarter" idx="31"/>
          </p:nvPr>
        </p:nvSpPr>
        <p:spPr>
          <a:xfrm>
            <a:off x="5878630" y="1030777"/>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1" name="Rectangle 40">
            <a:extLst>
              <a:ext uri="{FF2B5EF4-FFF2-40B4-BE49-F238E27FC236}">
                <a16:creationId xmlns:a16="http://schemas.microsoft.com/office/drawing/2014/main" id="{5600BA82-1996-E2AD-862A-8A1BBACB01C5}"/>
              </a:ext>
            </a:extLst>
          </p:cNvPr>
          <p:cNvSpPr/>
          <p:nvPr userDrawn="1"/>
        </p:nvSpPr>
        <p:spPr>
          <a:xfrm>
            <a:off x="1420484" y="2200991"/>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Picture Placeholder 29">
            <a:extLst>
              <a:ext uri="{FF2B5EF4-FFF2-40B4-BE49-F238E27FC236}">
                <a16:creationId xmlns:a16="http://schemas.microsoft.com/office/drawing/2014/main" id="{FFC6ED6A-C699-A344-863E-B614552D90C5}"/>
              </a:ext>
            </a:extLst>
          </p:cNvPr>
          <p:cNvSpPr>
            <a:spLocks noGrp="1"/>
          </p:cNvSpPr>
          <p:nvPr>
            <p:ph type="pic" sz="quarter" idx="45" hasCustomPrompt="1"/>
          </p:nvPr>
        </p:nvSpPr>
        <p:spPr>
          <a:xfrm>
            <a:off x="145983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3" name="Rectangle 42">
            <a:extLst>
              <a:ext uri="{FF2B5EF4-FFF2-40B4-BE49-F238E27FC236}">
                <a16:creationId xmlns:a16="http://schemas.microsoft.com/office/drawing/2014/main" id="{34BACB37-5AD7-4275-E4E8-3D56C8E813CA}"/>
              </a:ext>
            </a:extLst>
          </p:cNvPr>
          <p:cNvSpPr/>
          <p:nvPr userDrawn="1"/>
        </p:nvSpPr>
        <p:spPr>
          <a:xfrm>
            <a:off x="5067300" y="2200991"/>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Picture Placeholder 29">
            <a:extLst>
              <a:ext uri="{FF2B5EF4-FFF2-40B4-BE49-F238E27FC236}">
                <a16:creationId xmlns:a16="http://schemas.microsoft.com/office/drawing/2014/main" id="{ED0E536D-925C-7B95-BFF0-E77CF13DA448}"/>
              </a:ext>
            </a:extLst>
          </p:cNvPr>
          <p:cNvSpPr>
            <a:spLocks noGrp="1"/>
          </p:cNvSpPr>
          <p:nvPr>
            <p:ph type="pic" sz="quarter" idx="46" hasCustomPrompt="1"/>
          </p:nvPr>
        </p:nvSpPr>
        <p:spPr>
          <a:xfrm>
            <a:off x="5106651"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5" name="Rectangle 44">
            <a:extLst>
              <a:ext uri="{FF2B5EF4-FFF2-40B4-BE49-F238E27FC236}">
                <a16:creationId xmlns:a16="http://schemas.microsoft.com/office/drawing/2014/main" id="{04A3D9C2-A636-5FE0-0966-B1382BAC30A4}"/>
              </a:ext>
            </a:extLst>
          </p:cNvPr>
          <p:cNvSpPr/>
          <p:nvPr userDrawn="1"/>
        </p:nvSpPr>
        <p:spPr>
          <a:xfrm>
            <a:off x="8675204" y="2200991"/>
            <a:ext cx="2057400" cy="20574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icture Placeholder 29">
            <a:extLst>
              <a:ext uri="{FF2B5EF4-FFF2-40B4-BE49-F238E27FC236}">
                <a16:creationId xmlns:a16="http://schemas.microsoft.com/office/drawing/2014/main" id="{36E56AD2-D571-D13A-1B01-936B8C105FE6}"/>
              </a:ext>
            </a:extLst>
          </p:cNvPr>
          <p:cNvSpPr>
            <a:spLocks noGrp="1"/>
          </p:cNvSpPr>
          <p:nvPr>
            <p:ph type="pic" sz="quarter" idx="47" hasCustomPrompt="1"/>
          </p:nvPr>
        </p:nvSpPr>
        <p:spPr>
          <a:xfrm>
            <a:off x="8714555" y="2240746"/>
            <a:ext cx="1978699" cy="1974831"/>
          </a:xfrm>
          <a:prstGeom prst="rect">
            <a:avLst/>
          </a:prstGeom>
        </p:spPr>
        <p:txBody>
          <a:bodyPr anchor="ctr"/>
          <a:lstStyle>
            <a:lvl1pPr marL="0" indent="0" algn="ctr">
              <a:buNone/>
              <a:defRPr sz="2800">
                <a:solidFill>
                  <a:schemeClr val="bg1"/>
                </a:solidFill>
                <a:latin typeface="Arial" panose="020B0604020202020204" pitchFamily="34" charset="0"/>
                <a:cs typeface="Arial" panose="020B0604020202020204" pitchFamily="34" charset="0"/>
              </a:defRPr>
            </a:lvl1pPr>
          </a:lstStyle>
          <a:p>
            <a:r>
              <a:rPr lang="en-US" dirty="0"/>
              <a:t>Place</a:t>
            </a:r>
            <a:br>
              <a:rPr lang="en-US" dirty="0"/>
            </a:br>
            <a:r>
              <a:rPr lang="en-US" dirty="0"/>
              <a:t>Icon</a:t>
            </a:r>
          </a:p>
        </p:txBody>
      </p:sp>
      <p:sp>
        <p:nvSpPr>
          <p:cNvPr id="47" name="Text Placeholder 12">
            <a:extLst>
              <a:ext uri="{FF2B5EF4-FFF2-40B4-BE49-F238E27FC236}">
                <a16:creationId xmlns:a16="http://schemas.microsoft.com/office/drawing/2014/main" id="{83F3BDE9-9597-B232-3560-F5693147D701}"/>
              </a:ext>
            </a:extLst>
          </p:cNvPr>
          <p:cNvSpPr>
            <a:spLocks noGrp="1"/>
          </p:cNvSpPr>
          <p:nvPr>
            <p:ph type="body" sz="quarter" idx="29" hasCustomPrompt="1"/>
          </p:nvPr>
        </p:nvSpPr>
        <p:spPr>
          <a:xfrm>
            <a:off x="2728914" y="5700182"/>
            <a:ext cx="6734175" cy="655271"/>
          </a:xfrm>
          <a:prstGeom prst="rect">
            <a:avLst/>
          </a:prstGeom>
          <a:solidFill>
            <a:schemeClr val="accent3"/>
          </a:solidFill>
        </p:spPr>
        <p:txBody>
          <a:bodyPr anchor="ctr"/>
          <a:lstStyle>
            <a:lvl1pPr marL="0" indent="0" algn="ctr">
              <a:lnSpc>
                <a:spcPct val="100000"/>
              </a:lnSpc>
              <a:buNone/>
              <a:defRPr sz="1400" b="1">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a:t>
            </a:r>
            <a:br>
              <a:rPr lang="en-US" dirty="0"/>
            </a:br>
            <a:r>
              <a:rPr lang="en-US" dirty="0"/>
              <a:t>nonummy nibh euismod tincidunt ut laoreet dolore magna</a:t>
            </a:r>
          </a:p>
        </p:txBody>
      </p:sp>
      <p:pic>
        <p:nvPicPr>
          <p:cNvPr id="2" name="Picture 1" descr="A white letter on a black background&#10;&#10;Description automatically generated">
            <a:extLst>
              <a:ext uri="{FF2B5EF4-FFF2-40B4-BE49-F238E27FC236}">
                <a16:creationId xmlns:a16="http://schemas.microsoft.com/office/drawing/2014/main" id="{1010370A-12C6-8B47-D87C-2F59CF020799}"/>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3" name="Text Placeholder 15">
            <a:extLst>
              <a:ext uri="{FF2B5EF4-FFF2-40B4-BE49-F238E27FC236}">
                <a16:creationId xmlns:a16="http://schemas.microsoft.com/office/drawing/2014/main" id="{594E5825-E2B7-E9C9-FD95-D350B8B495E7}"/>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762864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_Content Slide (Fill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FB752-3946-B9C5-4CE7-07102EAD0EC9}"/>
              </a:ext>
            </a:extLst>
          </p:cNvPr>
          <p:cNvSpPr/>
          <p:nvPr userDrawn="1"/>
        </p:nvSpPr>
        <p:spPr>
          <a:xfrm rot="16200000">
            <a:off x="-649937" y="649936"/>
            <a:ext cx="6857999"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Graphic 18">
            <a:extLst>
              <a:ext uri="{FF2B5EF4-FFF2-40B4-BE49-F238E27FC236}">
                <a16:creationId xmlns:a16="http://schemas.microsoft.com/office/drawing/2014/main" id="{F48B3B9F-0A45-DB57-C731-3965A69FF5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5112" y="4908912"/>
            <a:ext cx="604389" cy="604389"/>
          </a:xfrm>
          <a:prstGeom prst="rect">
            <a:avLst/>
          </a:prstGeom>
        </p:spPr>
      </p:pic>
      <p:pic>
        <p:nvPicPr>
          <p:cNvPr id="20" name="Graphic 19">
            <a:extLst>
              <a:ext uri="{FF2B5EF4-FFF2-40B4-BE49-F238E27FC236}">
                <a16:creationId xmlns:a16="http://schemas.microsoft.com/office/drawing/2014/main" id="{DF9C5ADF-0FD0-9B72-7FBC-1635D5AFB3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5112" y="2991540"/>
            <a:ext cx="604389" cy="604389"/>
          </a:xfrm>
          <a:prstGeom prst="rect">
            <a:avLst/>
          </a:prstGeom>
        </p:spPr>
      </p:pic>
      <p:pic>
        <p:nvPicPr>
          <p:cNvPr id="21" name="Graphic 20">
            <a:extLst>
              <a:ext uri="{FF2B5EF4-FFF2-40B4-BE49-F238E27FC236}">
                <a16:creationId xmlns:a16="http://schemas.microsoft.com/office/drawing/2014/main" id="{C1D4199C-399B-7402-5BF7-9D2043C3850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15112" y="1073384"/>
            <a:ext cx="604389" cy="604389"/>
          </a:xfrm>
          <a:prstGeom prst="rect">
            <a:avLst/>
          </a:prstGeom>
        </p:spPr>
      </p:pic>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5" name="Text Placeholder 37">
            <a:extLst>
              <a:ext uri="{FF2B5EF4-FFF2-40B4-BE49-F238E27FC236}">
                <a16:creationId xmlns:a16="http://schemas.microsoft.com/office/drawing/2014/main" id="{87341EAF-8BE9-C091-FF2A-4A0A22B2E90A}"/>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6" name="Text Placeholder 37">
            <a:extLst>
              <a:ext uri="{FF2B5EF4-FFF2-40B4-BE49-F238E27FC236}">
                <a16:creationId xmlns:a16="http://schemas.microsoft.com/office/drawing/2014/main" id="{5275340A-96ED-9B3B-D49B-70DF4CD60ECD}"/>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ext Placeholder 37">
            <a:extLst>
              <a:ext uri="{FF2B5EF4-FFF2-40B4-BE49-F238E27FC236}">
                <a16:creationId xmlns:a16="http://schemas.microsoft.com/office/drawing/2014/main" id="{18AB213A-8F3A-79EF-6F05-899B498063DA}"/>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8" name="Text Placeholder 19">
            <a:extLst>
              <a:ext uri="{FF2B5EF4-FFF2-40B4-BE49-F238E27FC236}">
                <a16:creationId xmlns:a16="http://schemas.microsoft.com/office/drawing/2014/main" id="{E87D563F-DC41-CFC5-01D3-FE81B255A07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9" name="Text Placeholder 19">
            <a:extLst>
              <a:ext uri="{FF2B5EF4-FFF2-40B4-BE49-F238E27FC236}">
                <a16:creationId xmlns:a16="http://schemas.microsoft.com/office/drawing/2014/main" id="{01D9EB66-179E-E045-4085-38332250CB88}"/>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10" name="Text Placeholder 19">
            <a:extLst>
              <a:ext uri="{FF2B5EF4-FFF2-40B4-BE49-F238E27FC236}">
                <a16:creationId xmlns:a16="http://schemas.microsoft.com/office/drawing/2014/main" id="{A5395737-3DF0-C241-BFAF-94930DF5F2ED}"/>
              </a:ext>
            </a:extLst>
          </p:cNvPr>
          <p:cNvSpPr>
            <a:spLocks noGrp="1"/>
          </p:cNvSpPr>
          <p:nvPr>
            <p:ph type="body" sz="quarter" idx="42" hasCustomPrompt="1"/>
          </p:nvPr>
        </p:nvSpPr>
        <p:spPr>
          <a:xfrm>
            <a:off x="6744597"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15" name="Text Placeholder 14">
            <a:extLst>
              <a:ext uri="{FF2B5EF4-FFF2-40B4-BE49-F238E27FC236}">
                <a16:creationId xmlns:a16="http://schemas.microsoft.com/office/drawing/2014/main" id="{584D1C48-E4B8-F1CA-4D61-0B5AFAB8F482}"/>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7" name="Text Box 18">
            <a:extLst>
              <a:ext uri="{FF2B5EF4-FFF2-40B4-BE49-F238E27FC236}">
                <a16:creationId xmlns:a16="http://schemas.microsoft.com/office/drawing/2014/main" id="{DBFF2C51-48A1-2C4F-C523-B39669471C90}"/>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A31D114-9DCC-0919-C68A-FC2F2F0D3472}"/>
              </a:ext>
            </a:extLst>
          </p:cNvPr>
          <p:cNvSpPr>
            <a:spLocks noGrp="1"/>
          </p:cNvSpPr>
          <p:nvPr>
            <p:ph type="body" sz="quarter" idx="31"/>
          </p:nvPr>
        </p:nvSpPr>
        <p:spPr>
          <a:xfrm>
            <a:off x="6868230" y="90727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0826DBF1-C197-1941-4D53-790E182584AF}"/>
              </a:ext>
            </a:extLst>
          </p:cNvPr>
          <p:cNvSpPr>
            <a:spLocks noGrp="1"/>
          </p:cNvSpPr>
          <p:nvPr>
            <p:ph type="body" sz="quarter" idx="44"/>
          </p:nvPr>
        </p:nvSpPr>
        <p:spPr>
          <a:xfrm>
            <a:off x="6868230" y="281735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CA1FF1A5-47DC-5575-A23F-A02E43D6B459}"/>
              </a:ext>
            </a:extLst>
          </p:cNvPr>
          <p:cNvSpPr>
            <a:spLocks noGrp="1"/>
          </p:cNvSpPr>
          <p:nvPr>
            <p:ph type="body" sz="quarter" idx="45"/>
          </p:nvPr>
        </p:nvSpPr>
        <p:spPr>
          <a:xfrm>
            <a:off x="6868230" y="473759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4" name="Text Placeholder 5">
            <a:extLst>
              <a:ext uri="{FF2B5EF4-FFF2-40B4-BE49-F238E27FC236}">
                <a16:creationId xmlns:a16="http://schemas.microsoft.com/office/drawing/2014/main" id="{249FADE3-0F95-B0B9-7B62-A8C405513F4E}"/>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14" name="Picture 13" descr="A white letter on a black background&#10;&#10;Description automatically generated">
            <a:extLst>
              <a:ext uri="{FF2B5EF4-FFF2-40B4-BE49-F238E27FC236}">
                <a16:creationId xmlns:a16="http://schemas.microsoft.com/office/drawing/2014/main" id="{AE6E7EDD-66E2-9C49-68F4-8C8424012276}"/>
              </a:ext>
            </a:extLst>
          </p:cNvPr>
          <p:cNvPicPr>
            <a:picLocks noChangeAspect="1"/>
          </p:cNvPicPr>
          <p:nvPr userDrawn="1"/>
        </p:nvPicPr>
        <p:blipFill>
          <a:blip r:embed="rId8"/>
          <a:stretch>
            <a:fillRect/>
          </a:stretch>
        </p:blipFill>
        <p:spPr>
          <a:xfrm>
            <a:off x="403613" y="6388405"/>
            <a:ext cx="1317123" cy="201959"/>
          </a:xfrm>
          <a:prstGeom prst="rect">
            <a:avLst/>
          </a:prstGeom>
        </p:spPr>
      </p:pic>
      <p:sp>
        <p:nvSpPr>
          <p:cNvPr id="16" name="Text Placeholder 15">
            <a:extLst>
              <a:ext uri="{FF2B5EF4-FFF2-40B4-BE49-F238E27FC236}">
                <a16:creationId xmlns:a16="http://schemas.microsoft.com/office/drawing/2014/main" id="{7A964B09-CF0E-2927-780B-425D6D8455F5}"/>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33746343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49"/>
            <a:ext cx="4694369" cy="102981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729DB07B-75EA-E66C-DC5A-8097FD337BD7}"/>
              </a:ext>
            </a:extLst>
          </p:cNvPr>
          <p:cNvSpPr>
            <a:spLocks noGrp="1"/>
          </p:cNvSpPr>
          <p:nvPr>
            <p:ph type="body" sz="quarter" idx="31"/>
          </p:nvPr>
        </p:nvSpPr>
        <p:spPr>
          <a:xfrm>
            <a:off x="6868230" y="90727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19665B3D-CF8E-37CA-F886-3024EBC012F1}"/>
              </a:ext>
            </a:extLst>
          </p:cNvPr>
          <p:cNvSpPr>
            <a:spLocks noGrp="1"/>
          </p:cNvSpPr>
          <p:nvPr>
            <p:ph type="body" sz="quarter" idx="44"/>
          </p:nvPr>
        </p:nvSpPr>
        <p:spPr>
          <a:xfrm>
            <a:off x="6868230" y="281735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3CEA9B9-2230-056B-0E36-6FDEC6D2BBBA}"/>
              </a:ext>
            </a:extLst>
          </p:cNvPr>
          <p:cNvSpPr>
            <a:spLocks noGrp="1"/>
          </p:cNvSpPr>
          <p:nvPr>
            <p:ph type="body" sz="quarter" idx="45"/>
          </p:nvPr>
        </p:nvSpPr>
        <p:spPr>
          <a:xfrm>
            <a:off x="6868230" y="473759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C5AD873-CC8F-37F9-4EE3-2DBA00779925}"/>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C864B53A-8B93-230B-5A50-777FCA675098}"/>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82950985-64BF-C468-C7CE-C0F336B92306}"/>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3386641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2_Content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866B7005-1E2A-DD11-27C6-7DEA20F359DA}"/>
              </a:ext>
            </a:extLst>
          </p:cNvPr>
          <p:cNvSpPr>
            <a:spLocks noGrp="1"/>
          </p:cNvSpPr>
          <p:nvPr>
            <p:ph type="body" sz="quarter" idx="31"/>
          </p:nvPr>
        </p:nvSpPr>
        <p:spPr>
          <a:xfrm>
            <a:off x="6868230" y="90727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04EE5F4-564B-9BC5-A97F-E1B75107A6A2}"/>
              </a:ext>
            </a:extLst>
          </p:cNvPr>
          <p:cNvSpPr>
            <a:spLocks noGrp="1"/>
          </p:cNvSpPr>
          <p:nvPr>
            <p:ph type="body" sz="quarter" idx="44"/>
          </p:nvPr>
        </p:nvSpPr>
        <p:spPr>
          <a:xfrm>
            <a:off x="6868230" y="281735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A888ADC6-15D4-32C5-2D59-A8F5EFD1C75C}"/>
              </a:ext>
            </a:extLst>
          </p:cNvPr>
          <p:cNvSpPr>
            <a:spLocks noGrp="1"/>
          </p:cNvSpPr>
          <p:nvPr>
            <p:ph type="body" sz="quarter" idx="45"/>
          </p:nvPr>
        </p:nvSpPr>
        <p:spPr>
          <a:xfrm>
            <a:off x="6868230" y="473759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B68CC122-BEAE-EE54-031D-CEA9494C5D44}"/>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C2B77BD9-C134-FDA3-91E5-D71D8130EC67}"/>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7E69B6C0-10AE-9CD4-AF4E-4CBBC1A184A4}"/>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89433449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49"/>
            <a:ext cx="4694369" cy="1065675"/>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EA76730-A8C9-37F5-91DF-48186814153A}"/>
              </a:ext>
            </a:extLst>
          </p:cNvPr>
          <p:cNvSpPr>
            <a:spLocks noGrp="1"/>
          </p:cNvSpPr>
          <p:nvPr>
            <p:ph type="body" sz="quarter" idx="31"/>
          </p:nvPr>
        </p:nvSpPr>
        <p:spPr>
          <a:xfrm>
            <a:off x="6868230" y="90727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F6747C5-C984-7631-8B56-9191B1FAE185}"/>
              </a:ext>
            </a:extLst>
          </p:cNvPr>
          <p:cNvSpPr>
            <a:spLocks noGrp="1"/>
          </p:cNvSpPr>
          <p:nvPr>
            <p:ph type="body" sz="quarter" idx="44"/>
          </p:nvPr>
        </p:nvSpPr>
        <p:spPr>
          <a:xfrm>
            <a:off x="6868230" y="281735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6937C129-3116-F25F-F632-90DA17C7E4BF}"/>
              </a:ext>
            </a:extLst>
          </p:cNvPr>
          <p:cNvSpPr>
            <a:spLocks noGrp="1"/>
          </p:cNvSpPr>
          <p:nvPr>
            <p:ph type="body" sz="quarter" idx="45"/>
          </p:nvPr>
        </p:nvSpPr>
        <p:spPr>
          <a:xfrm>
            <a:off x="6868230" y="4737591"/>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02CDA941-A245-25A3-928A-D1E494280499}"/>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D207833A-AFD9-E165-F741-1BEFCF458BD0}"/>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70A714C9-23DB-072F-6A56-35B307E623FD}"/>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13587905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_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397D0BC3-3536-954F-CAF9-B72E3D711B62}"/>
              </a:ext>
            </a:extLst>
          </p:cNvPr>
          <p:cNvSpPr>
            <a:spLocks noGrp="1"/>
          </p:cNvSpPr>
          <p:nvPr>
            <p:ph type="body" sz="quarter" idx="31"/>
          </p:nvPr>
        </p:nvSpPr>
        <p:spPr>
          <a:xfrm>
            <a:off x="6868230" y="90727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6B43AD5-9F26-FD4D-84B7-196CFE3B6771}"/>
              </a:ext>
            </a:extLst>
          </p:cNvPr>
          <p:cNvSpPr>
            <a:spLocks noGrp="1"/>
          </p:cNvSpPr>
          <p:nvPr>
            <p:ph type="body" sz="quarter" idx="44"/>
          </p:nvPr>
        </p:nvSpPr>
        <p:spPr>
          <a:xfrm>
            <a:off x="6868230" y="281735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7048C870-8845-8373-0970-1366E2BCD417}"/>
              </a:ext>
            </a:extLst>
          </p:cNvPr>
          <p:cNvSpPr>
            <a:spLocks noGrp="1"/>
          </p:cNvSpPr>
          <p:nvPr>
            <p:ph type="body" sz="quarter" idx="45"/>
          </p:nvPr>
        </p:nvSpPr>
        <p:spPr>
          <a:xfrm>
            <a:off x="6868230" y="473759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CC2B214B-C868-8B98-8CBC-51B6B262016B}"/>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E7453669-2362-F28F-9F40-0249153FAED7}"/>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6BD5DEA3-C1F1-03BA-CFE0-FE5359873135}"/>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70163288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2_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D2E46111-50C6-9CEC-DD80-5AC1B3E2B090}"/>
              </a:ext>
            </a:extLst>
          </p:cNvPr>
          <p:cNvSpPr>
            <a:spLocks noGrp="1"/>
          </p:cNvSpPr>
          <p:nvPr>
            <p:ph type="body" sz="quarter" idx="31"/>
          </p:nvPr>
        </p:nvSpPr>
        <p:spPr>
          <a:xfrm>
            <a:off x="6868230" y="90727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44DED0BB-1168-93D0-3D66-2F844BA868A0}"/>
              </a:ext>
            </a:extLst>
          </p:cNvPr>
          <p:cNvSpPr>
            <a:spLocks noGrp="1"/>
          </p:cNvSpPr>
          <p:nvPr>
            <p:ph type="body" sz="quarter" idx="44"/>
          </p:nvPr>
        </p:nvSpPr>
        <p:spPr>
          <a:xfrm>
            <a:off x="6868230" y="281735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5FB589A1-A092-B90A-6532-EA6BC513378C}"/>
              </a:ext>
            </a:extLst>
          </p:cNvPr>
          <p:cNvSpPr>
            <a:spLocks noGrp="1"/>
          </p:cNvSpPr>
          <p:nvPr>
            <p:ph type="body" sz="quarter" idx="45"/>
          </p:nvPr>
        </p:nvSpPr>
        <p:spPr>
          <a:xfrm>
            <a:off x="6868230" y="473759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394416C2-FA28-B33C-88DA-9759D1048A2D}"/>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7021F6CB-8AD4-98CD-680F-F64C4A971DDD}"/>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9AB7517C-4985-DCBB-718D-8CB9F59EE786}"/>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29947757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2_Content Slid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94B1840-2950-60BF-7FD3-97CB01241548}"/>
              </a:ext>
            </a:extLst>
          </p:cNvPr>
          <p:cNvSpPr>
            <a:spLocks noGrp="1"/>
          </p:cNvSpPr>
          <p:nvPr>
            <p:ph type="body" sz="quarter" idx="31"/>
          </p:nvPr>
        </p:nvSpPr>
        <p:spPr>
          <a:xfrm>
            <a:off x="6868230" y="90727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B2374D1C-0AA3-25D2-1243-79E118ED2E11}"/>
              </a:ext>
            </a:extLst>
          </p:cNvPr>
          <p:cNvSpPr>
            <a:spLocks noGrp="1"/>
          </p:cNvSpPr>
          <p:nvPr>
            <p:ph type="body" sz="quarter" idx="44"/>
          </p:nvPr>
        </p:nvSpPr>
        <p:spPr>
          <a:xfrm>
            <a:off x="6868230" y="281735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39659BA-DD78-DFC0-564F-5A76017CA95B}"/>
              </a:ext>
            </a:extLst>
          </p:cNvPr>
          <p:cNvSpPr>
            <a:spLocks noGrp="1"/>
          </p:cNvSpPr>
          <p:nvPr>
            <p:ph type="body" sz="quarter" idx="45"/>
          </p:nvPr>
        </p:nvSpPr>
        <p:spPr>
          <a:xfrm>
            <a:off x="6868230" y="4737591"/>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328DF0E-4B81-1916-3D38-F7ADE186BC5A}"/>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E78C0E4A-83EA-6B51-0A30-905C4A7524E5}"/>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CD138326-6E7E-389D-06C9-B34C5EA67172}"/>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14312024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2_Content Slide 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E09DD7E2-0BFE-260A-455E-8F93F84A4BD8}"/>
              </a:ext>
            </a:extLst>
          </p:cNvPr>
          <p:cNvSpPr>
            <a:spLocks noGrp="1"/>
          </p:cNvSpPr>
          <p:nvPr>
            <p:ph type="body" sz="quarter" idx="31"/>
          </p:nvPr>
        </p:nvSpPr>
        <p:spPr>
          <a:xfrm>
            <a:off x="6868230" y="90727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9688CD57-22A2-6326-38E9-97538D669431}"/>
              </a:ext>
            </a:extLst>
          </p:cNvPr>
          <p:cNvSpPr>
            <a:spLocks noGrp="1"/>
          </p:cNvSpPr>
          <p:nvPr>
            <p:ph type="body" sz="quarter" idx="44"/>
          </p:nvPr>
        </p:nvSpPr>
        <p:spPr>
          <a:xfrm>
            <a:off x="6868230" y="281735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068F211-D23D-C981-876F-AADDE3C7C955}"/>
              </a:ext>
            </a:extLst>
          </p:cNvPr>
          <p:cNvSpPr>
            <a:spLocks noGrp="1"/>
          </p:cNvSpPr>
          <p:nvPr>
            <p:ph type="body" sz="quarter" idx="45"/>
          </p:nvPr>
        </p:nvSpPr>
        <p:spPr>
          <a:xfrm>
            <a:off x="6868230" y="473759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42F5C6E8-C6C9-E11F-9257-9C2AACF7118F}"/>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3F0B9A3D-7415-15EE-82DC-99C2965CEE16}"/>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C02DBC17-90E3-DC8C-899A-C2828A68EA50}"/>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03365715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2_Content Slide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rgbClr val="5F2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2AE6687D-AAC1-C26A-B067-A2F3C74856DC}"/>
              </a:ext>
            </a:extLst>
          </p:cNvPr>
          <p:cNvSpPr>
            <a:spLocks noGrp="1"/>
          </p:cNvSpPr>
          <p:nvPr>
            <p:ph type="body" sz="quarter" idx="31"/>
          </p:nvPr>
        </p:nvSpPr>
        <p:spPr>
          <a:xfrm>
            <a:off x="6868230" y="90727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DED63AC7-301F-D7FD-C6A9-92CD1BFA327A}"/>
              </a:ext>
            </a:extLst>
          </p:cNvPr>
          <p:cNvSpPr>
            <a:spLocks noGrp="1"/>
          </p:cNvSpPr>
          <p:nvPr>
            <p:ph type="body" sz="quarter" idx="44"/>
          </p:nvPr>
        </p:nvSpPr>
        <p:spPr>
          <a:xfrm>
            <a:off x="6868230" y="281735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DACC3489-8367-9085-97E5-D291AFCD68B2}"/>
              </a:ext>
            </a:extLst>
          </p:cNvPr>
          <p:cNvSpPr>
            <a:spLocks noGrp="1"/>
          </p:cNvSpPr>
          <p:nvPr>
            <p:ph type="body" sz="quarter" idx="45"/>
          </p:nvPr>
        </p:nvSpPr>
        <p:spPr>
          <a:xfrm>
            <a:off x="6868230" y="4737591"/>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D68DC7D9-06ED-22B7-CC95-0F0C1A84E88E}"/>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3A1F2376-E0B5-2954-7606-EADE71047434}"/>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9D915267-10F6-C670-9DD9-903C74390CBE}"/>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98743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65675"/>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EA76730-A8C9-37F5-91DF-48186814153A}"/>
              </a:ext>
            </a:extLst>
          </p:cNvPr>
          <p:cNvSpPr>
            <a:spLocks noGrp="1"/>
          </p:cNvSpPr>
          <p:nvPr>
            <p:ph type="body" sz="quarter" idx="31"/>
          </p:nvPr>
        </p:nvSpPr>
        <p:spPr>
          <a:xfrm>
            <a:off x="6868229" y="90727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F6747C5-C984-7631-8B56-9191B1FAE185}"/>
              </a:ext>
            </a:extLst>
          </p:cNvPr>
          <p:cNvSpPr>
            <a:spLocks noGrp="1"/>
          </p:cNvSpPr>
          <p:nvPr>
            <p:ph type="body" sz="quarter" idx="44"/>
          </p:nvPr>
        </p:nvSpPr>
        <p:spPr>
          <a:xfrm>
            <a:off x="6868229" y="281735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6937C129-3116-F25F-F632-90DA17C7E4BF}"/>
              </a:ext>
            </a:extLst>
          </p:cNvPr>
          <p:cNvSpPr>
            <a:spLocks noGrp="1"/>
          </p:cNvSpPr>
          <p:nvPr>
            <p:ph type="body" sz="quarter" idx="45"/>
          </p:nvPr>
        </p:nvSpPr>
        <p:spPr>
          <a:xfrm>
            <a:off x="6868229" y="473759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02CDA941-A245-25A3-928A-D1E494280499}"/>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6E1B70F9-4AD4-5908-D14E-2F6D5B6308A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425941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2_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9" cy="55581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3" y="1067467"/>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7" y="3666097"/>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8" y="1377714"/>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8" y="3312508"/>
            <a:ext cx="4469911" cy="1301119"/>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7" y="5227550"/>
            <a:ext cx="4694369" cy="1011887"/>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FFD3EF01-3897-D8A6-E012-73362AEB8F15}"/>
              </a:ext>
            </a:extLst>
          </p:cNvPr>
          <p:cNvSpPr>
            <a:spLocks noGrp="1"/>
          </p:cNvSpPr>
          <p:nvPr>
            <p:ph type="body" sz="quarter" idx="31"/>
          </p:nvPr>
        </p:nvSpPr>
        <p:spPr>
          <a:xfrm>
            <a:off x="6868230" y="90727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0BFB622-445C-585E-D0AD-F2483A6C493E}"/>
              </a:ext>
            </a:extLst>
          </p:cNvPr>
          <p:cNvSpPr>
            <a:spLocks noGrp="1"/>
          </p:cNvSpPr>
          <p:nvPr>
            <p:ph type="body" sz="quarter" idx="44"/>
          </p:nvPr>
        </p:nvSpPr>
        <p:spPr>
          <a:xfrm>
            <a:off x="6868230" y="281735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223AD9C-4A64-48AF-0286-231DBF8848E2}"/>
              </a:ext>
            </a:extLst>
          </p:cNvPr>
          <p:cNvSpPr>
            <a:spLocks noGrp="1"/>
          </p:cNvSpPr>
          <p:nvPr>
            <p:ph type="body" sz="quarter" idx="45"/>
          </p:nvPr>
        </p:nvSpPr>
        <p:spPr>
          <a:xfrm>
            <a:off x="6868230" y="4737591"/>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A49CCBD6-24EF-CBBD-AD0B-054F891F7483}"/>
              </a:ext>
            </a:extLst>
          </p:cNvPr>
          <p:cNvSpPr>
            <a:spLocks noGrp="1"/>
          </p:cNvSpPr>
          <p:nvPr>
            <p:ph type="body" sz="quarter" idx="46"/>
          </p:nvPr>
        </p:nvSpPr>
        <p:spPr>
          <a:xfrm>
            <a:off x="823030" y="3376151"/>
            <a:ext cx="439737" cy="36576"/>
          </a:xfrm>
          <a:prstGeom prst="rect">
            <a:avLst/>
          </a:prstGeom>
          <a:solidFill>
            <a:schemeClr val="accent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F7887C64-03E8-A949-A247-59260D525E5A}"/>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46FE379D-3830-3838-158E-B0432E0E44C2}"/>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15735041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Four Points Vertical (Fill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7" name="Graphic 16">
            <a:extLst>
              <a:ext uri="{FF2B5EF4-FFF2-40B4-BE49-F238E27FC236}">
                <a16:creationId xmlns:a16="http://schemas.microsoft.com/office/drawing/2014/main" id="{7ECADA0D-C023-1B9B-E02B-4E7E34312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6654" y="1303176"/>
            <a:ext cx="549445" cy="549445"/>
          </a:xfrm>
          <a:prstGeom prst="rect">
            <a:avLst/>
          </a:prstGeom>
        </p:spPr>
      </p:pic>
      <p:pic>
        <p:nvPicPr>
          <p:cNvPr id="18" name="Graphic 17">
            <a:extLst>
              <a:ext uri="{FF2B5EF4-FFF2-40B4-BE49-F238E27FC236}">
                <a16:creationId xmlns:a16="http://schemas.microsoft.com/office/drawing/2014/main" id="{301F92A6-5A21-3EE1-6CF3-6B78C62D15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6654" y="5005378"/>
            <a:ext cx="549445" cy="549445"/>
          </a:xfrm>
          <a:prstGeom prst="rect">
            <a:avLst/>
          </a:prstGeom>
        </p:spPr>
      </p:pic>
      <p:pic>
        <p:nvPicPr>
          <p:cNvPr id="19" name="Graphic 18">
            <a:extLst>
              <a:ext uri="{FF2B5EF4-FFF2-40B4-BE49-F238E27FC236}">
                <a16:creationId xmlns:a16="http://schemas.microsoft.com/office/drawing/2014/main" id="{4084FF7F-81A6-EB29-75FA-C705605EBAC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56654" y="3809439"/>
            <a:ext cx="549445" cy="549445"/>
          </a:xfrm>
          <a:prstGeom prst="rect">
            <a:avLst/>
          </a:prstGeom>
        </p:spPr>
      </p:pic>
      <p:pic>
        <p:nvPicPr>
          <p:cNvPr id="20" name="Graphic 19">
            <a:extLst>
              <a:ext uri="{FF2B5EF4-FFF2-40B4-BE49-F238E27FC236}">
                <a16:creationId xmlns:a16="http://schemas.microsoft.com/office/drawing/2014/main" id="{5EA0E856-20B4-7900-E91E-5B3B80F85C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556654" y="2577372"/>
            <a:ext cx="549445" cy="549445"/>
          </a:xfrm>
          <a:prstGeom prst="rect">
            <a:avLst/>
          </a:prstGeom>
        </p:spPr>
      </p:pic>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37504B2-6BA6-71D6-F721-EDC03B4CFA06}"/>
              </a:ext>
            </a:extLst>
          </p:cNvPr>
          <p:cNvSpPr>
            <a:spLocks noGrp="1"/>
          </p:cNvSpPr>
          <p:nvPr>
            <p:ph type="body" sz="quarter" idx="31"/>
          </p:nvPr>
        </p:nvSpPr>
        <p:spPr>
          <a:xfrm>
            <a:off x="857873" y="264223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11" name="Picture 10" descr="A green letter on a black background&#10;&#10;Description automatically generated">
            <a:extLst>
              <a:ext uri="{FF2B5EF4-FFF2-40B4-BE49-F238E27FC236}">
                <a16:creationId xmlns:a16="http://schemas.microsoft.com/office/drawing/2014/main" id="{3499D423-28D1-B794-2B25-43F00908D0BA}"/>
              </a:ext>
            </a:extLst>
          </p:cNvPr>
          <p:cNvPicPr>
            <a:picLocks noChangeAspect="1"/>
          </p:cNvPicPr>
          <p:nvPr userDrawn="1"/>
        </p:nvPicPr>
        <p:blipFill>
          <a:blip r:embed="rId10"/>
          <a:stretch>
            <a:fillRect/>
          </a:stretch>
        </p:blipFill>
        <p:spPr>
          <a:xfrm>
            <a:off x="403613" y="6388403"/>
            <a:ext cx="1317123" cy="201959"/>
          </a:xfrm>
          <a:prstGeom prst="rect">
            <a:avLst/>
          </a:prstGeom>
        </p:spPr>
      </p:pic>
      <p:sp>
        <p:nvSpPr>
          <p:cNvPr id="22" name="Text Placeholder 15">
            <a:extLst>
              <a:ext uri="{FF2B5EF4-FFF2-40B4-BE49-F238E27FC236}">
                <a16:creationId xmlns:a16="http://schemas.microsoft.com/office/drawing/2014/main" id="{661C1D31-5BF0-334D-9672-D1C1FF4859AC}"/>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66197991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2_Four Points Vertica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9E304DD8-1C07-2652-D4BC-C04099284233}"/>
              </a:ext>
            </a:extLst>
          </p:cNvPr>
          <p:cNvSpPr>
            <a:spLocks noGrp="1"/>
          </p:cNvSpPr>
          <p:nvPr>
            <p:ph type="body" sz="quarter" idx="31"/>
          </p:nvPr>
        </p:nvSpPr>
        <p:spPr>
          <a:xfrm>
            <a:off x="857873" y="2642237"/>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AB0F4D6E-5F8A-D825-2935-2D51DEEB9652}"/>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F658B8D3-3E13-1B71-0963-3C50C73D215B}"/>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7092160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2_Four Points Vertica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9" name="Text Placeholder 5">
            <a:extLst>
              <a:ext uri="{FF2B5EF4-FFF2-40B4-BE49-F238E27FC236}">
                <a16:creationId xmlns:a16="http://schemas.microsoft.com/office/drawing/2014/main" id="{D9293A37-5441-5E48-A59E-6BAEB7790B15}"/>
              </a:ext>
            </a:extLst>
          </p:cNvPr>
          <p:cNvSpPr>
            <a:spLocks noGrp="1"/>
          </p:cNvSpPr>
          <p:nvPr>
            <p:ph type="body" sz="quarter" idx="31"/>
          </p:nvPr>
        </p:nvSpPr>
        <p:spPr>
          <a:xfrm>
            <a:off x="857873" y="2642237"/>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6" name="Picture 5" descr="A green letter on a black background&#10;&#10;Description automatically generated">
            <a:extLst>
              <a:ext uri="{FF2B5EF4-FFF2-40B4-BE49-F238E27FC236}">
                <a16:creationId xmlns:a16="http://schemas.microsoft.com/office/drawing/2014/main" id="{AA5D1109-4B43-0CD1-2913-140FE069E0BB}"/>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1170CFEF-EC4A-452A-CAFE-C5EC8EFFE8DD}"/>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59679183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Four Points Vertica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2A8BC84-ED09-809F-37DF-39D638C52A26}"/>
              </a:ext>
            </a:extLst>
          </p:cNvPr>
          <p:cNvSpPr>
            <a:spLocks noGrp="1"/>
          </p:cNvSpPr>
          <p:nvPr>
            <p:ph type="body" sz="quarter" idx="31"/>
          </p:nvPr>
        </p:nvSpPr>
        <p:spPr>
          <a:xfrm>
            <a:off x="857873" y="2642237"/>
            <a:ext cx="439737" cy="36576"/>
          </a:xfrm>
          <a:prstGeom prst="rect">
            <a:avLst/>
          </a:prstGeom>
          <a:solidFill>
            <a:srgbClr val="87C70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BC600C1B-38AD-092A-B21B-F5BA8F4C6191}"/>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5E08030C-9F83-30CE-EBFC-6DAF9093914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80611620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_Four Points Vertica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tx1"/>
                </a:solidFill>
                <a:latin typeface="+mn-lt"/>
              </a:rPr>
              <a:pPr algn="l" defTabSz="457189" eaLnBrk="1" fontAlgn="auto" hangingPunct="1">
                <a:spcBef>
                  <a:spcPts val="0"/>
                </a:spcBef>
                <a:spcAft>
                  <a:spcPts val="0"/>
                </a:spcAft>
              </a:pPr>
              <a:t>‹#›</a:t>
            </a:fld>
            <a:r>
              <a:rPr lang="en-US" sz="1200" b="1" i="0" dirty="0">
                <a:solidFill>
                  <a:schemeClr val="tx1"/>
                </a:solidFill>
                <a:latin typeface="+mn-lt"/>
              </a:rPr>
              <a:t> </a:t>
            </a:r>
          </a:p>
        </p:txBody>
      </p:sp>
      <p:sp>
        <p:nvSpPr>
          <p:cNvPr id="5" name="Text Placeholder 5">
            <a:extLst>
              <a:ext uri="{FF2B5EF4-FFF2-40B4-BE49-F238E27FC236}">
                <a16:creationId xmlns:a16="http://schemas.microsoft.com/office/drawing/2014/main" id="{63673B66-B396-D1BE-1163-F607CC1D1DF3}"/>
              </a:ext>
            </a:extLst>
          </p:cNvPr>
          <p:cNvSpPr>
            <a:spLocks noGrp="1"/>
          </p:cNvSpPr>
          <p:nvPr>
            <p:ph type="body" sz="quarter" idx="31"/>
          </p:nvPr>
        </p:nvSpPr>
        <p:spPr>
          <a:xfrm>
            <a:off x="857873" y="2642237"/>
            <a:ext cx="439737" cy="36576"/>
          </a:xfrm>
          <a:prstGeom prst="rect">
            <a:avLst/>
          </a:prstGeom>
          <a:solidFill>
            <a:srgbClr val="FFC02D"/>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6" name="Picture 5" descr="A green letter on a black background&#10;&#10;Description automatically generated">
            <a:extLst>
              <a:ext uri="{FF2B5EF4-FFF2-40B4-BE49-F238E27FC236}">
                <a16:creationId xmlns:a16="http://schemas.microsoft.com/office/drawing/2014/main" id="{1FAF800F-900C-BCF4-9724-F7DA0DE9FC8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8AFD0DD6-78AE-252C-94DD-542C5AC00B38}"/>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3215536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2_Four Points Vertica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FD6179E-47E9-2462-1DCD-A8CBFD202C44}"/>
              </a:ext>
            </a:extLst>
          </p:cNvPr>
          <p:cNvSpPr>
            <a:spLocks noGrp="1"/>
          </p:cNvSpPr>
          <p:nvPr>
            <p:ph type="body" sz="quarter" idx="31"/>
          </p:nvPr>
        </p:nvSpPr>
        <p:spPr>
          <a:xfrm>
            <a:off x="857873" y="2642237"/>
            <a:ext cx="439737" cy="36576"/>
          </a:xfrm>
          <a:prstGeom prst="rect">
            <a:avLst/>
          </a:prstGeom>
          <a:solidFill>
            <a:srgbClr val="009E96"/>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11BB5094-F311-F281-0C5C-7DD59C8A953B}"/>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2F8A67A8-09A4-4E91-8500-62A9789A40BD}"/>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61543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2_Four Points Vertica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B2F3176-F6C4-91C6-09DF-C9B83674EAD4}"/>
              </a:ext>
            </a:extLst>
          </p:cNvPr>
          <p:cNvSpPr>
            <a:spLocks noGrp="1"/>
          </p:cNvSpPr>
          <p:nvPr>
            <p:ph type="body" sz="quarter" idx="31"/>
          </p:nvPr>
        </p:nvSpPr>
        <p:spPr>
          <a:xfrm>
            <a:off x="857873" y="2642237"/>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E59A0B39-147E-9B78-BC8E-09FB4D55027F}"/>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AD2F3F32-FC0A-263E-438C-6D1A4761EA3D}"/>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97694482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2_Four Points Vertical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3D4F3C7-9227-3EF6-F74B-9532EF8AB8CB}"/>
              </a:ext>
            </a:extLst>
          </p:cNvPr>
          <p:cNvSpPr>
            <a:spLocks noGrp="1"/>
          </p:cNvSpPr>
          <p:nvPr>
            <p:ph type="body" sz="quarter" idx="31"/>
          </p:nvPr>
        </p:nvSpPr>
        <p:spPr>
          <a:xfrm>
            <a:off x="857873" y="2642237"/>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5E52F447-D6EC-8833-72E5-A6B22692336E}"/>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18479F52-B396-58EA-E43D-DCDF8CB7C854}"/>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39133624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2_Four Points Vertical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9226FE9-7D46-8F5D-4801-646AB1DD58EE}"/>
              </a:ext>
            </a:extLst>
          </p:cNvPr>
          <p:cNvSpPr>
            <a:spLocks noGrp="1"/>
          </p:cNvSpPr>
          <p:nvPr>
            <p:ph type="body" sz="quarter" idx="31"/>
          </p:nvPr>
        </p:nvSpPr>
        <p:spPr>
          <a:xfrm>
            <a:off x="857873" y="2642237"/>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2859DCBC-510F-5556-19F8-FFE9F0D23AD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291805BB-F1ED-918C-C0BB-1011D4E1C7A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3287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3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9" name="Text Placeholder 5">
            <a:extLst>
              <a:ext uri="{FF2B5EF4-FFF2-40B4-BE49-F238E27FC236}">
                <a16:creationId xmlns:a16="http://schemas.microsoft.com/office/drawing/2014/main" id="{BD0C4CA6-C8F1-5767-5804-59F9F2A0AC45}"/>
              </a:ext>
            </a:extLst>
          </p:cNvPr>
          <p:cNvSpPr>
            <a:spLocks noGrp="1"/>
          </p:cNvSpPr>
          <p:nvPr>
            <p:ph type="body" sz="quarter" idx="31"/>
          </p:nvPr>
        </p:nvSpPr>
        <p:spPr>
          <a:xfrm>
            <a:off x="7458293" y="90727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0" name="Text Placeholder 5">
            <a:extLst>
              <a:ext uri="{FF2B5EF4-FFF2-40B4-BE49-F238E27FC236}">
                <a16:creationId xmlns:a16="http://schemas.microsoft.com/office/drawing/2014/main" id="{1EC6AEC7-AFBD-2B8F-8B9C-7C51D44434CA}"/>
              </a:ext>
            </a:extLst>
          </p:cNvPr>
          <p:cNvSpPr>
            <a:spLocks noGrp="1"/>
          </p:cNvSpPr>
          <p:nvPr>
            <p:ph type="body" sz="quarter" idx="44"/>
          </p:nvPr>
        </p:nvSpPr>
        <p:spPr>
          <a:xfrm>
            <a:off x="7458293" y="281735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1" name="Text Placeholder 5">
            <a:extLst>
              <a:ext uri="{FF2B5EF4-FFF2-40B4-BE49-F238E27FC236}">
                <a16:creationId xmlns:a16="http://schemas.microsoft.com/office/drawing/2014/main" id="{82EA04AC-2931-FF09-A6D2-547358AC1442}"/>
              </a:ext>
            </a:extLst>
          </p:cNvPr>
          <p:cNvSpPr>
            <a:spLocks noGrp="1"/>
          </p:cNvSpPr>
          <p:nvPr>
            <p:ph type="body" sz="quarter" idx="45"/>
          </p:nvPr>
        </p:nvSpPr>
        <p:spPr>
          <a:xfrm>
            <a:off x="7458293" y="4737590"/>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13" name="Text Placeholder 5">
            <a:extLst>
              <a:ext uri="{FF2B5EF4-FFF2-40B4-BE49-F238E27FC236}">
                <a16:creationId xmlns:a16="http://schemas.microsoft.com/office/drawing/2014/main" id="{0352FEA9-A8E5-4B57-584D-AE574858DD72}"/>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1830D463-8DFF-F1DC-3E9B-EFA6E1780D18}"/>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998695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2_Four Points Vertical 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5E7E9A5-37D3-DCE0-BADA-19F0AB24B686}"/>
              </a:ext>
            </a:extLst>
          </p:cNvPr>
          <p:cNvSpPr>
            <a:spLocks noGrp="1"/>
          </p:cNvSpPr>
          <p:nvPr>
            <p:ph type="body" sz="quarter" idx="31"/>
          </p:nvPr>
        </p:nvSpPr>
        <p:spPr>
          <a:xfrm>
            <a:off x="857873" y="2642237"/>
            <a:ext cx="439737" cy="36576"/>
          </a:xfrm>
          <a:prstGeom prst="rect">
            <a:avLst/>
          </a:prstGeom>
          <a:solidFill>
            <a:srgbClr val="5F2E9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1465ED73-0EC9-9487-1BC1-30773EF054DA}"/>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76E5B496-0621-5C43-5518-E2609713D195}"/>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6115324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Four Points Vertical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7" y="15239"/>
            <a:ext cx="6857999"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5" y="115066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5" y="2424862"/>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5" y="365692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5" y="4852869"/>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1" y="11036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1"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1" y="3594168"/>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1" y="479980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90"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90" y="267343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90" y="3911498"/>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90" y="5108290"/>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189" indent="0">
              <a:buNone/>
              <a:defRPr sz="1400">
                <a:solidFill>
                  <a:schemeClr val="bg1"/>
                </a:solidFill>
                <a:latin typeface="Arial" panose="020B0604020202020204" pitchFamily="34" charset="0"/>
                <a:cs typeface="Arial" panose="020B0604020202020204" pitchFamily="34" charset="0"/>
              </a:defRPr>
            </a:lvl2pPr>
            <a:lvl3pPr marL="914377" indent="0">
              <a:buNone/>
              <a:defRPr sz="1400">
                <a:solidFill>
                  <a:schemeClr val="bg1"/>
                </a:solidFill>
                <a:latin typeface="Arial" panose="020B0604020202020204" pitchFamily="34" charset="0"/>
                <a:cs typeface="Arial" panose="020B0604020202020204" pitchFamily="34" charset="0"/>
              </a:defRPr>
            </a:lvl3pPr>
            <a:lvl4pPr marL="1371566" indent="0">
              <a:buNone/>
              <a:defRPr sz="1400">
                <a:solidFill>
                  <a:schemeClr val="bg1"/>
                </a:solidFill>
                <a:latin typeface="Arial" panose="020B0604020202020204" pitchFamily="34" charset="0"/>
                <a:cs typeface="Arial" panose="020B0604020202020204" pitchFamily="34" charset="0"/>
              </a:defRPr>
            </a:lvl4pPr>
            <a:lvl5pPr marL="1828754"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9"/>
            <a:ext cx="3844499"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20"/>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8"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DDD0D32-E818-B6C6-3430-6E7F53FEAC46}"/>
              </a:ext>
            </a:extLst>
          </p:cNvPr>
          <p:cNvSpPr>
            <a:spLocks noGrp="1"/>
          </p:cNvSpPr>
          <p:nvPr>
            <p:ph type="body" sz="quarter" idx="31"/>
          </p:nvPr>
        </p:nvSpPr>
        <p:spPr>
          <a:xfrm>
            <a:off x="857873" y="2642237"/>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4336712D-47D4-A6EF-20E4-2365049D7C7A}"/>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1421DE47-122A-6B61-8193-4D500B94E985}"/>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6870594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2_Percentge Squares Infographic">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8" y="503702"/>
            <a:ext cx="5401765" cy="649367"/>
          </a:xfrm>
          <a:prstGeom prst="rect">
            <a:avLst/>
          </a:prstGeom>
        </p:spPr>
        <p:txBody>
          <a:bodyPr/>
          <a:lstStyle>
            <a:lvl1pPr marL="0" indent="0" algn="l">
              <a:buNone/>
              <a:defRPr sz="4800" b="0">
                <a:solidFill>
                  <a:schemeClr val="accent5"/>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5" y="4360142"/>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1" y="2067304"/>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1" y="4343372"/>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Opportunities</a:t>
            </a:r>
          </a:p>
        </p:txBody>
      </p:sp>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6"/>
            <a:ext cx="3247008" cy="1039887"/>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3"/>
            <a:ext cx="3247008" cy="1039887"/>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5" y="4652373"/>
            <a:ext cx="3247008" cy="10398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5" y="2375006"/>
            <a:ext cx="3247008" cy="10398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10" name="Text Box 18">
            <a:extLst>
              <a:ext uri="{FF2B5EF4-FFF2-40B4-BE49-F238E27FC236}">
                <a16:creationId xmlns:a16="http://schemas.microsoft.com/office/drawing/2014/main" id="{45BA97B3-3CBB-5472-DCCE-EE707AD96B2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5">
            <a:extLst>
              <a:ext uri="{FF2B5EF4-FFF2-40B4-BE49-F238E27FC236}">
                <a16:creationId xmlns:a16="http://schemas.microsoft.com/office/drawing/2014/main" id="{14C496C8-837A-90B3-8A24-AFA1E8BD601F}"/>
              </a:ext>
            </a:extLst>
          </p:cNvPr>
          <p:cNvSpPr>
            <a:spLocks noGrp="1"/>
          </p:cNvSpPr>
          <p:nvPr>
            <p:ph type="body" sz="quarter" idx="31"/>
          </p:nvPr>
        </p:nvSpPr>
        <p:spPr>
          <a:xfrm>
            <a:off x="788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green letter on a black background&#10;&#10;Description automatically generated">
            <a:extLst>
              <a:ext uri="{FF2B5EF4-FFF2-40B4-BE49-F238E27FC236}">
                <a16:creationId xmlns:a16="http://schemas.microsoft.com/office/drawing/2014/main" id="{8CCE41E9-E34A-6092-1EE7-40E0208F6891}"/>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0106BE9B-03B8-B379-11B6-6E239F9FDF4E}"/>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54921015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2_Percentge Squares Infographic (Dark)">
    <p:bg>
      <p:bgPr>
        <a:solidFill>
          <a:schemeClr val="accent5"/>
        </a:solidFill>
        <a:effectLst/>
      </p:bgPr>
    </p:bg>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8" y="503702"/>
            <a:ext cx="5401765" cy="649367"/>
          </a:xfrm>
          <a:prstGeom prst="rect">
            <a:avLst/>
          </a:prstGeom>
        </p:spPr>
        <p:txBody>
          <a:bodyPr/>
          <a:lstStyle>
            <a:lvl1pPr marL="0" indent="0" algn="l">
              <a:buNone/>
              <a:defRPr sz="4800" b="0">
                <a:solidFill>
                  <a:schemeClr val="bg1"/>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5" y="4360142"/>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1" y="2067304"/>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1" y="4343372"/>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Opportunities</a:t>
            </a:r>
          </a:p>
        </p:txBody>
      </p:sp>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6"/>
            <a:ext cx="3247008" cy="1039887"/>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3"/>
            <a:ext cx="3247008" cy="1039887"/>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5" y="4652373"/>
            <a:ext cx="3247008" cy="1039887"/>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5" y="2375006"/>
            <a:ext cx="3247008" cy="1039887"/>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10" name="Text Box 18">
            <a:extLst>
              <a:ext uri="{FF2B5EF4-FFF2-40B4-BE49-F238E27FC236}">
                <a16:creationId xmlns:a16="http://schemas.microsoft.com/office/drawing/2014/main" id="{BC381D24-DEE1-4B95-7FF2-6A1A2DA5739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bg1"/>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7" name="Text Placeholder 5">
            <a:extLst>
              <a:ext uri="{FF2B5EF4-FFF2-40B4-BE49-F238E27FC236}">
                <a16:creationId xmlns:a16="http://schemas.microsoft.com/office/drawing/2014/main" id="{E9C9B7CB-E94A-14D7-5F91-7D0A30CA3E11}"/>
              </a:ext>
            </a:extLst>
          </p:cNvPr>
          <p:cNvSpPr>
            <a:spLocks noGrp="1"/>
          </p:cNvSpPr>
          <p:nvPr>
            <p:ph type="body" sz="quarter" idx="31"/>
          </p:nvPr>
        </p:nvSpPr>
        <p:spPr>
          <a:xfrm>
            <a:off x="788133" y="1369381"/>
            <a:ext cx="439737" cy="36576"/>
          </a:xfrm>
          <a:prstGeom prst="rect">
            <a:avLst/>
          </a:prstGeom>
          <a:solidFill>
            <a:schemeClr val="accent3"/>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9" name="Picture 8" descr="A white letter on a black background&#10;&#10;Description automatically generated">
            <a:extLst>
              <a:ext uri="{FF2B5EF4-FFF2-40B4-BE49-F238E27FC236}">
                <a16:creationId xmlns:a16="http://schemas.microsoft.com/office/drawing/2014/main" id="{E9E5A9E7-B1BB-9BF6-3CAD-BAFA2024FD9F}"/>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1" name="Text Placeholder 15">
            <a:extLst>
              <a:ext uri="{FF2B5EF4-FFF2-40B4-BE49-F238E27FC236}">
                <a16:creationId xmlns:a16="http://schemas.microsoft.com/office/drawing/2014/main" id="{AAFF6FE0-72CE-3680-32E8-DFCEE6177C79}"/>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7457464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_Table Slide">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CFCED6CE-D852-21FB-92CA-54B877B4F362}"/>
              </a:ext>
            </a:extLst>
          </p:cNvPr>
          <p:cNvSpPr>
            <a:spLocks noGrp="1"/>
          </p:cNvSpPr>
          <p:nvPr>
            <p:ph type="body" sz="quarter" idx="14" hasCustomPrompt="1"/>
          </p:nvPr>
        </p:nvSpPr>
        <p:spPr>
          <a:xfrm>
            <a:off x="9279341" y="1271720"/>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2" name="Text Placeholder 12">
            <a:extLst>
              <a:ext uri="{FF2B5EF4-FFF2-40B4-BE49-F238E27FC236}">
                <a16:creationId xmlns:a16="http://schemas.microsoft.com/office/drawing/2014/main" id="{70B91541-DA27-B9BD-1D85-46447EFEBD4E}"/>
              </a:ext>
            </a:extLst>
          </p:cNvPr>
          <p:cNvSpPr>
            <a:spLocks noGrp="1"/>
          </p:cNvSpPr>
          <p:nvPr>
            <p:ph type="body" sz="quarter" idx="15" hasCustomPrompt="1"/>
          </p:nvPr>
        </p:nvSpPr>
        <p:spPr>
          <a:xfrm>
            <a:off x="10431132" y="1271720"/>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able Placeholder 6">
            <a:extLst>
              <a:ext uri="{FF2B5EF4-FFF2-40B4-BE49-F238E27FC236}">
                <a16:creationId xmlns:a16="http://schemas.microsoft.com/office/drawing/2014/main" id="{35078679-5650-2542-319D-D81A5122F114}"/>
              </a:ext>
            </a:extLst>
          </p:cNvPr>
          <p:cNvSpPr>
            <a:spLocks noGrp="1"/>
          </p:cNvSpPr>
          <p:nvPr>
            <p:ph type="tbl" sz="quarter" idx="17"/>
          </p:nvPr>
        </p:nvSpPr>
        <p:spPr>
          <a:xfrm>
            <a:off x="776289" y="1676400"/>
            <a:ext cx="10669587" cy="4197351"/>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3" name="Text Placeholder 23">
            <a:extLst>
              <a:ext uri="{FF2B5EF4-FFF2-40B4-BE49-F238E27FC236}">
                <a16:creationId xmlns:a16="http://schemas.microsoft.com/office/drawing/2014/main" id="{C1801840-DEFD-E407-2F0A-37FDD671C2C3}"/>
              </a:ext>
            </a:extLst>
          </p:cNvPr>
          <p:cNvSpPr>
            <a:spLocks noGrp="1"/>
          </p:cNvSpPr>
          <p:nvPr>
            <p:ph type="body" sz="quarter" idx="12" hasCustomPrompt="1"/>
          </p:nvPr>
        </p:nvSpPr>
        <p:spPr>
          <a:xfrm>
            <a:off x="769353" y="503702"/>
            <a:ext cx="8651740" cy="649367"/>
          </a:xfrm>
          <a:prstGeom prst="rect">
            <a:avLst/>
          </a:prstGeom>
        </p:spPr>
        <p:txBody>
          <a:bodyPr/>
          <a:lstStyle>
            <a:lvl1pPr marL="0" indent="0" algn="l">
              <a:buNone/>
              <a:defRPr sz="4800" b="0">
                <a:solidFill>
                  <a:schemeClr val="accent5"/>
                </a:solidFill>
              </a:defRPr>
            </a:lvl1pPr>
          </a:lstStyle>
          <a:p>
            <a:pPr lvl="0"/>
            <a:r>
              <a:rPr lang="en-US" dirty="0"/>
              <a:t>Table Concept</a:t>
            </a:r>
          </a:p>
        </p:txBody>
      </p:sp>
      <p:sp>
        <p:nvSpPr>
          <p:cNvPr id="5" name="Text Box 18">
            <a:extLst>
              <a:ext uri="{FF2B5EF4-FFF2-40B4-BE49-F238E27FC236}">
                <a16:creationId xmlns:a16="http://schemas.microsoft.com/office/drawing/2014/main" id="{89AA292C-40CA-B4FF-CDA4-3D4793953AEA}"/>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A0620C9B-55D4-0A1A-1676-270EA71908C8}"/>
              </a:ext>
            </a:extLst>
          </p:cNvPr>
          <p:cNvSpPr>
            <a:spLocks noGrp="1"/>
          </p:cNvSpPr>
          <p:nvPr>
            <p:ph type="body" sz="quarter" idx="31"/>
          </p:nvPr>
        </p:nvSpPr>
        <p:spPr>
          <a:xfrm>
            <a:off x="788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12993376-4A73-66BD-DF40-9FC1783511CB}"/>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2931A7F3-B4CD-EF16-DB3B-545E964F8448}"/>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67298432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_Table Slide 2">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69353" y="503702"/>
            <a:ext cx="8651740" cy="649367"/>
          </a:xfrm>
          <a:prstGeom prst="rect">
            <a:avLst/>
          </a:prstGeom>
        </p:spPr>
        <p:txBody>
          <a:bodyPr/>
          <a:lstStyle>
            <a:lvl1pPr marL="0" indent="0" algn="l">
              <a:buNone/>
              <a:defRPr sz="4800" b="0">
                <a:solidFill>
                  <a:schemeClr val="accent5"/>
                </a:solidFill>
              </a:defRPr>
            </a:lvl1pPr>
          </a:lstStyle>
          <a:p>
            <a:pPr lvl="0"/>
            <a:r>
              <a:rPr lang="en-US" dirty="0"/>
              <a:t>Table Concept</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p:nvPr>
        </p:nvSpPr>
        <p:spPr>
          <a:xfrm>
            <a:off x="727076" y="1783654"/>
            <a:ext cx="5402263" cy="3983735"/>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hart Placeholder 10">
            <a:extLst>
              <a:ext uri="{FF2B5EF4-FFF2-40B4-BE49-F238E27FC236}">
                <a16:creationId xmlns:a16="http://schemas.microsoft.com/office/drawing/2014/main" id="{DA608075-4B05-4A78-7ED1-0C29C1DA9DC1}"/>
              </a:ext>
            </a:extLst>
          </p:cNvPr>
          <p:cNvSpPr>
            <a:spLocks noGrp="1"/>
          </p:cNvSpPr>
          <p:nvPr>
            <p:ph type="chart" sz="quarter" idx="20"/>
          </p:nvPr>
        </p:nvSpPr>
        <p:spPr>
          <a:xfrm>
            <a:off x="6526214" y="1784350"/>
            <a:ext cx="4687887" cy="3983039"/>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2" name="Text Placeholder 12">
            <a:extLst>
              <a:ext uri="{FF2B5EF4-FFF2-40B4-BE49-F238E27FC236}">
                <a16:creationId xmlns:a16="http://schemas.microsoft.com/office/drawing/2014/main" id="{0C371CC1-B11B-9E37-B17A-B69C83E3BDD8}"/>
              </a:ext>
            </a:extLst>
          </p:cNvPr>
          <p:cNvSpPr>
            <a:spLocks noGrp="1"/>
          </p:cNvSpPr>
          <p:nvPr>
            <p:ph type="body" sz="quarter" idx="21" hasCustomPrompt="1"/>
          </p:nvPr>
        </p:nvSpPr>
        <p:spPr>
          <a:xfrm>
            <a:off x="9279341" y="1271720"/>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4" name="Text Placeholder 12">
            <a:extLst>
              <a:ext uri="{FF2B5EF4-FFF2-40B4-BE49-F238E27FC236}">
                <a16:creationId xmlns:a16="http://schemas.microsoft.com/office/drawing/2014/main" id="{ADBDDC1F-14DF-A708-94C1-D63EC90E9BE5}"/>
              </a:ext>
            </a:extLst>
          </p:cNvPr>
          <p:cNvSpPr>
            <a:spLocks noGrp="1"/>
          </p:cNvSpPr>
          <p:nvPr>
            <p:ph type="body" sz="quarter" idx="15" hasCustomPrompt="1"/>
          </p:nvPr>
        </p:nvSpPr>
        <p:spPr>
          <a:xfrm>
            <a:off x="10431132" y="1271720"/>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5" name="Text Box 18">
            <a:extLst>
              <a:ext uri="{FF2B5EF4-FFF2-40B4-BE49-F238E27FC236}">
                <a16:creationId xmlns:a16="http://schemas.microsoft.com/office/drawing/2014/main" id="{3858985B-5C5A-E6F1-36D1-2FB23263A3E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421B8ECE-B2CE-5398-B52C-14C343901B7B}"/>
              </a:ext>
            </a:extLst>
          </p:cNvPr>
          <p:cNvSpPr>
            <a:spLocks noGrp="1"/>
          </p:cNvSpPr>
          <p:nvPr>
            <p:ph type="body" sz="quarter" idx="31"/>
          </p:nvPr>
        </p:nvSpPr>
        <p:spPr>
          <a:xfrm>
            <a:off x="83385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6EA7C769-E34A-3E84-108A-4FB7DA5CB31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6" name="Text Placeholder 15">
            <a:extLst>
              <a:ext uri="{FF2B5EF4-FFF2-40B4-BE49-F238E27FC236}">
                <a16:creationId xmlns:a16="http://schemas.microsoft.com/office/drawing/2014/main" id="{3531D24E-11EE-4682-D745-99CCBC67B575}"/>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7533137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2_Line Charts &amp; Numbers Comparison">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7FA62755-E73F-4F69-921B-E1F3B8937485}"/>
              </a:ext>
            </a:extLst>
          </p:cNvPr>
          <p:cNvSpPr>
            <a:spLocks noGrp="1"/>
          </p:cNvSpPr>
          <p:nvPr>
            <p:ph type="chart" sz="quarter" idx="26"/>
          </p:nvPr>
        </p:nvSpPr>
        <p:spPr>
          <a:xfrm>
            <a:off x="4830054" y="2949576"/>
            <a:ext cx="6634871" cy="2925763"/>
          </a:xfrm>
          <a:prstGeom prst="rect">
            <a:avLst/>
          </a:prstGeom>
        </p:spPr>
        <p:txBody>
          <a:bodyPr/>
          <a:lstStyle>
            <a:lvl1pPr marL="0" indent="0">
              <a:buNone/>
              <a:defRPr/>
            </a:lvl1pPr>
          </a:lstStyle>
          <a:p>
            <a:endParaRPr lang="en-US" dirty="0"/>
          </a:p>
        </p:txBody>
      </p:sp>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6" y="1398096"/>
            <a:ext cx="6857999" cy="40618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6" y="1287737"/>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9" y="1287737"/>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4" y="1287737"/>
            <a:ext cx="1778001" cy="641735"/>
          </a:xfrm>
          <a:prstGeom prst="rect">
            <a:avLst/>
          </a:prstGeom>
        </p:spPr>
        <p:txBody>
          <a:bodyPr/>
          <a:lstStyle>
            <a:lvl1pPr marL="0" indent="0" algn="l">
              <a:buNone/>
              <a:defRPr sz="48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9E4AE578-649D-5EC2-B559-03F4200CE0EB}"/>
              </a:ext>
            </a:extLst>
          </p:cNvPr>
          <p:cNvSpPr>
            <a:spLocks noGrp="1"/>
          </p:cNvSpPr>
          <p:nvPr>
            <p:ph type="body" sz="quarter" idx="42" hasCustomPrompt="1"/>
          </p:nvPr>
        </p:nvSpPr>
        <p:spPr>
          <a:xfrm>
            <a:off x="4830054" y="2288921"/>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F9C71439-2D89-F43A-88F9-C059F204D295}"/>
              </a:ext>
            </a:extLst>
          </p:cNvPr>
          <p:cNvSpPr>
            <a:spLocks noGrp="1"/>
          </p:cNvSpPr>
          <p:nvPr>
            <p:ph type="body" sz="quarter" idx="43" hasCustomPrompt="1"/>
          </p:nvPr>
        </p:nvSpPr>
        <p:spPr>
          <a:xfrm>
            <a:off x="7241196" y="2288921"/>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34D48539-B2F8-7870-777B-6A7B41CBBC7D}"/>
              </a:ext>
            </a:extLst>
          </p:cNvPr>
          <p:cNvSpPr>
            <a:spLocks noGrp="1"/>
          </p:cNvSpPr>
          <p:nvPr>
            <p:ph type="body" sz="quarter" idx="44" hasCustomPrompt="1"/>
          </p:nvPr>
        </p:nvSpPr>
        <p:spPr>
          <a:xfrm>
            <a:off x="9662333" y="2288921"/>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1" name="Text Box 18">
            <a:extLst>
              <a:ext uri="{FF2B5EF4-FFF2-40B4-BE49-F238E27FC236}">
                <a16:creationId xmlns:a16="http://schemas.microsoft.com/office/drawing/2014/main" id="{D3B5343A-C276-3877-E133-4BF785D65337}"/>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23">
            <a:extLst>
              <a:ext uri="{FF2B5EF4-FFF2-40B4-BE49-F238E27FC236}">
                <a16:creationId xmlns:a16="http://schemas.microsoft.com/office/drawing/2014/main" id="{160A8F76-004D-7806-705F-74F2EA476259}"/>
              </a:ext>
            </a:extLst>
          </p:cNvPr>
          <p:cNvSpPr>
            <a:spLocks noGrp="1"/>
          </p:cNvSpPr>
          <p:nvPr>
            <p:ph type="body" sz="quarter" idx="12" hasCustomPrompt="1"/>
          </p:nvPr>
        </p:nvSpPr>
        <p:spPr>
          <a:xfrm>
            <a:off x="735889" y="1282501"/>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2058F6DF-C34B-CED4-E73F-A4395B10411E}"/>
              </a:ext>
            </a:extLst>
          </p:cNvPr>
          <p:cNvSpPr>
            <a:spLocks noGrp="1"/>
          </p:cNvSpPr>
          <p:nvPr>
            <p:ph type="body" sz="quarter" idx="31"/>
          </p:nvPr>
        </p:nvSpPr>
        <p:spPr>
          <a:xfrm>
            <a:off x="857873" y="2779031"/>
            <a:ext cx="439737" cy="36576"/>
          </a:xfrm>
          <a:prstGeom prst="rect">
            <a:avLst/>
          </a:prstGeom>
          <a:solidFill>
            <a:schemeClr val="bg1"/>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16D5D8A4-BBF2-D595-A3A6-33C7CDF4D413}"/>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2" name="Text Placeholder 15">
            <a:extLst>
              <a:ext uri="{FF2B5EF4-FFF2-40B4-BE49-F238E27FC236}">
                <a16:creationId xmlns:a16="http://schemas.microsoft.com/office/drawing/2014/main" id="{0B6458E5-E76F-2AAD-FE28-BA469F328A14}"/>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3534466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2_Line Charts &amp; Numbers Comparis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6" y="1398096"/>
            <a:ext cx="6857999" cy="4061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6" y="1287737"/>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9" y="1287737"/>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4" y="1287737"/>
            <a:ext cx="1778001" cy="641735"/>
          </a:xfrm>
          <a:prstGeom prst="rect">
            <a:avLst/>
          </a:prstGeom>
        </p:spPr>
        <p:txBody>
          <a:bodyPr/>
          <a:lstStyle>
            <a:lvl1pPr marL="0" indent="0" algn="l">
              <a:buNone/>
              <a:defRPr sz="48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8"/>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2B74E2BC-EC7E-EDFB-6E07-B1E390C5C153}"/>
              </a:ext>
            </a:extLst>
          </p:cNvPr>
          <p:cNvSpPr>
            <a:spLocks noGrp="1"/>
          </p:cNvSpPr>
          <p:nvPr>
            <p:ph type="body" sz="quarter" idx="42" hasCustomPrompt="1"/>
          </p:nvPr>
        </p:nvSpPr>
        <p:spPr>
          <a:xfrm>
            <a:off x="4830055" y="2288921"/>
            <a:ext cx="2010584"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52DB0324-2702-6962-9C5D-3F792CC996C7}"/>
              </a:ext>
            </a:extLst>
          </p:cNvPr>
          <p:cNvSpPr>
            <a:spLocks noGrp="1"/>
          </p:cNvSpPr>
          <p:nvPr>
            <p:ph type="body" sz="quarter" idx="43" hasCustomPrompt="1"/>
          </p:nvPr>
        </p:nvSpPr>
        <p:spPr>
          <a:xfrm>
            <a:off x="7241195" y="2288921"/>
            <a:ext cx="2204332"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26CCBD06-D591-346B-0913-B76033CB7BFF}"/>
              </a:ext>
            </a:extLst>
          </p:cNvPr>
          <p:cNvSpPr>
            <a:spLocks noGrp="1"/>
          </p:cNvSpPr>
          <p:nvPr>
            <p:ph type="body" sz="quarter" idx="44" hasCustomPrompt="1"/>
          </p:nvPr>
        </p:nvSpPr>
        <p:spPr>
          <a:xfrm>
            <a:off x="9662332" y="2288921"/>
            <a:ext cx="198102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8" name="Chart Placeholder 4">
            <a:extLst>
              <a:ext uri="{FF2B5EF4-FFF2-40B4-BE49-F238E27FC236}">
                <a16:creationId xmlns:a16="http://schemas.microsoft.com/office/drawing/2014/main" id="{B39C47F3-97B3-B626-16BE-050A6AEE3269}"/>
              </a:ext>
            </a:extLst>
          </p:cNvPr>
          <p:cNvSpPr>
            <a:spLocks noGrp="1"/>
          </p:cNvSpPr>
          <p:nvPr>
            <p:ph type="chart" sz="quarter" idx="26"/>
          </p:nvPr>
        </p:nvSpPr>
        <p:spPr>
          <a:xfrm>
            <a:off x="4830054" y="2949576"/>
            <a:ext cx="6634871" cy="2925763"/>
          </a:xfrm>
          <a:prstGeom prst="rect">
            <a:avLst/>
          </a:prstGeom>
        </p:spPr>
        <p:txBody>
          <a:bodyPr/>
          <a:lstStyle>
            <a:lvl1pPr marL="0" indent="0">
              <a:buNone/>
              <a:defRPr/>
            </a:lvl1pPr>
          </a:lstStyle>
          <a:p>
            <a:endParaRPr lang="en-US" dirty="0"/>
          </a:p>
        </p:txBody>
      </p:sp>
      <p:sp>
        <p:nvSpPr>
          <p:cNvPr id="13" name="Text Box 18">
            <a:extLst>
              <a:ext uri="{FF2B5EF4-FFF2-40B4-BE49-F238E27FC236}">
                <a16:creationId xmlns:a16="http://schemas.microsoft.com/office/drawing/2014/main" id="{B0A941E7-8E81-738D-7405-7BD82623B135}"/>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23">
            <a:extLst>
              <a:ext uri="{FF2B5EF4-FFF2-40B4-BE49-F238E27FC236}">
                <a16:creationId xmlns:a16="http://schemas.microsoft.com/office/drawing/2014/main" id="{530D1E1F-EC06-6F7F-028C-F2DCD26716C2}"/>
              </a:ext>
            </a:extLst>
          </p:cNvPr>
          <p:cNvSpPr>
            <a:spLocks noGrp="1"/>
          </p:cNvSpPr>
          <p:nvPr>
            <p:ph type="body" sz="quarter" idx="12" hasCustomPrompt="1"/>
          </p:nvPr>
        </p:nvSpPr>
        <p:spPr>
          <a:xfrm>
            <a:off x="735889" y="1282501"/>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393171B1-21B3-1E87-E285-AE078D100CBB}"/>
              </a:ext>
            </a:extLst>
          </p:cNvPr>
          <p:cNvSpPr>
            <a:spLocks noGrp="1"/>
          </p:cNvSpPr>
          <p:nvPr>
            <p:ph type="body" sz="quarter" idx="31"/>
          </p:nvPr>
        </p:nvSpPr>
        <p:spPr>
          <a:xfrm>
            <a:off x="857873" y="2779031"/>
            <a:ext cx="439737" cy="36576"/>
          </a:xfrm>
          <a:prstGeom prst="rect">
            <a:avLst/>
          </a:prstGeom>
          <a:solidFill>
            <a:schemeClr val="bg1"/>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70953650-6AFC-0817-1CE4-2D541543B219}"/>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10" name="Text Placeholder 15">
            <a:extLst>
              <a:ext uri="{FF2B5EF4-FFF2-40B4-BE49-F238E27FC236}">
                <a16:creationId xmlns:a16="http://schemas.microsoft.com/office/drawing/2014/main" id="{32FCD971-0C0E-1563-7C96-F60C4BBDB3C7}"/>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0392707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_Pie Chart Slide 1">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BBEB8-6F67-8D04-8CF4-AE6940A4C69D}"/>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2AD1FC9C-D617-87A3-7B27-0E8EE22131B5}"/>
              </a:ext>
            </a:extLst>
          </p:cNvPr>
          <p:cNvSpPr>
            <a:spLocks noGrp="1"/>
          </p:cNvSpPr>
          <p:nvPr>
            <p:ph type="body" sz="quarter" idx="31"/>
          </p:nvPr>
        </p:nvSpPr>
        <p:spPr>
          <a:xfrm>
            <a:off x="5876730" y="209348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6A6C230F-8BED-EFDB-5394-120D60BEF429}"/>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89A6117C-2443-3CE5-EBAC-A6B0471C9EBC}"/>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62141654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2_Pie Chart Slide 2">
    <p:bg>
      <p:bgPr>
        <a:solidFill>
          <a:srgbClr val="FFC02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F4CC1-BC64-2802-041A-48BEAEEFB97D}"/>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E6DD482C-D975-525E-30BA-9F1EDBC55EEA}"/>
              </a:ext>
            </a:extLst>
          </p:cNvPr>
          <p:cNvSpPr>
            <a:spLocks noGrp="1"/>
          </p:cNvSpPr>
          <p:nvPr>
            <p:ph type="body" sz="quarter" idx="31"/>
          </p:nvPr>
        </p:nvSpPr>
        <p:spPr>
          <a:xfrm>
            <a:off x="5876730" y="2093483"/>
            <a:ext cx="439737" cy="36576"/>
          </a:xfrm>
          <a:prstGeom prst="rect">
            <a:avLst/>
          </a:prstGeom>
          <a:solidFill>
            <a:srgbClr val="FFC02D"/>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6" name="Picture 5" descr="A white letter on a black background&#10;&#10;Description automatically generated">
            <a:extLst>
              <a:ext uri="{FF2B5EF4-FFF2-40B4-BE49-F238E27FC236}">
                <a16:creationId xmlns:a16="http://schemas.microsoft.com/office/drawing/2014/main" id="{D5523974-E976-B616-2697-925541155DBC}"/>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372A96B8-F702-ADCF-0139-46655AA201D2}"/>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180841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397D0BC3-3536-954F-CAF9-B72E3D711B62}"/>
              </a:ext>
            </a:extLst>
          </p:cNvPr>
          <p:cNvSpPr>
            <a:spLocks noGrp="1"/>
          </p:cNvSpPr>
          <p:nvPr>
            <p:ph type="body" sz="quarter" idx="31"/>
          </p:nvPr>
        </p:nvSpPr>
        <p:spPr>
          <a:xfrm>
            <a:off x="6868229" y="90727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6B43AD5-9F26-FD4D-84B7-196CFE3B6771}"/>
              </a:ext>
            </a:extLst>
          </p:cNvPr>
          <p:cNvSpPr>
            <a:spLocks noGrp="1"/>
          </p:cNvSpPr>
          <p:nvPr>
            <p:ph type="body" sz="quarter" idx="44"/>
          </p:nvPr>
        </p:nvSpPr>
        <p:spPr>
          <a:xfrm>
            <a:off x="6868229" y="281735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7048C870-8845-8373-0970-1366E2BCD417}"/>
              </a:ext>
            </a:extLst>
          </p:cNvPr>
          <p:cNvSpPr>
            <a:spLocks noGrp="1"/>
          </p:cNvSpPr>
          <p:nvPr>
            <p:ph type="body" sz="quarter" idx="45"/>
          </p:nvPr>
        </p:nvSpPr>
        <p:spPr>
          <a:xfrm>
            <a:off x="6868229" y="473759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CC2B214B-C868-8B98-8CBC-51B6B262016B}"/>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5F8B30AE-DC14-3480-057B-7AA581BE47B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13748206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2_Pie Chart Slide 3">
    <p:bg>
      <p:bgPr>
        <a:solidFill>
          <a:srgbClr val="87235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AA9C3-C556-8DC4-48A4-DBF10ACAA923}"/>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8AF27090-89F0-A45C-2B58-7A1EACCB44A9}"/>
              </a:ext>
            </a:extLst>
          </p:cNvPr>
          <p:cNvSpPr>
            <a:spLocks noGrp="1"/>
          </p:cNvSpPr>
          <p:nvPr>
            <p:ph type="body" sz="quarter" idx="31"/>
          </p:nvPr>
        </p:nvSpPr>
        <p:spPr>
          <a:xfrm>
            <a:off x="5876730" y="2093483"/>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2E28A316-098C-B23E-2C19-7AD5C12BD5EA}"/>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2F31081D-8275-9EBB-FE57-1FD490F6CA32}"/>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4551113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_Pie Chart Slide 4">
    <p:bg>
      <p:bgPr>
        <a:solidFill>
          <a:srgbClr val="F260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689A14-6936-31A2-9D50-0C42BE7973E6}"/>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496A2CE1-68E3-514C-0DC5-DDC7973A2EEA}"/>
              </a:ext>
            </a:extLst>
          </p:cNvPr>
          <p:cNvSpPr>
            <a:spLocks noGrp="1"/>
          </p:cNvSpPr>
          <p:nvPr>
            <p:ph type="body" sz="quarter" idx="31"/>
          </p:nvPr>
        </p:nvSpPr>
        <p:spPr>
          <a:xfrm>
            <a:off x="5876730" y="2093483"/>
            <a:ext cx="439737" cy="36576"/>
          </a:xfrm>
          <a:prstGeom prst="rect">
            <a:avLst/>
          </a:prstGeom>
          <a:solidFill>
            <a:srgbClr val="F26030"/>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FEC58D47-AF64-3789-504E-A2CF3483EF2C}"/>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D5299181-BEFF-5DE4-5439-1B34953BB8E0}"/>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59998665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_Pie Chart Slide 5">
    <p:bg>
      <p:bgPr>
        <a:solidFill>
          <a:srgbClr val="00AA4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1E5B5B-8BC9-FD91-C214-E7B0B74BAA5E}"/>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7"/>
            <a:ext cx="2603055"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4" y="2587866"/>
            <a:ext cx="2603055"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6408F58D-470E-AE2E-B772-6A48F2A8D99B}"/>
              </a:ext>
            </a:extLst>
          </p:cNvPr>
          <p:cNvSpPr>
            <a:spLocks noGrp="1"/>
          </p:cNvSpPr>
          <p:nvPr>
            <p:ph type="body" sz="quarter" idx="31"/>
          </p:nvPr>
        </p:nvSpPr>
        <p:spPr>
          <a:xfrm>
            <a:off x="5876730" y="2093483"/>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2E5076BB-9D30-4427-6A07-04715F873417}"/>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915B9FCF-2A78-762B-ABE1-5EF06A08FE8C}"/>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6096271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2_Pie Chart Slide 6">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D5FE9A-E0E5-3C9C-5572-8C50DC9937CD}"/>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030"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28187"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2" name="Text Placeholder 19">
            <a:extLst>
              <a:ext uri="{FF2B5EF4-FFF2-40B4-BE49-F238E27FC236}">
                <a16:creationId xmlns:a16="http://schemas.microsoft.com/office/drawing/2014/main" id="{248812B5-535C-9368-4935-15D4E9EC2350}"/>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4" name="Text Placeholder 5">
            <a:extLst>
              <a:ext uri="{FF2B5EF4-FFF2-40B4-BE49-F238E27FC236}">
                <a16:creationId xmlns:a16="http://schemas.microsoft.com/office/drawing/2014/main" id="{E6B7DDB1-B19F-4291-D4CF-BEF6861C0676}"/>
              </a:ext>
            </a:extLst>
          </p:cNvPr>
          <p:cNvSpPr>
            <a:spLocks noGrp="1"/>
          </p:cNvSpPr>
          <p:nvPr>
            <p:ph type="body" sz="quarter" idx="31"/>
          </p:nvPr>
        </p:nvSpPr>
        <p:spPr>
          <a:xfrm>
            <a:off x="5876730" y="2093483"/>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8A1E5380-F14F-994A-471B-5BC0A51AE77E}"/>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3E305492-69FD-E760-C7F1-EDE00A8E781E}"/>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78352760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2_Pie Chart Slide 7">
    <p:bg>
      <p:bgPr>
        <a:solidFill>
          <a:schemeClr val="accent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A9E758-01C4-A1B6-FBEA-3A34966740F8}"/>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7"/>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4" y="3021013"/>
            <a:ext cx="2603500" cy="2762251"/>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189" indent="0">
              <a:buNone/>
              <a:defRPr sz="1400">
                <a:latin typeface="Arial" panose="020B0604020202020204" pitchFamily="34" charset="0"/>
                <a:cs typeface="Arial" panose="020B0604020202020204" pitchFamily="34" charset="0"/>
              </a:defRPr>
            </a:lvl2pPr>
            <a:lvl3pPr marL="914377" indent="0">
              <a:buNone/>
              <a:defRPr sz="1200">
                <a:latin typeface="Arial" panose="020B0604020202020204" pitchFamily="34" charset="0"/>
                <a:cs typeface="Arial" panose="020B0604020202020204" pitchFamily="34" charset="0"/>
              </a:defRPr>
            </a:lvl3pPr>
            <a:lvl4pPr marL="1371566" indent="0">
              <a:buNone/>
              <a:defRPr sz="1200">
                <a:latin typeface="Arial" panose="020B0604020202020204" pitchFamily="34" charset="0"/>
                <a:cs typeface="Arial" panose="020B0604020202020204" pitchFamily="34" charset="0"/>
              </a:defRPr>
            </a:lvl4pPr>
            <a:lvl5pPr marL="1828754"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6" name="Text Placeholder 20">
            <a:extLst>
              <a:ext uri="{FF2B5EF4-FFF2-40B4-BE49-F238E27FC236}">
                <a16:creationId xmlns:a16="http://schemas.microsoft.com/office/drawing/2014/main" id="{72387925-4CA0-2E09-64AE-AA1971D350FF}"/>
              </a:ext>
            </a:extLst>
          </p:cNvPr>
          <p:cNvSpPr>
            <a:spLocks noGrp="1"/>
          </p:cNvSpPr>
          <p:nvPr>
            <p:ph type="body" sz="quarter" idx="13" hasCustomPrompt="1"/>
          </p:nvPr>
        </p:nvSpPr>
        <p:spPr>
          <a:xfrm>
            <a:off x="5070030"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20">
            <a:extLst>
              <a:ext uri="{FF2B5EF4-FFF2-40B4-BE49-F238E27FC236}">
                <a16:creationId xmlns:a16="http://schemas.microsoft.com/office/drawing/2014/main" id="{4744DDEF-6F86-AA1B-D679-061E99F4F598}"/>
              </a:ext>
            </a:extLst>
          </p:cNvPr>
          <p:cNvSpPr>
            <a:spLocks noGrp="1"/>
          </p:cNvSpPr>
          <p:nvPr>
            <p:ph type="body" sz="quarter" idx="14" hasCustomPrompt="1"/>
          </p:nvPr>
        </p:nvSpPr>
        <p:spPr>
          <a:xfrm>
            <a:off x="8028187" y="2587865"/>
            <a:ext cx="2603500" cy="292579"/>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0" name="Text Placeholder 19">
            <a:extLst>
              <a:ext uri="{FF2B5EF4-FFF2-40B4-BE49-F238E27FC236}">
                <a16:creationId xmlns:a16="http://schemas.microsoft.com/office/drawing/2014/main" id="{9208C16C-BA0A-B93F-AEEB-C12F2EBB7902}"/>
              </a:ext>
            </a:extLst>
          </p:cNvPr>
          <p:cNvSpPr>
            <a:spLocks noGrp="1"/>
          </p:cNvSpPr>
          <p:nvPr>
            <p:ph type="body" sz="quarter" idx="40" hasCustomPrompt="1"/>
          </p:nvPr>
        </p:nvSpPr>
        <p:spPr>
          <a:xfrm>
            <a:off x="1207116" y="2587261"/>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 name="Text Placeholder 5">
            <a:extLst>
              <a:ext uri="{FF2B5EF4-FFF2-40B4-BE49-F238E27FC236}">
                <a16:creationId xmlns:a16="http://schemas.microsoft.com/office/drawing/2014/main" id="{B05A1865-5895-0865-9350-B970C25D480D}"/>
              </a:ext>
            </a:extLst>
          </p:cNvPr>
          <p:cNvSpPr>
            <a:spLocks noGrp="1"/>
          </p:cNvSpPr>
          <p:nvPr>
            <p:ph type="body" sz="quarter" idx="31"/>
          </p:nvPr>
        </p:nvSpPr>
        <p:spPr>
          <a:xfrm>
            <a:off x="5876730" y="2093483"/>
            <a:ext cx="439737" cy="36576"/>
          </a:xfrm>
          <a:prstGeom prst="rect">
            <a:avLst/>
          </a:prstGeom>
          <a:solidFill>
            <a:schemeClr val="accent5"/>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6B6E10FB-5F06-F72D-0895-8AC8C082EBDA}"/>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283378C2-4856-9874-0AC0-67DE9260C743}"/>
              </a:ext>
            </a:extLst>
          </p:cNvPr>
          <p:cNvSpPr>
            <a:spLocks noGrp="1"/>
          </p:cNvSpPr>
          <p:nvPr>
            <p:ph type="body" sz="quarter" idx="21"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11044305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2_Three Number Comparison (Fille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58C5A-691F-BE35-4688-5B04A3D83021}"/>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2" name="Graphic 11">
            <a:extLst>
              <a:ext uri="{FF2B5EF4-FFF2-40B4-BE49-F238E27FC236}">
                <a16:creationId xmlns:a16="http://schemas.microsoft.com/office/drawing/2014/main" id="{64FD7809-D59E-D1DF-3781-89C46C443B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04923" y="2761985"/>
            <a:ext cx="499495" cy="499495"/>
          </a:xfrm>
          <a:prstGeom prst="rect">
            <a:avLst/>
          </a:prstGeom>
        </p:spPr>
      </p:pic>
      <p:pic>
        <p:nvPicPr>
          <p:cNvPr id="13" name="Graphic 12">
            <a:extLst>
              <a:ext uri="{FF2B5EF4-FFF2-40B4-BE49-F238E27FC236}">
                <a16:creationId xmlns:a16="http://schemas.microsoft.com/office/drawing/2014/main" id="{1AE650ED-4AB7-0F60-8FAA-16881C739B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46253" y="2761985"/>
            <a:ext cx="499495" cy="499495"/>
          </a:xfrm>
          <a:prstGeom prst="rect">
            <a:avLst/>
          </a:prstGeom>
        </p:spPr>
      </p:pic>
      <p:pic>
        <p:nvPicPr>
          <p:cNvPr id="14" name="Graphic 13">
            <a:extLst>
              <a:ext uri="{FF2B5EF4-FFF2-40B4-BE49-F238E27FC236}">
                <a16:creationId xmlns:a16="http://schemas.microsoft.com/office/drawing/2014/main" id="{AC6B5A68-F4BC-90B3-8959-4F91ACCDBA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087583" y="2761985"/>
            <a:ext cx="499495" cy="49949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39" name="Text Placeholder 37">
            <a:extLst>
              <a:ext uri="{FF2B5EF4-FFF2-40B4-BE49-F238E27FC236}">
                <a16:creationId xmlns:a16="http://schemas.microsoft.com/office/drawing/2014/main" id="{FC971E60-9EAB-EC38-5DF0-CC4F447B67A5}"/>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2" name="Text Placeholder 37">
            <a:extLst>
              <a:ext uri="{FF2B5EF4-FFF2-40B4-BE49-F238E27FC236}">
                <a16:creationId xmlns:a16="http://schemas.microsoft.com/office/drawing/2014/main" id="{9F4F6FC0-2CAA-BC1F-9EC6-731C28C9D7F8}"/>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37">
            <a:extLst>
              <a:ext uri="{FF2B5EF4-FFF2-40B4-BE49-F238E27FC236}">
                <a16:creationId xmlns:a16="http://schemas.microsoft.com/office/drawing/2014/main" id="{8B4CCD7A-A957-61ED-1225-547873811F16}"/>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2" name="Text Placeholder 19">
            <a:extLst>
              <a:ext uri="{FF2B5EF4-FFF2-40B4-BE49-F238E27FC236}">
                <a16:creationId xmlns:a16="http://schemas.microsoft.com/office/drawing/2014/main" id="{A3D16883-7BCD-6FB1-38D6-7735A22E000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19">
            <a:extLst>
              <a:ext uri="{FF2B5EF4-FFF2-40B4-BE49-F238E27FC236}">
                <a16:creationId xmlns:a16="http://schemas.microsoft.com/office/drawing/2014/main" id="{9C5706D2-C92A-C82D-13A6-63F728B90404}"/>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5" name="Text Placeholder 19">
            <a:extLst>
              <a:ext uri="{FF2B5EF4-FFF2-40B4-BE49-F238E27FC236}">
                <a16:creationId xmlns:a16="http://schemas.microsoft.com/office/drawing/2014/main" id="{B3ACF92C-8690-3F2D-942A-1064485264E2}"/>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5">
            <a:extLst>
              <a:ext uri="{FF2B5EF4-FFF2-40B4-BE49-F238E27FC236}">
                <a16:creationId xmlns:a16="http://schemas.microsoft.com/office/drawing/2014/main" id="{0082AE9C-0F35-115E-D3EF-2511CF6EEAB9}"/>
              </a:ext>
            </a:extLst>
          </p:cNvPr>
          <p:cNvSpPr>
            <a:spLocks noGrp="1"/>
          </p:cNvSpPr>
          <p:nvPr>
            <p:ph type="body" sz="quarter" idx="31"/>
          </p:nvPr>
        </p:nvSpPr>
        <p:spPr>
          <a:xfrm>
            <a:off x="5876730" y="224893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white letter on a black background&#10;&#10;Description automatically generated">
            <a:extLst>
              <a:ext uri="{FF2B5EF4-FFF2-40B4-BE49-F238E27FC236}">
                <a16:creationId xmlns:a16="http://schemas.microsoft.com/office/drawing/2014/main" id="{61342308-D656-7D56-457F-443F7627CED0}"/>
              </a:ext>
            </a:extLst>
          </p:cNvPr>
          <p:cNvPicPr>
            <a:picLocks noChangeAspect="1"/>
          </p:cNvPicPr>
          <p:nvPr userDrawn="1"/>
        </p:nvPicPr>
        <p:blipFill>
          <a:blip r:embed="rId8"/>
          <a:stretch>
            <a:fillRect/>
          </a:stretch>
        </p:blipFill>
        <p:spPr>
          <a:xfrm>
            <a:off x="403613" y="6388405"/>
            <a:ext cx="1317123" cy="201959"/>
          </a:xfrm>
          <a:prstGeom prst="rect">
            <a:avLst/>
          </a:prstGeom>
        </p:spPr>
      </p:pic>
      <p:sp>
        <p:nvSpPr>
          <p:cNvPr id="8" name="Text Placeholder 15">
            <a:extLst>
              <a:ext uri="{FF2B5EF4-FFF2-40B4-BE49-F238E27FC236}">
                <a16:creationId xmlns:a16="http://schemas.microsoft.com/office/drawing/2014/main" id="{B09C2E1E-5F80-4EBB-3282-B9E1500C41CB}"/>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63367846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Three Number Comparis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50F9-0343-667F-9795-6086E4247827}"/>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3D33B8AC-3196-22EA-AFB3-09DC70C4ECE6}"/>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C1F5531B-B579-B2F8-A618-DD4C816CD4B3}"/>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2E058E93-C213-ED14-3E11-90026DEF02B7}"/>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90688ED4-DC39-FA31-C96C-19A9F19B212B}"/>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EDA15B3D-C093-CCCC-B47D-0BECA9CFAAE0}"/>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E5920A0C-D818-1571-DAD5-36F8EA47D309}"/>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5">
            <a:extLst>
              <a:ext uri="{FF2B5EF4-FFF2-40B4-BE49-F238E27FC236}">
                <a16:creationId xmlns:a16="http://schemas.microsoft.com/office/drawing/2014/main" id="{0E0FD177-6937-59F9-E7FE-7E4A5D84E70A}"/>
              </a:ext>
            </a:extLst>
          </p:cNvPr>
          <p:cNvSpPr>
            <a:spLocks noGrp="1"/>
          </p:cNvSpPr>
          <p:nvPr>
            <p:ph type="body" sz="quarter" idx="31"/>
          </p:nvPr>
        </p:nvSpPr>
        <p:spPr>
          <a:xfrm>
            <a:off x="5876730" y="224893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EC43239E-ECB2-C984-38BF-01166F0C918A}"/>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6" name="Text Placeholder 15">
            <a:extLst>
              <a:ext uri="{FF2B5EF4-FFF2-40B4-BE49-F238E27FC236}">
                <a16:creationId xmlns:a16="http://schemas.microsoft.com/office/drawing/2014/main" id="{94F5892D-F945-6C50-6FD4-ADFDA1E05479}"/>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77991572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2_Three Number Comparison 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C6FC57-12F2-6B00-011B-A83D5A9667C8}"/>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1871A9E9-675D-7387-9FC7-61F67AE30EE2}"/>
              </a:ext>
            </a:extLst>
          </p:cNvPr>
          <p:cNvSpPr>
            <a:spLocks noGrp="1"/>
          </p:cNvSpPr>
          <p:nvPr>
            <p:ph type="body" sz="quarter" idx="31"/>
          </p:nvPr>
        </p:nvSpPr>
        <p:spPr>
          <a:xfrm>
            <a:off x="5876730" y="2248931"/>
            <a:ext cx="439737" cy="36576"/>
          </a:xfrm>
          <a:prstGeom prst="rect">
            <a:avLst/>
          </a:prstGeom>
          <a:solidFill>
            <a:schemeClr val="bg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white letter on a black background&#10;&#10;Description automatically generated">
            <a:extLst>
              <a:ext uri="{FF2B5EF4-FFF2-40B4-BE49-F238E27FC236}">
                <a16:creationId xmlns:a16="http://schemas.microsoft.com/office/drawing/2014/main" id="{2CA4938B-42A3-B100-C920-C2ADB02735B4}"/>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6" name="Text Placeholder 15">
            <a:extLst>
              <a:ext uri="{FF2B5EF4-FFF2-40B4-BE49-F238E27FC236}">
                <a16:creationId xmlns:a16="http://schemas.microsoft.com/office/drawing/2014/main" id="{0231B1EC-8763-3B9C-928E-046F5448F4E4}"/>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6269556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2_Three Number Comparison 3">
    <p:bg>
      <p:bgPr>
        <a:solidFill>
          <a:srgbClr val="87235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E203F3-AAAE-DF47-C5D6-2A86315EBA7E}"/>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D41E0C9-0078-533C-4C48-EEE9BB6B6EAD}"/>
              </a:ext>
            </a:extLst>
          </p:cNvPr>
          <p:cNvSpPr>
            <a:spLocks noGrp="1"/>
          </p:cNvSpPr>
          <p:nvPr>
            <p:ph type="body" sz="quarter" idx="31"/>
          </p:nvPr>
        </p:nvSpPr>
        <p:spPr>
          <a:xfrm>
            <a:off x="5876730" y="2248931"/>
            <a:ext cx="439737" cy="36576"/>
          </a:xfrm>
          <a:prstGeom prst="rect">
            <a:avLst/>
          </a:prstGeom>
          <a:solidFill>
            <a:srgbClr val="87235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white letter on a black background&#10;&#10;Description automatically generated">
            <a:extLst>
              <a:ext uri="{FF2B5EF4-FFF2-40B4-BE49-F238E27FC236}">
                <a16:creationId xmlns:a16="http://schemas.microsoft.com/office/drawing/2014/main" id="{0782DAAA-A9B4-EF6C-8A00-AECF9ECC6980}"/>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6" name="Text Placeholder 15">
            <a:extLst>
              <a:ext uri="{FF2B5EF4-FFF2-40B4-BE49-F238E27FC236}">
                <a16:creationId xmlns:a16="http://schemas.microsoft.com/office/drawing/2014/main" id="{EC2C2F28-3680-4E3D-A357-077C23404506}"/>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28774379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_Three Number Comparison 4">
    <p:bg>
      <p:bgPr>
        <a:solidFill>
          <a:srgbClr val="00AA4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57D66-4681-2AB3-64C6-ADB69F252D85}"/>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FBAF798-A707-C19A-993D-48F70C34236A}"/>
              </a:ext>
            </a:extLst>
          </p:cNvPr>
          <p:cNvSpPr>
            <a:spLocks noGrp="1"/>
          </p:cNvSpPr>
          <p:nvPr>
            <p:ph type="body" sz="quarter" idx="31"/>
          </p:nvPr>
        </p:nvSpPr>
        <p:spPr>
          <a:xfrm>
            <a:off x="5876730" y="2248931"/>
            <a:ext cx="439737" cy="36576"/>
          </a:xfrm>
          <a:prstGeom prst="rect">
            <a:avLst/>
          </a:prstGeom>
          <a:solidFill>
            <a:srgbClr val="00AA4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white letter on a black background&#10;&#10;Description automatically generated">
            <a:extLst>
              <a:ext uri="{FF2B5EF4-FFF2-40B4-BE49-F238E27FC236}">
                <a16:creationId xmlns:a16="http://schemas.microsoft.com/office/drawing/2014/main" id="{C59BF6C8-7A0C-25A1-3E86-8D2D118FC065}"/>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6" name="Text Placeholder 15">
            <a:extLst>
              <a:ext uri="{FF2B5EF4-FFF2-40B4-BE49-F238E27FC236}">
                <a16:creationId xmlns:a16="http://schemas.microsoft.com/office/drawing/2014/main" id="{9C8962BE-8B18-17F9-5D11-5307F7EB615B}"/>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106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4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 name="Text Placeholder 5">
            <a:extLst>
              <a:ext uri="{FF2B5EF4-FFF2-40B4-BE49-F238E27FC236}">
                <a16:creationId xmlns:a16="http://schemas.microsoft.com/office/drawing/2014/main" id="{BE9CC234-F342-71FD-7B7C-D58CF6D7CD89}"/>
              </a:ext>
            </a:extLst>
          </p:cNvPr>
          <p:cNvSpPr>
            <a:spLocks noGrp="1"/>
          </p:cNvSpPr>
          <p:nvPr>
            <p:ph type="body" sz="quarter" idx="31"/>
          </p:nvPr>
        </p:nvSpPr>
        <p:spPr>
          <a:xfrm>
            <a:off x="7458293" y="90727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718090FB-49C9-06BC-D2B4-953FF950E976}"/>
              </a:ext>
            </a:extLst>
          </p:cNvPr>
          <p:cNvSpPr>
            <a:spLocks noGrp="1"/>
          </p:cNvSpPr>
          <p:nvPr>
            <p:ph type="body" sz="quarter" idx="44"/>
          </p:nvPr>
        </p:nvSpPr>
        <p:spPr>
          <a:xfrm>
            <a:off x="7458293" y="281735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50925BA8-7AE1-6F2A-4486-F4012776D835}"/>
              </a:ext>
            </a:extLst>
          </p:cNvPr>
          <p:cNvSpPr>
            <a:spLocks noGrp="1"/>
          </p:cNvSpPr>
          <p:nvPr>
            <p:ph type="body" sz="quarter" idx="45"/>
          </p:nvPr>
        </p:nvSpPr>
        <p:spPr>
          <a:xfrm>
            <a:off x="7458293" y="4737590"/>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EF4E95EE-4849-305D-6AAF-87181FA0F097}"/>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D46E3410-1C83-C200-B9D8-997A6410992A}"/>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9913476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2_Three Number Comparison 5">
    <p:bg>
      <p:bgPr>
        <a:solidFill>
          <a:srgbClr val="00A6C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13581D-C2C4-7FBA-CB1F-4EB97CFA58C9}"/>
              </a:ext>
            </a:extLst>
          </p:cNvPr>
          <p:cNvSpPr/>
          <p:nvPr userDrawn="1"/>
        </p:nvSpPr>
        <p:spPr>
          <a:xfrm>
            <a:off x="749086" y="721820"/>
            <a:ext cx="10693831"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8" y="3284873"/>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3"/>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6" y="3296216"/>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2" y="3296216"/>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40"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9" y="2733381"/>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9" y="2752265"/>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8" y="4307456"/>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5"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61" y="4318799"/>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6"/>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1"/>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1"/>
            <a:ext cx="2043543"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189" indent="0">
              <a:buFontTx/>
              <a:buNone/>
              <a:defRPr sz="1200">
                <a:solidFill>
                  <a:schemeClr val="accent5"/>
                </a:solidFill>
                <a:latin typeface="Arial" panose="020B0604020202020204" pitchFamily="34" charset="0"/>
                <a:cs typeface="Arial" panose="020B0604020202020204" pitchFamily="34" charset="0"/>
              </a:defRPr>
            </a:lvl2pPr>
            <a:lvl3pPr marL="914377" indent="0">
              <a:buFontTx/>
              <a:buNone/>
              <a:defRPr sz="1200">
                <a:solidFill>
                  <a:schemeClr val="accent5"/>
                </a:solidFill>
                <a:latin typeface="Arial" panose="020B0604020202020204" pitchFamily="34" charset="0"/>
                <a:cs typeface="Arial" panose="020B0604020202020204" pitchFamily="34" charset="0"/>
              </a:defRPr>
            </a:lvl3pPr>
            <a:lvl4pPr marL="1371566" indent="0">
              <a:buFontTx/>
              <a:buNone/>
              <a:defRPr sz="1200">
                <a:solidFill>
                  <a:schemeClr val="accent5"/>
                </a:solidFill>
                <a:latin typeface="Arial" panose="020B0604020202020204" pitchFamily="34" charset="0"/>
                <a:cs typeface="Arial" panose="020B0604020202020204" pitchFamily="34" charset="0"/>
              </a:defRPr>
            </a:lvl4pPr>
            <a:lvl5pPr marL="1828754"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4419B4E8-EF4A-E431-8CB8-CFB770E33604}"/>
              </a:ext>
            </a:extLst>
          </p:cNvPr>
          <p:cNvSpPr>
            <a:spLocks noGrp="1"/>
          </p:cNvSpPr>
          <p:nvPr>
            <p:ph type="body" sz="quarter" idx="31"/>
          </p:nvPr>
        </p:nvSpPr>
        <p:spPr>
          <a:xfrm>
            <a:off x="5876730" y="2248931"/>
            <a:ext cx="439737" cy="36576"/>
          </a:xfrm>
          <a:prstGeom prst="rect">
            <a:avLst/>
          </a:prstGeom>
          <a:solidFill>
            <a:srgbClr val="00A6C4"/>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white letter on a black background&#10;&#10;Description automatically generated">
            <a:extLst>
              <a:ext uri="{FF2B5EF4-FFF2-40B4-BE49-F238E27FC236}">
                <a16:creationId xmlns:a16="http://schemas.microsoft.com/office/drawing/2014/main" id="{E3868890-F18D-DAB2-2327-178281C2D3E8}"/>
              </a:ext>
            </a:extLst>
          </p:cNvPr>
          <p:cNvPicPr>
            <a:picLocks noChangeAspect="1"/>
          </p:cNvPicPr>
          <p:nvPr userDrawn="1"/>
        </p:nvPicPr>
        <p:blipFill>
          <a:blip r:embed="rId2"/>
          <a:stretch>
            <a:fillRect/>
          </a:stretch>
        </p:blipFill>
        <p:spPr>
          <a:xfrm>
            <a:off x="403613" y="6388405"/>
            <a:ext cx="1317123" cy="201959"/>
          </a:xfrm>
          <a:prstGeom prst="rect">
            <a:avLst/>
          </a:prstGeom>
        </p:spPr>
      </p:pic>
      <p:sp>
        <p:nvSpPr>
          <p:cNvPr id="5" name="Text Placeholder 15">
            <a:extLst>
              <a:ext uri="{FF2B5EF4-FFF2-40B4-BE49-F238E27FC236}">
                <a16:creationId xmlns:a16="http://schemas.microsoft.com/office/drawing/2014/main" id="{26D910EE-5AEB-AAAE-3047-7236E67287AA}"/>
              </a:ext>
            </a:extLst>
          </p:cNvPr>
          <p:cNvSpPr>
            <a:spLocks noGrp="1"/>
          </p:cNvSpPr>
          <p:nvPr>
            <p:ph type="body" sz="quarter" idx="45" hasCustomPrompt="1"/>
          </p:nvPr>
        </p:nvSpPr>
        <p:spPr>
          <a:xfrm>
            <a:off x="7496222" y="6472917"/>
            <a:ext cx="3957639"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14147702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Infographic Slide">
    <p:spTree>
      <p:nvGrpSpPr>
        <p:cNvPr id="1" name=""/>
        <p:cNvGrpSpPr/>
        <p:nvPr/>
      </p:nvGrpSpPr>
      <p:grpSpPr>
        <a:xfrm>
          <a:off x="0" y="0"/>
          <a:ext cx="0" cy="0"/>
          <a:chOff x="0" y="0"/>
          <a:chExt cx="0" cy="0"/>
        </a:xfrm>
      </p:grpSpPr>
      <p:sp>
        <p:nvSpPr>
          <p:cNvPr id="25" name="Text Placeholder 21">
            <a:extLst>
              <a:ext uri="{FF2B5EF4-FFF2-40B4-BE49-F238E27FC236}">
                <a16:creationId xmlns:a16="http://schemas.microsoft.com/office/drawing/2014/main" id="{5113E17C-B7DA-0074-46F7-E8FBC1068C66}"/>
              </a:ext>
            </a:extLst>
          </p:cNvPr>
          <p:cNvSpPr>
            <a:spLocks noGrp="1"/>
          </p:cNvSpPr>
          <p:nvPr>
            <p:ph type="body" sz="quarter" idx="13" hasCustomPrompt="1"/>
          </p:nvPr>
        </p:nvSpPr>
        <p:spPr>
          <a:xfrm>
            <a:off x="668923" y="613593"/>
            <a:ext cx="3944111" cy="1424129"/>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Infographic Concept Title</a:t>
            </a:r>
          </a:p>
        </p:txBody>
      </p:sp>
      <p:sp>
        <p:nvSpPr>
          <p:cNvPr id="28" name="Text Placeholder 37">
            <a:extLst>
              <a:ext uri="{FF2B5EF4-FFF2-40B4-BE49-F238E27FC236}">
                <a16:creationId xmlns:a16="http://schemas.microsoft.com/office/drawing/2014/main" id="{79129F69-55EB-F45C-8561-2B980878F4DA}"/>
              </a:ext>
            </a:extLst>
          </p:cNvPr>
          <p:cNvSpPr>
            <a:spLocks noGrp="1"/>
          </p:cNvSpPr>
          <p:nvPr>
            <p:ph type="body" sz="quarter" idx="14" hasCustomPrompt="1"/>
          </p:nvPr>
        </p:nvSpPr>
        <p:spPr>
          <a:xfrm>
            <a:off x="1231718" y="3822881"/>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29" name="Text Placeholder 37">
            <a:extLst>
              <a:ext uri="{FF2B5EF4-FFF2-40B4-BE49-F238E27FC236}">
                <a16:creationId xmlns:a16="http://schemas.microsoft.com/office/drawing/2014/main" id="{39A71FCF-523E-C6D0-A738-96E9DD3E656E}"/>
              </a:ext>
            </a:extLst>
          </p:cNvPr>
          <p:cNvSpPr>
            <a:spLocks noGrp="1"/>
          </p:cNvSpPr>
          <p:nvPr>
            <p:ph type="body" sz="quarter" idx="15" hasCustomPrompt="1"/>
          </p:nvPr>
        </p:nvSpPr>
        <p:spPr>
          <a:xfrm>
            <a:off x="1220358" y="3519075"/>
            <a:ext cx="193650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2" name="Text Placeholder 37">
            <a:extLst>
              <a:ext uri="{FF2B5EF4-FFF2-40B4-BE49-F238E27FC236}">
                <a16:creationId xmlns:a16="http://schemas.microsoft.com/office/drawing/2014/main" id="{797175B6-A718-76F7-EC2C-B5EFC29112D6}"/>
              </a:ext>
            </a:extLst>
          </p:cNvPr>
          <p:cNvSpPr>
            <a:spLocks noGrp="1"/>
          </p:cNvSpPr>
          <p:nvPr>
            <p:ph type="body" sz="quarter" idx="16" hasCustomPrompt="1"/>
          </p:nvPr>
        </p:nvSpPr>
        <p:spPr>
          <a:xfrm>
            <a:off x="1220358" y="4533245"/>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3" name="Text Placeholder 37">
            <a:extLst>
              <a:ext uri="{FF2B5EF4-FFF2-40B4-BE49-F238E27FC236}">
                <a16:creationId xmlns:a16="http://schemas.microsoft.com/office/drawing/2014/main" id="{81CAE7DE-8B26-CB91-52F1-87AF651ACA77}"/>
              </a:ext>
            </a:extLst>
          </p:cNvPr>
          <p:cNvSpPr>
            <a:spLocks noGrp="1"/>
          </p:cNvSpPr>
          <p:nvPr>
            <p:ph type="body" sz="quarter" idx="17" hasCustomPrompt="1"/>
          </p:nvPr>
        </p:nvSpPr>
        <p:spPr>
          <a:xfrm>
            <a:off x="1220358" y="4229439"/>
            <a:ext cx="192514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37">
            <a:extLst>
              <a:ext uri="{FF2B5EF4-FFF2-40B4-BE49-F238E27FC236}">
                <a16:creationId xmlns:a16="http://schemas.microsoft.com/office/drawing/2014/main" id="{7AC3CFB7-4422-0B1C-CB8C-8DCB2DE955EA}"/>
              </a:ext>
            </a:extLst>
          </p:cNvPr>
          <p:cNvSpPr>
            <a:spLocks noGrp="1"/>
          </p:cNvSpPr>
          <p:nvPr>
            <p:ph type="body" sz="quarter" idx="18" hasCustomPrompt="1"/>
          </p:nvPr>
        </p:nvSpPr>
        <p:spPr>
          <a:xfrm>
            <a:off x="9351303" y="3071221"/>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7" name="Text Placeholder 37">
            <a:extLst>
              <a:ext uri="{FF2B5EF4-FFF2-40B4-BE49-F238E27FC236}">
                <a16:creationId xmlns:a16="http://schemas.microsoft.com/office/drawing/2014/main" id="{2BCC2358-07B6-18CD-17AB-9828FFE2CA2B}"/>
              </a:ext>
            </a:extLst>
          </p:cNvPr>
          <p:cNvSpPr>
            <a:spLocks noGrp="1"/>
          </p:cNvSpPr>
          <p:nvPr>
            <p:ph type="body" sz="quarter" idx="19" hasCustomPrompt="1"/>
          </p:nvPr>
        </p:nvSpPr>
        <p:spPr>
          <a:xfrm>
            <a:off x="9351303" y="2765003"/>
            <a:ext cx="1925139"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40" name="Text Placeholder 37">
            <a:extLst>
              <a:ext uri="{FF2B5EF4-FFF2-40B4-BE49-F238E27FC236}">
                <a16:creationId xmlns:a16="http://schemas.microsoft.com/office/drawing/2014/main" id="{462F12F7-7B60-2774-FA27-74FCD5253FB5}"/>
              </a:ext>
            </a:extLst>
          </p:cNvPr>
          <p:cNvSpPr>
            <a:spLocks noGrp="1"/>
          </p:cNvSpPr>
          <p:nvPr>
            <p:ph type="body" sz="quarter" idx="20" hasCustomPrompt="1"/>
          </p:nvPr>
        </p:nvSpPr>
        <p:spPr>
          <a:xfrm>
            <a:off x="9340287" y="4150874"/>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1" name="Text Placeholder 37">
            <a:extLst>
              <a:ext uri="{FF2B5EF4-FFF2-40B4-BE49-F238E27FC236}">
                <a16:creationId xmlns:a16="http://schemas.microsoft.com/office/drawing/2014/main" id="{173F1EB1-825C-F728-EFCD-6531D59EA29E}"/>
              </a:ext>
            </a:extLst>
          </p:cNvPr>
          <p:cNvSpPr>
            <a:spLocks noGrp="1"/>
          </p:cNvSpPr>
          <p:nvPr>
            <p:ph type="body" sz="quarter" idx="21" hasCustomPrompt="1"/>
          </p:nvPr>
        </p:nvSpPr>
        <p:spPr>
          <a:xfrm>
            <a:off x="9340285" y="3844656"/>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44" name="Text Placeholder 37">
            <a:extLst>
              <a:ext uri="{FF2B5EF4-FFF2-40B4-BE49-F238E27FC236}">
                <a16:creationId xmlns:a16="http://schemas.microsoft.com/office/drawing/2014/main" id="{E3FEFBAC-6534-4C86-F18F-4B3379242504}"/>
              </a:ext>
            </a:extLst>
          </p:cNvPr>
          <p:cNvSpPr>
            <a:spLocks noGrp="1"/>
          </p:cNvSpPr>
          <p:nvPr>
            <p:ph type="body" sz="quarter" idx="22" hasCustomPrompt="1"/>
          </p:nvPr>
        </p:nvSpPr>
        <p:spPr>
          <a:xfrm>
            <a:off x="9339943" y="4910211"/>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5" name="Text Placeholder 37">
            <a:extLst>
              <a:ext uri="{FF2B5EF4-FFF2-40B4-BE49-F238E27FC236}">
                <a16:creationId xmlns:a16="http://schemas.microsoft.com/office/drawing/2014/main" id="{835A637A-1EA5-842A-FBA2-E7C2FEB00A74}"/>
              </a:ext>
            </a:extLst>
          </p:cNvPr>
          <p:cNvSpPr>
            <a:spLocks noGrp="1"/>
          </p:cNvSpPr>
          <p:nvPr>
            <p:ph type="body" sz="quarter" idx="23" hasCustomPrompt="1"/>
          </p:nvPr>
        </p:nvSpPr>
        <p:spPr>
          <a:xfrm>
            <a:off x="9339941" y="4603994"/>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 name="Text Box 18">
            <a:extLst>
              <a:ext uri="{FF2B5EF4-FFF2-40B4-BE49-F238E27FC236}">
                <a16:creationId xmlns:a16="http://schemas.microsoft.com/office/drawing/2014/main" id="{F7038EB9-A444-FA53-C768-1E636535CD69}"/>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D7CFBE25-88C0-6A06-F878-39092A930544}"/>
              </a:ext>
            </a:extLst>
          </p:cNvPr>
          <p:cNvSpPr>
            <a:spLocks noGrp="1"/>
          </p:cNvSpPr>
          <p:nvPr>
            <p:ph type="body" sz="quarter" idx="31"/>
          </p:nvPr>
        </p:nvSpPr>
        <p:spPr>
          <a:xfrm>
            <a:off x="788133" y="2098680"/>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7BC73A25-A6C9-180D-7FB2-D99507B4DF95}"/>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7" name="Text Placeholder 15">
            <a:extLst>
              <a:ext uri="{FF2B5EF4-FFF2-40B4-BE49-F238E27FC236}">
                <a16:creationId xmlns:a16="http://schemas.microsoft.com/office/drawing/2014/main" id="{209BA3E2-F54C-9447-8A28-292E4DA8BC88}"/>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8684560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2_Timeline Slide">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944187"/>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79" name="Text Placeholder 78">
            <a:extLst>
              <a:ext uri="{FF2B5EF4-FFF2-40B4-BE49-F238E27FC236}">
                <a16:creationId xmlns:a16="http://schemas.microsoft.com/office/drawing/2014/main" id="{F1D04FA4-807D-3EF1-B44A-F0BBA11A98BD}"/>
              </a:ext>
            </a:extLst>
          </p:cNvPr>
          <p:cNvSpPr>
            <a:spLocks noGrp="1"/>
          </p:cNvSpPr>
          <p:nvPr>
            <p:ph type="body" sz="quarter" idx="15"/>
          </p:nvPr>
        </p:nvSpPr>
        <p:spPr>
          <a:xfrm>
            <a:off x="1246188" y="2747678"/>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0" name="Text Placeholder 78">
            <a:extLst>
              <a:ext uri="{FF2B5EF4-FFF2-40B4-BE49-F238E27FC236}">
                <a16:creationId xmlns:a16="http://schemas.microsoft.com/office/drawing/2014/main" id="{1425E34C-1605-714E-7F3D-D701B2BBA7E3}"/>
              </a:ext>
            </a:extLst>
          </p:cNvPr>
          <p:cNvSpPr>
            <a:spLocks noGrp="1"/>
          </p:cNvSpPr>
          <p:nvPr>
            <p:ph type="body" sz="quarter" idx="16"/>
          </p:nvPr>
        </p:nvSpPr>
        <p:spPr>
          <a:xfrm>
            <a:off x="3092070" y="2398298"/>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1" name="Text Placeholder 78">
            <a:extLst>
              <a:ext uri="{FF2B5EF4-FFF2-40B4-BE49-F238E27FC236}">
                <a16:creationId xmlns:a16="http://schemas.microsoft.com/office/drawing/2014/main" id="{7171B691-CAFA-2FC3-9DB8-4F0F7325B053}"/>
              </a:ext>
            </a:extLst>
          </p:cNvPr>
          <p:cNvSpPr>
            <a:spLocks noGrp="1"/>
          </p:cNvSpPr>
          <p:nvPr>
            <p:ph type="body" sz="quarter" idx="17"/>
          </p:nvPr>
        </p:nvSpPr>
        <p:spPr>
          <a:xfrm>
            <a:off x="4571826" y="2398298"/>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2" name="Text Placeholder 78">
            <a:extLst>
              <a:ext uri="{FF2B5EF4-FFF2-40B4-BE49-F238E27FC236}">
                <a16:creationId xmlns:a16="http://schemas.microsoft.com/office/drawing/2014/main" id="{583BE223-A709-EB79-9124-72EB0302D58D}"/>
              </a:ext>
            </a:extLst>
          </p:cNvPr>
          <p:cNvSpPr>
            <a:spLocks noGrp="1"/>
          </p:cNvSpPr>
          <p:nvPr>
            <p:ph type="body" sz="quarter" idx="18"/>
          </p:nvPr>
        </p:nvSpPr>
        <p:spPr>
          <a:xfrm>
            <a:off x="2227812" y="495126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3" name="Text Placeholder 78">
            <a:extLst>
              <a:ext uri="{FF2B5EF4-FFF2-40B4-BE49-F238E27FC236}">
                <a16:creationId xmlns:a16="http://schemas.microsoft.com/office/drawing/2014/main" id="{9E9AB820-BFBA-DDC4-F4E9-68CB28EB6A06}"/>
              </a:ext>
            </a:extLst>
          </p:cNvPr>
          <p:cNvSpPr>
            <a:spLocks noGrp="1"/>
          </p:cNvSpPr>
          <p:nvPr>
            <p:ph type="body" sz="quarter" idx="19"/>
          </p:nvPr>
        </p:nvSpPr>
        <p:spPr>
          <a:xfrm>
            <a:off x="3814507" y="495126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4" name="Text Placeholder 78">
            <a:extLst>
              <a:ext uri="{FF2B5EF4-FFF2-40B4-BE49-F238E27FC236}">
                <a16:creationId xmlns:a16="http://schemas.microsoft.com/office/drawing/2014/main" id="{CA2BE97D-8302-7E6E-5DE1-FF0E841AEF6A}"/>
              </a:ext>
            </a:extLst>
          </p:cNvPr>
          <p:cNvSpPr>
            <a:spLocks noGrp="1"/>
          </p:cNvSpPr>
          <p:nvPr>
            <p:ph type="body" sz="quarter" idx="20"/>
          </p:nvPr>
        </p:nvSpPr>
        <p:spPr>
          <a:xfrm>
            <a:off x="5286300" y="495346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5" name="Text Placeholder 78">
            <a:extLst>
              <a:ext uri="{FF2B5EF4-FFF2-40B4-BE49-F238E27FC236}">
                <a16:creationId xmlns:a16="http://schemas.microsoft.com/office/drawing/2014/main" id="{129A0BF5-B1E5-CECF-E272-6D6A857559CE}"/>
              </a:ext>
            </a:extLst>
          </p:cNvPr>
          <p:cNvSpPr>
            <a:spLocks noGrp="1"/>
          </p:cNvSpPr>
          <p:nvPr>
            <p:ph type="body" sz="quarter" idx="21"/>
          </p:nvPr>
        </p:nvSpPr>
        <p:spPr>
          <a:xfrm>
            <a:off x="7741746" y="2387242"/>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6" name="Text Placeholder 78">
            <a:extLst>
              <a:ext uri="{FF2B5EF4-FFF2-40B4-BE49-F238E27FC236}">
                <a16:creationId xmlns:a16="http://schemas.microsoft.com/office/drawing/2014/main" id="{C18A586F-7193-1D82-8B4C-C705A22F3782}"/>
              </a:ext>
            </a:extLst>
          </p:cNvPr>
          <p:cNvSpPr>
            <a:spLocks noGrp="1"/>
          </p:cNvSpPr>
          <p:nvPr>
            <p:ph type="body" sz="quarter" idx="22"/>
          </p:nvPr>
        </p:nvSpPr>
        <p:spPr>
          <a:xfrm>
            <a:off x="9286688" y="2387242"/>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7" name="Text Placeholder 78">
            <a:extLst>
              <a:ext uri="{FF2B5EF4-FFF2-40B4-BE49-F238E27FC236}">
                <a16:creationId xmlns:a16="http://schemas.microsoft.com/office/drawing/2014/main" id="{B572EB87-6EDD-D1A1-7A0A-44BE7595F66E}"/>
              </a:ext>
            </a:extLst>
          </p:cNvPr>
          <p:cNvSpPr>
            <a:spLocks noGrp="1"/>
          </p:cNvSpPr>
          <p:nvPr>
            <p:ph type="body" sz="quarter" idx="23"/>
          </p:nvPr>
        </p:nvSpPr>
        <p:spPr>
          <a:xfrm>
            <a:off x="8456815" y="495488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8" name="Text Placeholder 78">
            <a:extLst>
              <a:ext uri="{FF2B5EF4-FFF2-40B4-BE49-F238E27FC236}">
                <a16:creationId xmlns:a16="http://schemas.microsoft.com/office/drawing/2014/main" id="{6929DF40-B18D-40D5-23BA-15F34AEA3B2E}"/>
              </a:ext>
            </a:extLst>
          </p:cNvPr>
          <p:cNvSpPr>
            <a:spLocks noGrp="1"/>
          </p:cNvSpPr>
          <p:nvPr>
            <p:ph type="body" sz="quarter" idx="24"/>
          </p:nvPr>
        </p:nvSpPr>
        <p:spPr>
          <a:xfrm>
            <a:off x="10029052" y="4954886"/>
            <a:ext cx="1304669" cy="681319"/>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Click to edit Master text styles</a:t>
            </a:r>
          </a:p>
        </p:txBody>
      </p:sp>
      <p:sp>
        <p:nvSpPr>
          <p:cNvPr id="89" name="Text Placeholder 78">
            <a:extLst>
              <a:ext uri="{FF2B5EF4-FFF2-40B4-BE49-F238E27FC236}">
                <a16:creationId xmlns:a16="http://schemas.microsoft.com/office/drawing/2014/main" id="{44568B6F-CE85-183A-0400-829EE9E0E5E8}"/>
              </a:ext>
            </a:extLst>
          </p:cNvPr>
          <p:cNvSpPr>
            <a:spLocks noGrp="1"/>
          </p:cNvSpPr>
          <p:nvPr>
            <p:ph type="body" sz="quarter" idx="25" hasCustomPrompt="1"/>
          </p:nvPr>
        </p:nvSpPr>
        <p:spPr>
          <a:xfrm>
            <a:off x="488397" y="5663025"/>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90" name="Text Placeholder 78">
            <a:extLst>
              <a:ext uri="{FF2B5EF4-FFF2-40B4-BE49-F238E27FC236}">
                <a16:creationId xmlns:a16="http://schemas.microsoft.com/office/drawing/2014/main" id="{69BD51A6-4FC4-82FA-B494-743C92A5EE00}"/>
              </a:ext>
            </a:extLst>
          </p:cNvPr>
          <p:cNvSpPr>
            <a:spLocks noGrp="1"/>
          </p:cNvSpPr>
          <p:nvPr>
            <p:ph type="body" sz="quarter" idx="26" hasCustomPrompt="1"/>
          </p:nvPr>
        </p:nvSpPr>
        <p:spPr>
          <a:xfrm>
            <a:off x="3864110" y="5667613"/>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91" name="Text Placeholder 78">
            <a:extLst>
              <a:ext uri="{FF2B5EF4-FFF2-40B4-BE49-F238E27FC236}">
                <a16:creationId xmlns:a16="http://schemas.microsoft.com/office/drawing/2014/main" id="{E5FFFD0A-1980-1689-3800-F87E5626E3AC}"/>
              </a:ext>
            </a:extLst>
          </p:cNvPr>
          <p:cNvSpPr>
            <a:spLocks noGrp="1"/>
          </p:cNvSpPr>
          <p:nvPr>
            <p:ph type="body" sz="quarter" idx="27" hasCustomPrompt="1"/>
          </p:nvPr>
        </p:nvSpPr>
        <p:spPr>
          <a:xfrm>
            <a:off x="7260505" y="5666244"/>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92" name="Text Placeholder 78">
            <a:extLst>
              <a:ext uri="{FF2B5EF4-FFF2-40B4-BE49-F238E27FC236}">
                <a16:creationId xmlns:a16="http://schemas.microsoft.com/office/drawing/2014/main" id="{B32008C2-118E-E5CB-446E-A4F71D20B011}"/>
              </a:ext>
            </a:extLst>
          </p:cNvPr>
          <p:cNvSpPr>
            <a:spLocks noGrp="1"/>
          </p:cNvSpPr>
          <p:nvPr>
            <p:ph type="body" sz="quarter" idx="28" hasCustomPrompt="1"/>
          </p:nvPr>
        </p:nvSpPr>
        <p:spPr>
          <a:xfrm>
            <a:off x="10636218" y="5656062"/>
            <a:ext cx="1244871"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189" indent="0">
              <a:buNone/>
              <a:defRPr sz="1051"/>
            </a:lvl2pPr>
            <a:lvl3pPr marL="914377" indent="0">
              <a:buNone/>
              <a:defRPr sz="1051"/>
            </a:lvl3pPr>
            <a:lvl4pPr marL="1371566" indent="0">
              <a:buNone/>
              <a:defRPr sz="1051"/>
            </a:lvl4pPr>
            <a:lvl5pPr marL="1828754" indent="0">
              <a:buNone/>
              <a:defRPr sz="1051"/>
            </a:lvl5pPr>
          </a:lstStyle>
          <a:p>
            <a:pPr lvl="0"/>
            <a:r>
              <a:rPr lang="en-US" dirty="0"/>
              <a:t>DATE</a:t>
            </a:r>
          </a:p>
        </p:txBody>
      </p:sp>
      <p:sp>
        <p:nvSpPr>
          <p:cNvPr id="5" name="Text Box 18">
            <a:extLst>
              <a:ext uri="{FF2B5EF4-FFF2-40B4-BE49-F238E27FC236}">
                <a16:creationId xmlns:a16="http://schemas.microsoft.com/office/drawing/2014/main" id="{47DFABD6-E65F-AD5A-EE99-7A502FA9639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8F7B077B-91D1-E35C-A171-1FE934B264DF}"/>
              </a:ext>
            </a:extLst>
          </p:cNvPr>
          <p:cNvSpPr>
            <a:spLocks noGrp="1"/>
          </p:cNvSpPr>
          <p:nvPr>
            <p:ph type="body" sz="quarter" idx="31"/>
          </p:nvPr>
        </p:nvSpPr>
        <p:spPr>
          <a:xfrm>
            <a:off x="5876133" y="103685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B93E3402-0D90-F062-24ED-B7EF5E9B6ED3}"/>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7" name="Text Placeholder 15">
            <a:extLst>
              <a:ext uri="{FF2B5EF4-FFF2-40B4-BE49-F238E27FC236}">
                <a16:creationId xmlns:a16="http://schemas.microsoft.com/office/drawing/2014/main" id="{D32B1469-085B-FA8A-08C7-97E56F4D9841}"/>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74159928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2_Seven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9" y="503702"/>
            <a:ext cx="5401765" cy="649367"/>
          </a:xfrm>
          <a:prstGeom prst="rect">
            <a:avLst/>
          </a:prstGeom>
        </p:spPr>
        <p:txBody>
          <a:bodyPr/>
          <a:lstStyle>
            <a:lvl1pPr marL="0" indent="0" algn="ctr">
              <a:buNone/>
              <a:defRPr sz="4800" b="0">
                <a:solidFill>
                  <a:schemeClr val="accent5"/>
                </a:solidFill>
              </a:defRPr>
            </a:lvl1pPr>
          </a:lstStyle>
          <a:p>
            <a:pPr lvl="0"/>
            <a:r>
              <a:rPr lang="en-US" dirty="0"/>
              <a:t>Road Map Slide</a:t>
            </a:r>
          </a:p>
        </p:txBody>
      </p:sp>
      <p:sp>
        <p:nvSpPr>
          <p:cNvPr id="3" name="Rectangle 2">
            <a:extLst>
              <a:ext uri="{FF2B5EF4-FFF2-40B4-BE49-F238E27FC236}">
                <a16:creationId xmlns:a16="http://schemas.microsoft.com/office/drawing/2014/main" id="{A1B6FD31-C6C2-AE21-3742-ADBB11E24213}"/>
              </a:ext>
            </a:extLst>
          </p:cNvPr>
          <p:cNvSpPr/>
          <p:nvPr userDrawn="1"/>
        </p:nvSpPr>
        <p:spPr>
          <a:xfrm>
            <a:off x="5422603" y="2323726"/>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1AC36C40-51B6-1426-78D6-20C14DD53DFB}"/>
              </a:ext>
            </a:extLst>
          </p:cNvPr>
          <p:cNvSpPr/>
          <p:nvPr userDrawn="1"/>
        </p:nvSpPr>
        <p:spPr>
          <a:xfrm>
            <a:off x="7052227"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2B818A4-C9CA-32C0-7C9B-9ECA46DE9EBB}"/>
              </a:ext>
            </a:extLst>
          </p:cNvPr>
          <p:cNvSpPr/>
          <p:nvPr userDrawn="1"/>
        </p:nvSpPr>
        <p:spPr>
          <a:xfrm>
            <a:off x="8681851" y="2323726"/>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D0F47B6B-8174-7579-79F9-7933E53258F8}"/>
              </a:ext>
            </a:extLst>
          </p:cNvPr>
          <p:cNvSpPr/>
          <p:nvPr userDrawn="1"/>
        </p:nvSpPr>
        <p:spPr>
          <a:xfrm>
            <a:off x="3792979"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4E421D5-B299-03CF-B235-007F622AD9E1}"/>
              </a:ext>
            </a:extLst>
          </p:cNvPr>
          <p:cNvSpPr/>
          <p:nvPr userDrawn="1"/>
        </p:nvSpPr>
        <p:spPr>
          <a:xfrm>
            <a:off x="2163355" y="2323726"/>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62A0EEF-6A4A-A89E-A06D-B7AD6846FA2E}"/>
              </a:ext>
            </a:extLst>
          </p:cNvPr>
          <p:cNvSpPr/>
          <p:nvPr userDrawn="1"/>
        </p:nvSpPr>
        <p:spPr>
          <a:xfrm>
            <a:off x="533731"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0459583B-01BD-2607-C00E-40BF6D594FBA}"/>
              </a:ext>
            </a:extLst>
          </p:cNvPr>
          <p:cNvSpPr/>
          <p:nvPr userDrawn="1"/>
        </p:nvSpPr>
        <p:spPr>
          <a:xfrm>
            <a:off x="10311475" y="3953350"/>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E7E01DA8-4349-C4CA-F7BE-64A225FF90AA}"/>
              </a:ext>
            </a:extLst>
          </p:cNvPr>
          <p:cNvSpPr/>
          <p:nvPr userDrawn="1"/>
        </p:nvSpPr>
        <p:spPr>
          <a:xfrm>
            <a:off x="992563" y="5217515"/>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16" name="Rectangle 15">
            <a:extLst>
              <a:ext uri="{FF2B5EF4-FFF2-40B4-BE49-F238E27FC236}">
                <a16:creationId xmlns:a16="http://schemas.microsoft.com/office/drawing/2014/main" id="{562141D5-67C9-B324-0BEC-2F844E951FCF}"/>
              </a:ext>
            </a:extLst>
          </p:cNvPr>
          <p:cNvSpPr/>
          <p:nvPr userDrawn="1"/>
        </p:nvSpPr>
        <p:spPr>
          <a:xfrm>
            <a:off x="4251811" y="5217515"/>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17" name="Rectangle 16">
            <a:extLst>
              <a:ext uri="{FF2B5EF4-FFF2-40B4-BE49-F238E27FC236}">
                <a16:creationId xmlns:a16="http://schemas.microsoft.com/office/drawing/2014/main" id="{76D9EB63-692D-0A5D-B61E-3413A552166D}"/>
              </a:ext>
            </a:extLst>
          </p:cNvPr>
          <p:cNvSpPr/>
          <p:nvPr userDrawn="1"/>
        </p:nvSpPr>
        <p:spPr>
          <a:xfrm>
            <a:off x="7511059" y="5217515"/>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18" name="Rectangle 17">
            <a:extLst>
              <a:ext uri="{FF2B5EF4-FFF2-40B4-BE49-F238E27FC236}">
                <a16:creationId xmlns:a16="http://schemas.microsoft.com/office/drawing/2014/main" id="{367CF4CE-B6BD-0BA6-5A0F-57BA7DECDFAC}"/>
              </a:ext>
            </a:extLst>
          </p:cNvPr>
          <p:cNvSpPr/>
          <p:nvPr userDrawn="1"/>
        </p:nvSpPr>
        <p:spPr>
          <a:xfrm>
            <a:off x="10767289" y="5217515"/>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07</a:t>
            </a:r>
          </a:p>
        </p:txBody>
      </p:sp>
      <p:sp>
        <p:nvSpPr>
          <p:cNvPr id="19" name="Rectangle 18">
            <a:extLst>
              <a:ext uri="{FF2B5EF4-FFF2-40B4-BE49-F238E27FC236}">
                <a16:creationId xmlns:a16="http://schemas.microsoft.com/office/drawing/2014/main" id="{304BF556-DD7E-84CC-B155-38B033EFDE67}"/>
              </a:ext>
            </a:extLst>
          </p:cNvPr>
          <p:cNvSpPr/>
          <p:nvPr userDrawn="1"/>
        </p:nvSpPr>
        <p:spPr>
          <a:xfrm>
            <a:off x="9139174"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06</a:t>
            </a:r>
          </a:p>
        </p:txBody>
      </p:sp>
      <p:sp>
        <p:nvSpPr>
          <p:cNvPr id="20" name="Rectangle 19">
            <a:extLst>
              <a:ext uri="{FF2B5EF4-FFF2-40B4-BE49-F238E27FC236}">
                <a16:creationId xmlns:a16="http://schemas.microsoft.com/office/drawing/2014/main" id="{D7423B2B-6429-AA7B-0640-7A052BEAFB6E}"/>
              </a:ext>
            </a:extLst>
          </p:cNvPr>
          <p:cNvSpPr/>
          <p:nvPr userDrawn="1"/>
        </p:nvSpPr>
        <p:spPr>
          <a:xfrm>
            <a:off x="5879926"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21" name="Rectangle 20">
            <a:extLst>
              <a:ext uri="{FF2B5EF4-FFF2-40B4-BE49-F238E27FC236}">
                <a16:creationId xmlns:a16="http://schemas.microsoft.com/office/drawing/2014/main" id="{5A6413A4-70B5-6B85-CC2B-7286DB6E312B}"/>
              </a:ext>
            </a:extLst>
          </p:cNvPr>
          <p:cNvSpPr/>
          <p:nvPr userDrawn="1"/>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36" name="Elbow Connector 35">
            <a:extLst>
              <a:ext uri="{FF2B5EF4-FFF2-40B4-BE49-F238E27FC236}">
                <a16:creationId xmlns:a16="http://schemas.microsoft.com/office/drawing/2014/main" id="{5FD1D9D0-437C-9BE1-D3EC-0D8342FC5464}"/>
              </a:ext>
            </a:extLst>
          </p:cNvPr>
          <p:cNvCxnSpPr>
            <a:stCxn id="15" idx="3"/>
            <a:endCxn id="21" idx="1"/>
          </p:cNvCxnSpPr>
          <p:nvPr userDrawn="1"/>
        </p:nvCxnSpPr>
        <p:spPr>
          <a:xfrm flipV="1">
            <a:off x="1421696" y="2186266"/>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CBA6C04B-3F89-7195-C880-E5BC07F5325D}"/>
              </a:ext>
            </a:extLst>
          </p:cNvPr>
          <p:cNvCxnSpPr>
            <a:stCxn id="21" idx="3"/>
            <a:endCxn id="16" idx="1"/>
          </p:cNvCxnSpPr>
          <p:nvPr userDrawn="1"/>
        </p:nvCxnSpPr>
        <p:spPr>
          <a:xfrm>
            <a:off x="3052829"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E16D7C90-0973-D44A-80C5-93D8E5DA3FF6}"/>
              </a:ext>
            </a:extLst>
          </p:cNvPr>
          <p:cNvCxnSpPr>
            <a:stCxn id="16" idx="3"/>
            <a:endCxn id="20" idx="1"/>
          </p:cNvCxnSpPr>
          <p:nvPr userDrawn="1"/>
        </p:nvCxnSpPr>
        <p:spPr>
          <a:xfrm flipV="1">
            <a:off x="4680943"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A8708709-B34A-410B-BAB0-AE8F73A9D093}"/>
              </a:ext>
            </a:extLst>
          </p:cNvPr>
          <p:cNvCxnSpPr>
            <a:stCxn id="20" idx="3"/>
            <a:endCxn id="17" idx="1"/>
          </p:cNvCxnSpPr>
          <p:nvPr userDrawn="1"/>
        </p:nvCxnSpPr>
        <p:spPr>
          <a:xfrm>
            <a:off x="6309058" y="2186266"/>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82CDAD14-BE67-3BBF-8BE7-F58018D58CF8}"/>
              </a:ext>
            </a:extLst>
          </p:cNvPr>
          <p:cNvCxnSpPr>
            <a:stCxn id="17" idx="3"/>
            <a:endCxn id="19" idx="1"/>
          </p:cNvCxnSpPr>
          <p:nvPr userDrawn="1"/>
        </p:nvCxnSpPr>
        <p:spPr>
          <a:xfrm flipV="1">
            <a:off x="7940191"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795BD8F3-EABB-555A-9DB3-8F3CD2522C07}"/>
              </a:ext>
            </a:extLst>
          </p:cNvPr>
          <p:cNvCxnSpPr>
            <a:stCxn id="19" idx="3"/>
            <a:endCxn id="18" idx="1"/>
          </p:cNvCxnSpPr>
          <p:nvPr userDrawn="1"/>
        </p:nvCxnSpPr>
        <p:spPr>
          <a:xfrm>
            <a:off x="9568306" y="2186266"/>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sp>
        <p:nvSpPr>
          <p:cNvPr id="49" name="Text Placeholder 36">
            <a:extLst>
              <a:ext uri="{FF2B5EF4-FFF2-40B4-BE49-F238E27FC236}">
                <a16:creationId xmlns:a16="http://schemas.microsoft.com/office/drawing/2014/main" id="{6130601D-E05D-E7BA-9955-058F8343C192}"/>
              </a:ext>
            </a:extLst>
          </p:cNvPr>
          <p:cNvSpPr>
            <a:spLocks noGrp="1"/>
          </p:cNvSpPr>
          <p:nvPr>
            <p:ph type="body" sz="quarter" idx="24" hasCustomPrompt="1"/>
          </p:nvPr>
        </p:nvSpPr>
        <p:spPr>
          <a:xfrm>
            <a:off x="536749" y="3215879"/>
            <a:ext cx="1346795" cy="730339"/>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0" name="Text Placeholder 46">
            <a:extLst>
              <a:ext uri="{FF2B5EF4-FFF2-40B4-BE49-F238E27FC236}">
                <a16:creationId xmlns:a16="http://schemas.microsoft.com/office/drawing/2014/main" id="{BFB539B6-1965-BD0F-C11F-046933F41D58}"/>
              </a:ext>
            </a:extLst>
          </p:cNvPr>
          <p:cNvSpPr>
            <a:spLocks noGrp="1"/>
          </p:cNvSpPr>
          <p:nvPr>
            <p:ph type="body" sz="quarter" idx="26" hasCustomPrompt="1"/>
          </p:nvPr>
        </p:nvSpPr>
        <p:spPr>
          <a:xfrm>
            <a:off x="535989"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1" name="Text Placeholder 36">
            <a:extLst>
              <a:ext uri="{FF2B5EF4-FFF2-40B4-BE49-F238E27FC236}">
                <a16:creationId xmlns:a16="http://schemas.microsoft.com/office/drawing/2014/main" id="{879188D4-1898-6F14-798A-8ADD0F9E70F4}"/>
              </a:ext>
            </a:extLst>
          </p:cNvPr>
          <p:cNvSpPr>
            <a:spLocks noGrp="1"/>
          </p:cNvSpPr>
          <p:nvPr>
            <p:ph type="body" sz="quarter" idx="27" hasCustomPrompt="1"/>
          </p:nvPr>
        </p:nvSpPr>
        <p:spPr>
          <a:xfrm>
            <a:off x="2162607"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2" name="Text Placeholder 46">
            <a:extLst>
              <a:ext uri="{FF2B5EF4-FFF2-40B4-BE49-F238E27FC236}">
                <a16:creationId xmlns:a16="http://schemas.microsoft.com/office/drawing/2014/main" id="{8026D43B-B037-DBA0-1F03-9A034ED22630}"/>
              </a:ext>
            </a:extLst>
          </p:cNvPr>
          <p:cNvSpPr>
            <a:spLocks noGrp="1"/>
          </p:cNvSpPr>
          <p:nvPr>
            <p:ph type="body" sz="quarter" idx="28" hasCustomPrompt="1"/>
          </p:nvPr>
        </p:nvSpPr>
        <p:spPr>
          <a:xfrm>
            <a:off x="2161845"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3" name="Text Placeholder 36">
            <a:extLst>
              <a:ext uri="{FF2B5EF4-FFF2-40B4-BE49-F238E27FC236}">
                <a16:creationId xmlns:a16="http://schemas.microsoft.com/office/drawing/2014/main" id="{331F1FA7-C7D5-146F-B298-45F13109956B}"/>
              </a:ext>
            </a:extLst>
          </p:cNvPr>
          <p:cNvSpPr>
            <a:spLocks noGrp="1"/>
          </p:cNvSpPr>
          <p:nvPr>
            <p:ph type="body" sz="quarter" idx="29" hasCustomPrompt="1"/>
          </p:nvPr>
        </p:nvSpPr>
        <p:spPr>
          <a:xfrm>
            <a:off x="3794489" y="3215880"/>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4" name="Text Placeholder 46">
            <a:extLst>
              <a:ext uri="{FF2B5EF4-FFF2-40B4-BE49-F238E27FC236}">
                <a16:creationId xmlns:a16="http://schemas.microsoft.com/office/drawing/2014/main" id="{0D5BCC8B-66D7-C1B5-7378-45E3737E66CF}"/>
              </a:ext>
            </a:extLst>
          </p:cNvPr>
          <p:cNvSpPr>
            <a:spLocks noGrp="1"/>
          </p:cNvSpPr>
          <p:nvPr>
            <p:ph type="body" sz="quarter" idx="30" hasCustomPrompt="1"/>
          </p:nvPr>
        </p:nvSpPr>
        <p:spPr>
          <a:xfrm>
            <a:off x="3793728"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55" name="Text Placeholder 36">
            <a:extLst>
              <a:ext uri="{FF2B5EF4-FFF2-40B4-BE49-F238E27FC236}">
                <a16:creationId xmlns:a16="http://schemas.microsoft.com/office/drawing/2014/main" id="{52AE244B-299F-8ABB-1AB8-69D7867F70F6}"/>
              </a:ext>
            </a:extLst>
          </p:cNvPr>
          <p:cNvSpPr>
            <a:spLocks noGrp="1"/>
          </p:cNvSpPr>
          <p:nvPr>
            <p:ph type="body" sz="quarter" idx="31" hasCustomPrompt="1"/>
          </p:nvPr>
        </p:nvSpPr>
        <p:spPr>
          <a:xfrm>
            <a:off x="5426381"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6" name="Text Placeholder 46">
            <a:extLst>
              <a:ext uri="{FF2B5EF4-FFF2-40B4-BE49-F238E27FC236}">
                <a16:creationId xmlns:a16="http://schemas.microsoft.com/office/drawing/2014/main" id="{AEE852FA-AEDE-6C0D-5C2E-AF8B2E469EB7}"/>
              </a:ext>
            </a:extLst>
          </p:cNvPr>
          <p:cNvSpPr>
            <a:spLocks noGrp="1"/>
          </p:cNvSpPr>
          <p:nvPr>
            <p:ph type="body" sz="quarter" idx="32" hasCustomPrompt="1"/>
          </p:nvPr>
        </p:nvSpPr>
        <p:spPr>
          <a:xfrm>
            <a:off x="5425621"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57" name="Text Placeholder 36">
            <a:extLst>
              <a:ext uri="{FF2B5EF4-FFF2-40B4-BE49-F238E27FC236}">
                <a16:creationId xmlns:a16="http://schemas.microsoft.com/office/drawing/2014/main" id="{9F99CEBF-2A73-39CF-01ED-2298F65E4A34}"/>
              </a:ext>
            </a:extLst>
          </p:cNvPr>
          <p:cNvSpPr>
            <a:spLocks noGrp="1"/>
          </p:cNvSpPr>
          <p:nvPr>
            <p:ph type="body" sz="quarter" idx="33" hasCustomPrompt="1"/>
          </p:nvPr>
        </p:nvSpPr>
        <p:spPr>
          <a:xfrm>
            <a:off x="7043925" y="3211251"/>
            <a:ext cx="1346795" cy="734967"/>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8" name="Text Placeholder 46">
            <a:extLst>
              <a:ext uri="{FF2B5EF4-FFF2-40B4-BE49-F238E27FC236}">
                <a16:creationId xmlns:a16="http://schemas.microsoft.com/office/drawing/2014/main" id="{E74C510A-CBFA-3468-DB68-D5E797B755A8}"/>
              </a:ext>
            </a:extLst>
          </p:cNvPr>
          <p:cNvSpPr>
            <a:spLocks noGrp="1"/>
          </p:cNvSpPr>
          <p:nvPr>
            <p:ph type="body" sz="quarter" idx="34" hasCustomPrompt="1"/>
          </p:nvPr>
        </p:nvSpPr>
        <p:spPr>
          <a:xfrm>
            <a:off x="7043165" y="2958133"/>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9" name="Text Placeholder 36">
            <a:extLst>
              <a:ext uri="{FF2B5EF4-FFF2-40B4-BE49-F238E27FC236}">
                <a16:creationId xmlns:a16="http://schemas.microsoft.com/office/drawing/2014/main" id="{012D78A8-7335-1D6D-9C2D-00656A8874B1}"/>
              </a:ext>
            </a:extLst>
          </p:cNvPr>
          <p:cNvSpPr>
            <a:spLocks noGrp="1"/>
          </p:cNvSpPr>
          <p:nvPr>
            <p:ph type="body" sz="quarter" idx="35" hasCustomPrompt="1"/>
          </p:nvPr>
        </p:nvSpPr>
        <p:spPr>
          <a:xfrm>
            <a:off x="8682613"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0" name="Text Placeholder 46">
            <a:extLst>
              <a:ext uri="{FF2B5EF4-FFF2-40B4-BE49-F238E27FC236}">
                <a16:creationId xmlns:a16="http://schemas.microsoft.com/office/drawing/2014/main" id="{45DFD267-25C5-4FB6-C16C-A5778C53CE14}"/>
              </a:ext>
            </a:extLst>
          </p:cNvPr>
          <p:cNvSpPr>
            <a:spLocks noGrp="1"/>
          </p:cNvSpPr>
          <p:nvPr>
            <p:ph type="body" sz="quarter" idx="36" hasCustomPrompt="1"/>
          </p:nvPr>
        </p:nvSpPr>
        <p:spPr>
          <a:xfrm>
            <a:off x="8681852"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61" name="Text Placeholder 36">
            <a:extLst>
              <a:ext uri="{FF2B5EF4-FFF2-40B4-BE49-F238E27FC236}">
                <a16:creationId xmlns:a16="http://schemas.microsoft.com/office/drawing/2014/main" id="{9157CBAE-D6A1-4C3A-F921-FF80374164C0}"/>
              </a:ext>
            </a:extLst>
          </p:cNvPr>
          <p:cNvSpPr>
            <a:spLocks noGrp="1"/>
          </p:cNvSpPr>
          <p:nvPr>
            <p:ph type="body" sz="quarter" idx="37" hasCustomPrompt="1"/>
          </p:nvPr>
        </p:nvSpPr>
        <p:spPr>
          <a:xfrm>
            <a:off x="10306024" y="3206916"/>
            <a:ext cx="1346795" cy="76292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2" name="Text Placeholder 46">
            <a:extLst>
              <a:ext uri="{FF2B5EF4-FFF2-40B4-BE49-F238E27FC236}">
                <a16:creationId xmlns:a16="http://schemas.microsoft.com/office/drawing/2014/main" id="{51B80CC6-DB8D-23F1-D553-E180920E6395}"/>
              </a:ext>
            </a:extLst>
          </p:cNvPr>
          <p:cNvSpPr>
            <a:spLocks noGrp="1"/>
          </p:cNvSpPr>
          <p:nvPr>
            <p:ph type="body" sz="quarter" idx="38" hasCustomPrompt="1"/>
          </p:nvPr>
        </p:nvSpPr>
        <p:spPr>
          <a:xfrm>
            <a:off x="10305263" y="2953795"/>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07</a:t>
            </a:r>
          </a:p>
        </p:txBody>
      </p:sp>
      <p:sp>
        <p:nvSpPr>
          <p:cNvPr id="63" name="Picture Placeholder 9">
            <a:extLst>
              <a:ext uri="{FF2B5EF4-FFF2-40B4-BE49-F238E27FC236}">
                <a16:creationId xmlns:a16="http://schemas.microsoft.com/office/drawing/2014/main" id="{A1F5F7EF-7CC0-A14B-0BAF-724347082C2F}"/>
              </a:ext>
            </a:extLst>
          </p:cNvPr>
          <p:cNvSpPr>
            <a:spLocks noGrp="1"/>
          </p:cNvSpPr>
          <p:nvPr>
            <p:ph type="pic" sz="quarter" idx="59" hasCustomPrompt="1"/>
          </p:nvPr>
        </p:nvSpPr>
        <p:spPr>
          <a:xfrm>
            <a:off x="539183" y="3948740"/>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4" name="Picture Placeholder 9">
            <a:extLst>
              <a:ext uri="{FF2B5EF4-FFF2-40B4-BE49-F238E27FC236}">
                <a16:creationId xmlns:a16="http://schemas.microsoft.com/office/drawing/2014/main" id="{2969F409-7B7D-9CA7-C477-CFDC832FB2CE}"/>
              </a:ext>
            </a:extLst>
          </p:cNvPr>
          <p:cNvSpPr>
            <a:spLocks noGrp="1"/>
          </p:cNvSpPr>
          <p:nvPr>
            <p:ph type="pic" sz="quarter" idx="60" hasCustomPrompt="1"/>
          </p:nvPr>
        </p:nvSpPr>
        <p:spPr>
          <a:xfrm>
            <a:off x="2172129" y="2329785"/>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5" name="Picture Placeholder 9">
            <a:extLst>
              <a:ext uri="{FF2B5EF4-FFF2-40B4-BE49-F238E27FC236}">
                <a16:creationId xmlns:a16="http://schemas.microsoft.com/office/drawing/2014/main" id="{DCD0E8DA-0486-1952-5D32-F89C72DC63DB}"/>
              </a:ext>
            </a:extLst>
          </p:cNvPr>
          <p:cNvSpPr>
            <a:spLocks noGrp="1"/>
          </p:cNvSpPr>
          <p:nvPr>
            <p:ph type="pic" sz="quarter" idx="61" hasCustomPrompt="1"/>
          </p:nvPr>
        </p:nvSpPr>
        <p:spPr>
          <a:xfrm>
            <a:off x="3774107" y="3962727"/>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6" name="Picture Placeholder 9">
            <a:extLst>
              <a:ext uri="{FF2B5EF4-FFF2-40B4-BE49-F238E27FC236}">
                <a16:creationId xmlns:a16="http://schemas.microsoft.com/office/drawing/2014/main" id="{F20CD429-F0F1-B656-5C1B-11CA69AF7F16}"/>
              </a:ext>
            </a:extLst>
          </p:cNvPr>
          <p:cNvSpPr>
            <a:spLocks noGrp="1"/>
          </p:cNvSpPr>
          <p:nvPr>
            <p:ph type="pic" sz="quarter" idx="62" hasCustomPrompt="1"/>
          </p:nvPr>
        </p:nvSpPr>
        <p:spPr>
          <a:xfrm>
            <a:off x="7076905" y="3927611"/>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7" name="Picture Placeholder 9">
            <a:extLst>
              <a:ext uri="{FF2B5EF4-FFF2-40B4-BE49-F238E27FC236}">
                <a16:creationId xmlns:a16="http://schemas.microsoft.com/office/drawing/2014/main" id="{2CAA3CF2-495C-D163-76AA-AD8126AF88F8}"/>
              </a:ext>
            </a:extLst>
          </p:cNvPr>
          <p:cNvSpPr>
            <a:spLocks noGrp="1"/>
          </p:cNvSpPr>
          <p:nvPr>
            <p:ph type="pic" sz="quarter" idx="63" hasCustomPrompt="1"/>
          </p:nvPr>
        </p:nvSpPr>
        <p:spPr>
          <a:xfrm>
            <a:off x="10311830" y="3941597"/>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0" name="Picture Placeholder 9">
            <a:extLst>
              <a:ext uri="{FF2B5EF4-FFF2-40B4-BE49-F238E27FC236}">
                <a16:creationId xmlns:a16="http://schemas.microsoft.com/office/drawing/2014/main" id="{3D37F0AC-500C-DC31-4088-64925BE605C4}"/>
              </a:ext>
            </a:extLst>
          </p:cNvPr>
          <p:cNvSpPr>
            <a:spLocks noGrp="1"/>
          </p:cNvSpPr>
          <p:nvPr>
            <p:ph type="pic" sz="quarter" idx="64" hasCustomPrompt="1"/>
          </p:nvPr>
        </p:nvSpPr>
        <p:spPr>
          <a:xfrm>
            <a:off x="5437867" y="2344369"/>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1" name="Picture Placeholder 9">
            <a:extLst>
              <a:ext uri="{FF2B5EF4-FFF2-40B4-BE49-F238E27FC236}">
                <a16:creationId xmlns:a16="http://schemas.microsoft.com/office/drawing/2014/main" id="{6EE9AE9E-0BA8-BC63-46CD-A4A259BDCDA9}"/>
              </a:ext>
            </a:extLst>
          </p:cNvPr>
          <p:cNvSpPr>
            <a:spLocks noGrp="1"/>
          </p:cNvSpPr>
          <p:nvPr>
            <p:ph type="pic" sz="quarter" idx="65" hasCustomPrompt="1"/>
          </p:nvPr>
        </p:nvSpPr>
        <p:spPr>
          <a:xfrm>
            <a:off x="8682607" y="2309253"/>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24" name="Text Box 18">
            <a:extLst>
              <a:ext uri="{FF2B5EF4-FFF2-40B4-BE49-F238E27FC236}">
                <a16:creationId xmlns:a16="http://schemas.microsoft.com/office/drawing/2014/main" id="{2D680561-5C93-59E6-1D78-636F64251441}"/>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040F4F59-7C90-86AA-70F6-C490542AF732}"/>
              </a:ext>
            </a:extLst>
          </p:cNvPr>
          <p:cNvSpPr>
            <a:spLocks noGrp="1"/>
          </p:cNvSpPr>
          <p:nvPr>
            <p:ph type="body" sz="quarter" idx="66"/>
          </p:nvPr>
        </p:nvSpPr>
        <p:spPr>
          <a:xfrm>
            <a:off x="5876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6" name="Picture 5" descr="A green letter on a black background&#10;&#10;Description automatically generated">
            <a:extLst>
              <a:ext uri="{FF2B5EF4-FFF2-40B4-BE49-F238E27FC236}">
                <a16:creationId xmlns:a16="http://schemas.microsoft.com/office/drawing/2014/main" id="{2FE58552-ED7C-F27F-D1DF-2FFCFF68FD68}"/>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7" name="Text Placeholder 15">
            <a:extLst>
              <a:ext uri="{FF2B5EF4-FFF2-40B4-BE49-F238E27FC236}">
                <a16:creationId xmlns:a16="http://schemas.microsoft.com/office/drawing/2014/main" id="{4C9D1D95-1011-028A-2D4F-2B6DCA835A50}"/>
              </a:ext>
            </a:extLst>
          </p:cNvPr>
          <p:cNvSpPr>
            <a:spLocks noGrp="1"/>
          </p:cNvSpPr>
          <p:nvPr>
            <p:ph type="body" sz="quarter" idx="6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6565809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2_Five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9" y="503702"/>
            <a:ext cx="5401765" cy="649367"/>
          </a:xfrm>
          <a:prstGeom prst="rect">
            <a:avLst/>
          </a:prstGeom>
        </p:spPr>
        <p:txBody>
          <a:bodyPr/>
          <a:lstStyle>
            <a:lvl1pPr marL="0" indent="0" algn="ctr">
              <a:buNone/>
              <a:defRPr sz="4800" b="0">
                <a:solidFill>
                  <a:schemeClr val="accent5"/>
                </a:solidFill>
              </a:defRPr>
            </a:lvl1pPr>
          </a:lstStyle>
          <a:p>
            <a:pPr lvl="0"/>
            <a:r>
              <a:rPr lang="en-US" dirty="0"/>
              <a:t>Road Map Slide</a:t>
            </a:r>
          </a:p>
        </p:txBody>
      </p:sp>
      <p:grpSp>
        <p:nvGrpSpPr>
          <p:cNvPr id="22" name="Group 21">
            <a:extLst>
              <a:ext uri="{FF2B5EF4-FFF2-40B4-BE49-F238E27FC236}">
                <a16:creationId xmlns:a16="http://schemas.microsoft.com/office/drawing/2014/main" id="{BD9DC23E-2772-B2A6-3603-69C93627C017}"/>
              </a:ext>
            </a:extLst>
          </p:cNvPr>
          <p:cNvGrpSpPr/>
          <p:nvPr userDrawn="1"/>
        </p:nvGrpSpPr>
        <p:grpSpPr>
          <a:xfrm>
            <a:off x="2163355" y="1971700"/>
            <a:ext cx="7865292" cy="3674947"/>
            <a:chOff x="533730" y="1971699"/>
            <a:chExt cx="7865292" cy="3674947"/>
          </a:xfrm>
        </p:grpSpPr>
        <p:sp>
          <p:nvSpPr>
            <p:cNvPr id="23" name="Rectangle 22">
              <a:extLst>
                <a:ext uri="{FF2B5EF4-FFF2-40B4-BE49-F238E27FC236}">
                  <a16:creationId xmlns:a16="http://schemas.microsoft.com/office/drawing/2014/main" id="{3F764DA0-2B3D-681C-191F-FD6C4D1CBEDE}"/>
                </a:ext>
              </a:extLst>
            </p:cNvPr>
            <p:cNvSpPr/>
            <p:nvPr/>
          </p:nvSpPr>
          <p:spPr>
            <a:xfrm>
              <a:off x="5422602"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86894AED-DD25-0A7A-B386-EA5189ACFCC0}"/>
                </a:ext>
              </a:extLst>
            </p:cNvPr>
            <p:cNvSpPr/>
            <p:nvPr/>
          </p:nvSpPr>
          <p:spPr>
            <a:xfrm>
              <a:off x="7052226"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F309E8F9-BA5F-78D7-749A-71C8EA8AEA94}"/>
                </a:ext>
              </a:extLst>
            </p:cNvPr>
            <p:cNvSpPr/>
            <p:nvPr/>
          </p:nvSpPr>
          <p:spPr>
            <a:xfrm>
              <a:off x="3792978"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4E46B232-BC7E-B008-4A12-312E094F061B}"/>
                </a:ext>
              </a:extLst>
            </p:cNvPr>
            <p:cNvSpPr/>
            <p:nvPr/>
          </p:nvSpPr>
          <p:spPr>
            <a:xfrm>
              <a:off x="2163354"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7F099E6E-5E4C-FF07-A7E9-57E838241BB4}"/>
                </a:ext>
              </a:extLst>
            </p:cNvPr>
            <p:cNvSpPr/>
            <p:nvPr/>
          </p:nvSpPr>
          <p:spPr>
            <a:xfrm>
              <a:off x="533730"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05D3234D-7749-1426-8EDF-6F2B41BE7D00}"/>
                </a:ext>
              </a:extLst>
            </p:cNvPr>
            <p:cNvSpPr/>
            <p:nvPr/>
          </p:nvSpPr>
          <p:spPr>
            <a:xfrm>
              <a:off x="992562"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29" name="Rectangle 28">
              <a:extLst>
                <a:ext uri="{FF2B5EF4-FFF2-40B4-BE49-F238E27FC236}">
                  <a16:creationId xmlns:a16="http://schemas.microsoft.com/office/drawing/2014/main" id="{74EA626D-0E1D-07C7-370D-CC91F861F363}"/>
                </a:ext>
              </a:extLst>
            </p:cNvPr>
            <p:cNvSpPr/>
            <p:nvPr/>
          </p:nvSpPr>
          <p:spPr>
            <a:xfrm>
              <a:off x="4251810"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30" name="Rectangle 29">
              <a:extLst>
                <a:ext uri="{FF2B5EF4-FFF2-40B4-BE49-F238E27FC236}">
                  <a16:creationId xmlns:a16="http://schemas.microsoft.com/office/drawing/2014/main" id="{E693A10E-8DEC-14E0-C144-6A30A8696E8F}"/>
                </a:ext>
              </a:extLst>
            </p:cNvPr>
            <p:cNvSpPr/>
            <p:nvPr/>
          </p:nvSpPr>
          <p:spPr>
            <a:xfrm>
              <a:off x="7511058"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31" name="Rectangle 30">
              <a:extLst>
                <a:ext uri="{FF2B5EF4-FFF2-40B4-BE49-F238E27FC236}">
                  <a16:creationId xmlns:a16="http://schemas.microsoft.com/office/drawing/2014/main" id="{44387E4D-E89B-B6D2-E4CA-4EC0183EB136}"/>
                </a:ext>
              </a:extLst>
            </p:cNvPr>
            <p:cNvSpPr/>
            <p:nvPr/>
          </p:nvSpPr>
          <p:spPr>
            <a:xfrm>
              <a:off x="5879925"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32" name="Rectangle 31">
              <a:extLst>
                <a:ext uri="{FF2B5EF4-FFF2-40B4-BE49-F238E27FC236}">
                  <a16:creationId xmlns:a16="http://schemas.microsoft.com/office/drawing/2014/main" id="{FBA78913-EE8E-5816-E701-692A59C87786}"/>
                </a:ext>
              </a:extLst>
            </p:cNvPr>
            <p:cNvSpPr/>
            <p:nvPr/>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68" name="Elbow Connector 67">
              <a:extLst>
                <a:ext uri="{FF2B5EF4-FFF2-40B4-BE49-F238E27FC236}">
                  <a16:creationId xmlns:a16="http://schemas.microsoft.com/office/drawing/2014/main" id="{192501C7-1C0B-20A0-2425-7D0776FF0B40}"/>
                </a:ext>
              </a:extLst>
            </p:cNvPr>
            <p:cNvCxnSpPr>
              <a:stCxn id="28" idx="3"/>
              <a:endCxn id="32" idx="1"/>
            </p:cNvCxnSpPr>
            <p:nvPr/>
          </p:nvCxnSpPr>
          <p:spPr>
            <a:xfrm flipV="1">
              <a:off x="1421694"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22D57141-C7BC-C059-2946-94666D2BC08C}"/>
                </a:ext>
              </a:extLst>
            </p:cNvPr>
            <p:cNvCxnSpPr>
              <a:stCxn id="32" idx="3"/>
              <a:endCxn id="29" idx="1"/>
            </p:cNvCxnSpPr>
            <p:nvPr/>
          </p:nvCxnSpPr>
          <p:spPr>
            <a:xfrm>
              <a:off x="3052827"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F6DEB220-A97F-AA38-3A61-DC08DE5B0CA6}"/>
                </a:ext>
              </a:extLst>
            </p:cNvPr>
            <p:cNvCxnSpPr>
              <a:stCxn id="29" idx="3"/>
              <a:endCxn id="31" idx="1"/>
            </p:cNvCxnSpPr>
            <p:nvPr/>
          </p:nvCxnSpPr>
          <p:spPr>
            <a:xfrm flipV="1">
              <a:off x="4680942"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38A001A8-93B9-EB8A-7E59-F53F4DB84023}"/>
                </a:ext>
              </a:extLst>
            </p:cNvPr>
            <p:cNvCxnSpPr>
              <a:stCxn id="31" idx="3"/>
              <a:endCxn id="30" idx="1"/>
            </p:cNvCxnSpPr>
            <p:nvPr/>
          </p:nvCxnSpPr>
          <p:spPr>
            <a:xfrm>
              <a:off x="6309057"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grpSp>
      <p:sp>
        <p:nvSpPr>
          <p:cNvPr id="79" name="Picture Placeholder 9">
            <a:extLst>
              <a:ext uri="{FF2B5EF4-FFF2-40B4-BE49-F238E27FC236}">
                <a16:creationId xmlns:a16="http://schemas.microsoft.com/office/drawing/2014/main" id="{F471F6EB-9BBA-5A3B-7D66-5258EF372186}"/>
              </a:ext>
            </a:extLst>
          </p:cNvPr>
          <p:cNvSpPr>
            <a:spLocks noGrp="1"/>
          </p:cNvSpPr>
          <p:nvPr>
            <p:ph type="pic" sz="quarter" idx="59" hasCustomPrompt="1"/>
          </p:nvPr>
        </p:nvSpPr>
        <p:spPr>
          <a:xfrm>
            <a:off x="2160783" y="3948740"/>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0" name="Picture Placeholder 9">
            <a:extLst>
              <a:ext uri="{FF2B5EF4-FFF2-40B4-BE49-F238E27FC236}">
                <a16:creationId xmlns:a16="http://schemas.microsoft.com/office/drawing/2014/main" id="{817AD33E-17F1-0C4B-B080-86D094DBAFEB}"/>
              </a:ext>
            </a:extLst>
          </p:cNvPr>
          <p:cNvSpPr>
            <a:spLocks noGrp="1"/>
          </p:cNvSpPr>
          <p:nvPr>
            <p:ph type="pic" sz="quarter" idx="60" hasCustomPrompt="1"/>
          </p:nvPr>
        </p:nvSpPr>
        <p:spPr>
          <a:xfrm>
            <a:off x="3793729" y="2329785"/>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1" name="Picture Placeholder 9">
            <a:extLst>
              <a:ext uri="{FF2B5EF4-FFF2-40B4-BE49-F238E27FC236}">
                <a16:creationId xmlns:a16="http://schemas.microsoft.com/office/drawing/2014/main" id="{C7AAE40C-9CF6-1741-C925-9D746F748947}"/>
              </a:ext>
            </a:extLst>
          </p:cNvPr>
          <p:cNvSpPr>
            <a:spLocks noGrp="1"/>
          </p:cNvSpPr>
          <p:nvPr>
            <p:ph type="pic" sz="quarter" idx="61" hasCustomPrompt="1"/>
          </p:nvPr>
        </p:nvSpPr>
        <p:spPr>
          <a:xfrm>
            <a:off x="5395707" y="3962727"/>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2" name="Picture Placeholder 9">
            <a:extLst>
              <a:ext uri="{FF2B5EF4-FFF2-40B4-BE49-F238E27FC236}">
                <a16:creationId xmlns:a16="http://schemas.microsoft.com/office/drawing/2014/main" id="{E95A4E96-1AED-354A-D7A4-694413FEE5C3}"/>
              </a:ext>
            </a:extLst>
          </p:cNvPr>
          <p:cNvSpPr>
            <a:spLocks noGrp="1"/>
          </p:cNvSpPr>
          <p:nvPr>
            <p:ph type="pic" sz="quarter" idx="62" hasCustomPrompt="1"/>
          </p:nvPr>
        </p:nvSpPr>
        <p:spPr>
          <a:xfrm>
            <a:off x="8698505" y="3927611"/>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3" name="Picture Placeholder 9">
            <a:extLst>
              <a:ext uri="{FF2B5EF4-FFF2-40B4-BE49-F238E27FC236}">
                <a16:creationId xmlns:a16="http://schemas.microsoft.com/office/drawing/2014/main" id="{7360488C-52C7-B28E-5E9B-0E027F6FC43A}"/>
              </a:ext>
            </a:extLst>
          </p:cNvPr>
          <p:cNvSpPr>
            <a:spLocks noGrp="1"/>
          </p:cNvSpPr>
          <p:nvPr>
            <p:ph type="pic" sz="quarter" idx="64" hasCustomPrompt="1"/>
          </p:nvPr>
        </p:nvSpPr>
        <p:spPr>
          <a:xfrm>
            <a:off x="7059467" y="2344369"/>
            <a:ext cx="1331532" cy="1348883"/>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4" name="Text Placeholder 36">
            <a:extLst>
              <a:ext uri="{FF2B5EF4-FFF2-40B4-BE49-F238E27FC236}">
                <a16:creationId xmlns:a16="http://schemas.microsoft.com/office/drawing/2014/main" id="{CDBF9651-B175-51EA-5CF1-0905BB149FD0}"/>
              </a:ext>
            </a:extLst>
          </p:cNvPr>
          <p:cNvSpPr>
            <a:spLocks noGrp="1"/>
          </p:cNvSpPr>
          <p:nvPr>
            <p:ph type="body" sz="quarter" idx="24" hasCustomPrompt="1"/>
          </p:nvPr>
        </p:nvSpPr>
        <p:spPr>
          <a:xfrm>
            <a:off x="2163692" y="3215879"/>
            <a:ext cx="1346795" cy="730339"/>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5" name="Text Placeholder 46">
            <a:extLst>
              <a:ext uri="{FF2B5EF4-FFF2-40B4-BE49-F238E27FC236}">
                <a16:creationId xmlns:a16="http://schemas.microsoft.com/office/drawing/2014/main" id="{81E7B3DB-FA95-54CB-E86E-6CB6DBCEBFF3}"/>
              </a:ext>
            </a:extLst>
          </p:cNvPr>
          <p:cNvSpPr>
            <a:spLocks noGrp="1"/>
          </p:cNvSpPr>
          <p:nvPr>
            <p:ph type="body" sz="quarter" idx="26" hasCustomPrompt="1"/>
          </p:nvPr>
        </p:nvSpPr>
        <p:spPr>
          <a:xfrm>
            <a:off x="2162931"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86" name="Text Placeholder 36">
            <a:extLst>
              <a:ext uri="{FF2B5EF4-FFF2-40B4-BE49-F238E27FC236}">
                <a16:creationId xmlns:a16="http://schemas.microsoft.com/office/drawing/2014/main" id="{546E3AEC-4A36-4794-5DC1-1441A4987C18}"/>
              </a:ext>
            </a:extLst>
          </p:cNvPr>
          <p:cNvSpPr>
            <a:spLocks noGrp="1"/>
          </p:cNvSpPr>
          <p:nvPr>
            <p:ph type="body" sz="quarter" idx="27" hasCustomPrompt="1"/>
          </p:nvPr>
        </p:nvSpPr>
        <p:spPr>
          <a:xfrm>
            <a:off x="3789549"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7" name="Text Placeholder 46">
            <a:extLst>
              <a:ext uri="{FF2B5EF4-FFF2-40B4-BE49-F238E27FC236}">
                <a16:creationId xmlns:a16="http://schemas.microsoft.com/office/drawing/2014/main" id="{09219BE8-CF50-7AED-7FAF-E861E684E529}"/>
              </a:ext>
            </a:extLst>
          </p:cNvPr>
          <p:cNvSpPr>
            <a:spLocks noGrp="1"/>
          </p:cNvSpPr>
          <p:nvPr>
            <p:ph type="body" sz="quarter" idx="28" hasCustomPrompt="1"/>
          </p:nvPr>
        </p:nvSpPr>
        <p:spPr>
          <a:xfrm>
            <a:off x="3788788"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88" name="Text Placeholder 36">
            <a:extLst>
              <a:ext uri="{FF2B5EF4-FFF2-40B4-BE49-F238E27FC236}">
                <a16:creationId xmlns:a16="http://schemas.microsoft.com/office/drawing/2014/main" id="{26F429AD-CA7A-D714-676B-6FB94AE3C76F}"/>
              </a:ext>
            </a:extLst>
          </p:cNvPr>
          <p:cNvSpPr>
            <a:spLocks noGrp="1"/>
          </p:cNvSpPr>
          <p:nvPr>
            <p:ph type="body" sz="quarter" idx="29" hasCustomPrompt="1"/>
          </p:nvPr>
        </p:nvSpPr>
        <p:spPr>
          <a:xfrm>
            <a:off x="5421431" y="3215880"/>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9" name="Text Placeholder 46">
            <a:extLst>
              <a:ext uri="{FF2B5EF4-FFF2-40B4-BE49-F238E27FC236}">
                <a16:creationId xmlns:a16="http://schemas.microsoft.com/office/drawing/2014/main" id="{66875CB1-95D3-6BCB-2E5D-76CB5FF7B0E9}"/>
              </a:ext>
            </a:extLst>
          </p:cNvPr>
          <p:cNvSpPr>
            <a:spLocks noGrp="1"/>
          </p:cNvSpPr>
          <p:nvPr>
            <p:ph type="body" sz="quarter" idx="30" hasCustomPrompt="1"/>
          </p:nvPr>
        </p:nvSpPr>
        <p:spPr>
          <a:xfrm>
            <a:off x="5420669" y="2962761"/>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90" name="Text Placeholder 36">
            <a:extLst>
              <a:ext uri="{FF2B5EF4-FFF2-40B4-BE49-F238E27FC236}">
                <a16:creationId xmlns:a16="http://schemas.microsoft.com/office/drawing/2014/main" id="{F1D7579C-2408-405B-8495-CF085E500CC8}"/>
              </a:ext>
            </a:extLst>
          </p:cNvPr>
          <p:cNvSpPr>
            <a:spLocks noGrp="1"/>
          </p:cNvSpPr>
          <p:nvPr>
            <p:ph type="body" sz="quarter" idx="31" hasCustomPrompt="1"/>
          </p:nvPr>
        </p:nvSpPr>
        <p:spPr>
          <a:xfrm>
            <a:off x="7053324"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1" name="Text Placeholder 46">
            <a:extLst>
              <a:ext uri="{FF2B5EF4-FFF2-40B4-BE49-F238E27FC236}">
                <a16:creationId xmlns:a16="http://schemas.microsoft.com/office/drawing/2014/main" id="{FEAF2D81-612B-5004-9DF3-AD3EFB2BFE33}"/>
              </a:ext>
            </a:extLst>
          </p:cNvPr>
          <p:cNvSpPr>
            <a:spLocks noGrp="1"/>
          </p:cNvSpPr>
          <p:nvPr>
            <p:ph type="body" sz="quarter" idx="32" hasCustomPrompt="1"/>
          </p:nvPr>
        </p:nvSpPr>
        <p:spPr>
          <a:xfrm>
            <a:off x="7052563" y="3851004"/>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92" name="Text Placeholder 36">
            <a:extLst>
              <a:ext uri="{FF2B5EF4-FFF2-40B4-BE49-F238E27FC236}">
                <a16:creationId xmlns:a16="http://schemas.microsoft.com/office/drawing/2014/main" id="{4E7CE28C-C6D7-F387-F264-C508D8120EE0}"/>
              </a:ext>
            </a:extLst>
          </p:cNvPr>
          <p:cNvSpPr>
            <a:spLocks noGrp="1"/>
          </p:cNvSpPr>
          <p:nvPr>
            <p:ph type="body" sz="quarter" idx="33" hasCustomPrompt="1"/>
          </p:nvPr>
        </p:nvSpPr>
        <p:spPr>
          <a:xfrm>
            <a:off x="8670868" y="3211251"/>
            <a:ext cx="1346795" cy="734967"/>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3" name="Text Placeholder 46">
            <a:extLst>
              <a:ext uri="{FF2B5EF4-FFF2-40B4-BE49-F238E27FC236}">
                <a16:creationId xmlns:a16="http://schemas.microsoft.com/office/drawing/2014/main" id="{C15214F2-DC38-2E75-884A-2B3E33C29EB7}"/>
              </a:ext>
            </a:extLst>
          </p:cNvPr>
          <p:cNvSpPr>
            <a:spLocks noGrp="1"/>
          </p:cNvSpPr>
          <p:nvPr>
            <p:ph type="body" sz="quarter" idx="34" hasCustomPrompt="1"/>
          </p:nvPr>
        </p:nvSpPr>
        <p:spPr>
          <a:xfrm>
            <a:off x="8670107" y="2958133"/>
            <a:ext cx="1346795" cy="24851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10" name="Text Box 18">
            <a:extLst>
              <a:ext uri="{FF2B5EF4-FFF2-40B4-BE49-F238E27FC236}">
                <a16:creationId xmlns:a16="http://schemas.microsoft.com/office/drawing/2014/main" id="{080A5012-5783-5CE9-8CBB-45AFF3B8E245}"/>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2B9482B0-17A7-7953-A923-1A25EF1C3D22}"/>
              </a:ext>
            </a:extLst>
          </p:cNvPr>
          <p:cNvSpPr>
            <a:spLocks noGrp="1"/>
          </p:cNvSpPr>
          <p:nvPr>
            <p:ph type="body" sz="quarter" idx="65"/>
          </p:nvPr>
        </p:nvSpPr>
        <p:spPr>
          <a:xfrm>
            <a:off x="5876133" y="1369381"/>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34EF9F94-654F-692D-17D4-AD70194DD39F}"/>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5" name="Text Placeholder 15">
            <a:extLst>
              <a:ext uri="{FF2B5EF4-FFF2-40B4-BE49-F238E27FC236}">
                <a16:creationId xmlns:a16="http://schemas.microsoft.com/office/drawing/2014/main" id="{68C88507-CD24-0B38-30F9-8C91AEA29442}"/>
              </a:ext>
            </a:extLst>
          </p:cNvPr>
          <p:cNvSpPr>
            <a:spLocks noGrp="1"/>
          </p:cNvSpPr>
          <p:nvPr>
            <p:ph type="body" sz="quarter" idx="66"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7223865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2_Persona Slide">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EA289FAD-E97C-31EF-B457-1CD54C13F9F7}"/>
              </a:ext>
            </a:extLst>
          </p:cNvPr>
          <p:cNvSpPr>
            <a:spLocks noGrp="1"/>
          </p:cNvSpPr>
          <p:nvPr>
            <p:ph type="pic" sz="quarter" idx="21" hasCustomPrompt="1"/>
          </p:nvPr>
        </p:nvSpPr>
        <p:spPr>
          <a:xfrm>
            <a:off x="776289" y="2506664"/>
            <a:ext cx="4614863" cy="3074987"/>
          </a:xfrm>
          <a:prstGeom prst="rect">
            <a:avLst/>
          </a:prstGeom>
        </p:spPr>
        <p:txBody>
          <a:bodyPr anchor="ctr"/>
          <a:lstStyle>
            <a:lvl1pPr marL="0" indent="0" algn="ctr">
              <a:buNone/>
              <a:defRPr/>
            </a:lvl1pPr>
          </a:lstStyle>
          <a:p>
            <a:r>
              <a:rPr lang="en-US" dirty="0"/>
              <a:t>Headshot/Picture</a:t>
            </a:r>
          </a:p>
        </p:txBody>
      </p:sp>
      <p:sp>
        <p:nvSpPr>
          <p:cNvPr id="8" name="Rectangle 7">
            <a:extLst>
              <a:ext uri="{FF2B5EF4-FFF2-40B4-BE49-F238E27FC236}">
                <a16:creationId xmlns:a16="http://schemas.microsoft.com/office/drawing/2014/main" id="{4BB02E37-D0E8-F386-DCA0-41DD99F8BBB5}"/>
              </a:ext>
            </a:extLst>
          </p:cNvPr>
          <p:cNvSpPr/>
          <p:nvPr userDrawn="1"/>
        </p:nvSpPr>
        <p:spPr>
          <a:xfrm>
            <a:off x="7810338" y="2507422"/>
            <a:ext cx="3073591" cy="30735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51C6D9AC-E7E1-A470-DE07-EBA82FD632EB}"/>
              </a:ext>
            </a:extLst>
          </p:cNvPr>
          <p:cNvSpPr/>
          <p:nvPr userDrawn="1"/>
        </p:nvSpPr>
        <p:spPr>
          <a:xfrm>
            <a:off x="5562221" y="2507423"/>
            <a:ext cx="2105087" cy="83088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23C1BFDF-E88E-4269-4427-CCBFE4AF8DB9}"/>
              </a:ext>
            </a:extLst>
          </p:cNvPr>
          <p:cNvSpPr/>
          <p:nvPr userDrawn="1"/>
        </p:nvSpPr>
        <p:spPr>
          <a:xfrm>
            <a:off x="5562222" y="3475926"/>
            <a:ext cx="2105087" cy="210508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3944111" cy="1424129"/>
          </a:xfrm>
          <a:prstGeom prst="rect">
            <a:avLst/>
          </a:prstGeom>
        </p:spPr>
        <p:txBody>
          <a:bodyPr/>
          <a:lstStyle>
            <a:lvl1pPr marL="0" indent="0" algn="l">
              <a:lnSpc>
                <a:spcPts val="4760"/>
              </a:lnSpc>
              <a:buNone/>
              <a:defRPr sz="4800" b="0">
                <a:solidFill>
                  <a:schemeClr val="accent5"/>
                </a:solidFill>
                <a:latin typeface="+mj-lt"/>
                <a:cs typeface="Arial" panose="020B0604020202020204" pitchFamily="34" charset="0"/>
              </a:defRPr>
            </a:lvl1pPr>
          </a:lstStyle>
          <a:p>
            <a:pPr lvl="0"/>
            <a:r>
              <a:rPr lang="en-US" dirty="0"/>
              <a:t>Persona Concept Title</a:t>
            </a:r>
          </a:p>
        </p:txBody>
      </p:sp>
      <p:sp>
        <p:nvSpPr>
          <p:cNvPr id="34" name="Text Placeholder 30">
            <a:extLst>
              <a:ext uri="{FF2B5EF4-FFF2-40B4-BE49-F238E27FC236}">
                <a16:creationId xmlns:a16="http://schemas.microsoft.com/office/drawing/2014/main" id="{1E317DA4-8277-619D-FA69-7CF3E1B5B735}"/>
              </a:ext>
            </a:extLst>
          </p:cNvPr>
          <p:cNvSpPr>
            <a:spLocks noGrp="1"/>
          </p:cNvSpPr>
          <p:nvPr>
            <p:ph type="body" sz="quarter" idx="14" hasCustomPrompt="1"/>
          </p:nvPr>
        </p:nvSpPr>
        <p:spPr>
          <a:xfrm>
            <a:off x="5638536" y="2614006"/>
            <a:ext cx="1898059" cy="605573"/>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dirty="0"/>
              <a:t>Name</a:t>
            </a:r>
          </a:p>
          <a:p>
            <a:pPr lvl="0"/>
            <a:r>
              <a:rPr lang="en-US" dirty="0"/>
              <a:t>Age: ##</a:t>
            </a:r>
          </a:p>
        </p:txBody>
      </p:sp>
      <p:sp>
        <p:nvSpPr>
          <p:cNvPr id="38" name="Text Placeholder 30">
            <a:extLst>
              <a:ext uri="{FF2B5EF4-FFF2-40B4-BE49-F238E27FC236}">
                <a16:creationId xmlns:a16="http://schemas.microsoft.com/office/drawing/2014/main" id="{8B4BA342-B240-5391-30D0-8798652CCBD5}"/>
              </a:ext>
            </a:extLst>
          </p:cNvPr>
          <p:cNvSpPr>
            <a:spLocks noGrp="1"/>
          </p:cNvSpPr>
          <p:nvPr>
            <p:ph type="body" sz="quarter" idx="15" hasCustomPrompt="1"/>
          </p:nvPr>
        </p:nvSpPr>
        <p:spPr>
          <a:xfrm>
            <a:off x="7882451" y="2615135"/>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9" name="Text Placeholder 30">
            <a:extLst>
              <a:ext uri="{FF2B5EF4-FFF2-40B4-BE49-F238E27FC236}">
                <a16:creationId xmlns:a16="http://schemas.microsoft.com/office/drawing/2014/main" id="{A6C42D32-7901-2071-3E65-87AE7640A8BE}"/>
              </a:ext>
            </a:extLst>
          </p:cNvPr>
          <p:cNvSpPr>
            <a:spLocks noGrp="1"/>
          </p:cNvSpPr>
          <p:nvPr>
            <p:ph type="body" sz="quarter" idx="16" hasCustomPrompt="1"/>
          </p:nvPr>
        </p:nvSpPr>
        <p:spPr>
          <a:xfrm>
            <a:off x="7882451" y="4031182"/>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42" name="Text Placeholder 30">
            <a:extLst>
              <a:ext uri="{FF2B5EF4-FFF2-40B4-BE49-F238E27FC236}">
                <a16:creationId xmlns:a16="http://schemas.microsoft.com/office/drawing/2014/main" id="{F1AB9D0D-CD12-559D-3418-742DB934E038}"/>
              </a:ext>
            </a:extLst>
          </p:cNvPr>
          <p:cNvSpPr>
            <a:spLocks noGrp="1"/>
          </p:cNvSpPr>
          <p:nvPr>
            <p:ph type="body" sz="quarter" idx="17" hasCustomPrompt="1"/>
          </p:nvPr>
        </p:nvSpPr>
        <p:spPr>
          <a:xfrm>
            <a:off x="5638536" y="3672736"/>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 name="Text Placeholder 37">
            <a:extLst>
              <a:ext uri="{FF2B5EF4-FFF2-40B4-BE49-F238E27FC236}">
                <a16:creationId xmlns:a16="http://schemas.microsoft.com/office/drawing/2014/main" id="{7D530D96-D716-0C7D-71D2-6EECA0201900}"/>
              </a:ext>
            </a:extLst>
          </p:cNvPr>
          <p:cNvSpPr>
            <a:spLocks noGrp="1"/>
          </p:cNvSpPr>
          <p:nvPr>
            <p:ph type="body" sz="quarter" idx="23" hasCustomPrompt="1"/>
          </p:nvPr>
        </p:nvSpPr>
        <p:spPr>
          <a:xfrm>
            <a:off x="5638175" y="3990438"/>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5" name="Text Placeholder 37">
            <a:extLst>
              <a:ext uri="{FF2B5EF4-FFF2-40B4-BE49-F238E27FC236}">
                <a16:creationId xmlns:a16="http://schemas.microsoft.com/office/drawing/2014/main" id="{2350611E-C6F4-2C2A-179A-B173FC4C0913}"/>
              </a:ext>
            </a:extLst>
          </p:cNvPr>
          <p:cNvSpPr>
            <a:spLocks noGrp="1"/>
          </p:cNvSpPr>
          <p:nvPr>
            <p:ph type="body" sz="quarter" idx="24" hasCustomPrompt="1"/>
          </p:nvPr>
        </p:nvSpPr>
        <p:spPr>
          <a:xfrm>
            <a:off x="7882451" y="2904319"/>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6" name="Text Placeholder 37">
            <a:extLst>
              <a:ext uri="{FF2B5EF4-FFF2-40B4-BE49-F238E27FC236}">
                <a16:creationId xmlns:a16="http://schemas.microsoft.com/office/drawing/2014/main" id="{9D0B3565-4A68-410C-92C9-99C2188538E0}"/>
              </a:ext>
            </a:extLst>
          </p:cNvPr>
          <p:cNvSpPr>
            <a:spLocks noGrp="1"/>
          </p:cNvSpPr>
          <p:nvPr>
            <p:ph type="body" sz="quarter" idx="25" hasCustomPrompt="1"/>
          </p:nvPr>
        </p:nvSpPr>
        <p:spPr>
          <a:xfrm>
            <a:off x="7882451" y="4351596"/>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12" name="Text Box 18">
            <a:extLst>
              <a:ext uri="{FF2B5EF4-FFF2-40B4-BE49-F238E27FC236}">
                <a16:creationId xmlns:a16="http://schemas.microsoft.com/office/drawing/2014/main" id="{4BB133EC-6F02-DFBE-459A-E4AB28378FB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89476791-4B97-23C8-67E5-59EBF81CC5C4}"/>
              </a:ext>
            </a:extLst>
          </p:cNvPr>
          <p:cNvSpPr>
            <a:spLocks noGrp="1"/>
          </p:cNvSpPr>
          <p:nvPr>
            <p:ph type="body" sz="quarter" idx="31"/>
          </p:nvPr>
        </p:nvSpPr>
        <p:spPr>
          <a:xfrm>
            <a:off x="788133" y="1949345"/>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7" name="Picture 6" descr="A green letter on a black background&#10;&#10;Description automatically generated">
            <a:extLst>
              <a:ext uri="{FF2B5EF4-FFF2-40B4-BE49-F238E27FC236}">
                <a16:creationId xmlns:a16="http://schemas.microsoft.com/office/drawing/2014/main" id="{65572491-A027-B148-0F87-BF20789FA68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11" name="Text Placeholder 15">
            <a:extLst>
              <a:ext uri="{FF2B5EF4-FFF2-40B4-BE49-F238E27FC236}">
                <a16:creationId xmlns:a16="http://schemas.microsoft.com/office/drawing/2014/main" id="{7C70572E-0004-F889-C602-4FF785DCAD6A}"/>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5366113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2_Comparison Slide">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4"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4" y="2003389"/>
            <a:ext cx="2105087" cy="212427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9"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3" y="2001525"/>
            <a:ext cx="2105087" cy="212614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7" y="4663223"/>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3"/>
            <a:ext cx="4373560" cy="248511"/>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3" y="4404553"/>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5" y="1668198"/>
            <a:ext cx="4357264" cy="219143"/>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7" y="1668199"/>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9"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8"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7"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E6E3645D-2775-7DB3-3E9E-FA6C077AE65B}"/>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5C5A50A1-312D-E934-14A1-53B74FC79A83}"/>
              </a:ext>
            </a:extLst>
          </p:cNvPr>
          <p:cNvSpPr>
            <a:spLocks noGrp="1"/>
          </p:cNvSpPr>
          <p:nvPr>
            <p:ph type="body" sz="quarter" idx="33"/>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8" name="Picture 7" descr="A green letter on a black background&#10;&#10;Description automatically generated">
            <a:extLst>
              <a:ext uri="{FF2B5EF4-FFF2-40B4-BE49-F238E27FC236}">
                <a16:creationId xmlns:a16="http://schemas.microsoft.com/office/drawing/2014/main" id="{ECB22C16-3BA8-9FE0-5697-B2D7F07A30D7}"/>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9" name="Text Placeholder 15">
            <a:extLst>
              <a:ext uri="{FF2B5EF4-FFF2-40B4-BE49-F238E27FC236}">
                <a16:creationId xmlns:a16="http://schemas.microsoft.com/office/drawing/2014/main" id="{93BB7A2D-383D-8C7C-EA1D-86082567384A}"/>
              </a:ext>
            </a:extLst>
          </p:cNvPr>
          <p:cNvSpPr>
            <a:spLocks noGrp="1"/>
          </p:cNvSpPr>
          <p:nvPr>
            <p:ph type="body" sz="quarter" idx="34"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64883675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2_Comparison Slide 2">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4"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4" y="2003389"/>
            <a:ext cx="2105087" cy="2124279"/>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9"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3" y="2001525"/>
            <a:ext cx="2105087" cy="2126143"/>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7" y="4663223"/>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3"/>
            <a:ext cx="4373560" cy="248511"/>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3" y="4404553"/>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5" y="1668198"/>
            <a:ext cx="4357264" cy="219143"/>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7" y="1668199"/>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9"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8"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7"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FEB409FA-F33C-166E-5BB7-14F4CB0852A0}"/>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8" name="Text Placeholder 5">
            <a:extLst>
              <a:ext uri="{FF2B5EF4-FFF2-40B4-BE49-F238E27FC236}">
                <a16:creationId xmlns:a16="http://schemas.microsoft.com/office/drawing/2014/main" id="{E957A1D8-BE18-9659-DD63-4E215209E5B4}"/>
              </a:ext>
            </a:extLst>
          </p:cNvPr>
          <p:cNvSpPr>
            <a:spLocks noGrp="1"/>
          </p:cNvSpPr>
          <p:nvPr>
            <p:ph type="body" sz="quarter" idx="33"/>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green letter on a black background&#10;&#10;Description automatically generated">
            <a:extLst>
              <a:ext uri="{FF2B5EF4-FFF2-40B4-BE49-F238E27FC236}">
                <a16:creationId xmlns:a16="http://schemas.microsoft.com/office/drawing/2014/main" id="{07B6CA5A-527D-0C1F-FCCD-DDFF1FDDAEAD}"/>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9" name="Text Placeholder 15">
            <a:extLst>
              <a:ext uri="{FF2B5EF4-FFF2-40B4-BE49-F238E27FC236}">
                <a16:creationId xmlns:a16="http://schemas.microsoft.com/office/drawing/2014/main" id="{8D3F0ECB-380B-49B0-950B-FD9C6241C93E}"/>
              </a:ext>
            </a:extLst>
          </p:cNvPr>
          <p:cNvSpPr>
            <a:spLocks noGrp="1"/>
          </p:cNvSpPr>
          <p:nvPr>
            <p:ph type="body" sz="quarter" idx="34"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8848360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2_Comparison Slide 3">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4"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4" y="2003389"/>
            <a:ext cx="2105087" cy="2124279"/>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9"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3" y="2001525"/>
            <a:ext cx="2105087" cy="2126143"/>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7" y="4663223"/>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3"/>
            <a:ext cx="4373560" cy="248511"/>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3" y="4404553"/>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5" y="1668198"/>
            <a:ext cx="4357264" cy="219143"/>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7" y="1668199"/>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9"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8"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9"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7" y="2521802"/>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B0D7B58D-7B6A-7245-FD76-061E73EFF8B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5">
            <a:extLst>
              <a:ext uri="{FF2B5EF4-FFF2-40B4-BE49-F238E27FC236}">
                <a16:creationId xmlns:a16="http://schemas.microsoft.com/office/drawing/2014/main" id="{A616C93B-AA8E-A3F5-828C-2A8E118EE282}"/>
              </a:ext>
            </a:extLst>
          </p:cNvPr>
          <p:cNvSpPr>
            <a:spLocks noGrp="1"/>
          </p:cNvSpPr>
          <p:nvPr>
            <p:ph type="body" sz="quarter" idx="33"/>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8" name="Picture 7" descr="A green letter on a black background&#10;&#10;Description automatically generated">
            <a:extLst>
              <a:ext uri="{FF2B5EF4-FFF2-40B4-BE49-F238E27FC236}">
                <a16:creationId xmlns:a16="http://schemas.microsoft.com/office/drawing/2014/main" id="{124557C5-1E27-5083-7BFD-3728E217E04F}"/>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9" name="Text Placeholder 15">
            <a:extLst>
              <a:ext uri="{FF2B5EF4-FFF2-40B4-BE49-F238E27FC236}">
                <a16:creationId xmlns:a16="http://schemas.microsoft.com/office/drawing/2014/main" id="{94F3E9FA-2F48-1198-98D6-ACD83DDA2AC0}"/>
              </a:ext>
            </a:extLst>
          </p:cNvPr>
          <p:cNvSpPr>
            <a:spLocks noGrp="1"/>
          </p:cNvSpPr>
          <p:nvPr>
            <p:ph type="body" sz="quarter" idx="34"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4352181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2_Compare Three Slide">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8"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9" y="3701347"/>
            <a:ext cx="2817419" cy="20205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7" name="Rectangle 6">
            <a:extLst>
              <a:ext uri="{FF2B5EF4-FFF2-40B4-BE49-F238E27FC236}">
                <a16:creationId xmlns:a16="http://schemas.microsoft.com/office/drawing/2014/main" id="{432B7170-2C31-02CD-43CE-8D5A40B33830}"/>
              </a:ext>
            </a:extLst>
          </p:cNvPr>
          <p:cNvSpPr/>
          <p:nvPr userDrawn="1"/>
        </p:nvSpPr>
        <p:spPr>
          <a:xfrm>
            <a:off x="1311179" y="4089463"/>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5" y="3701347"/>
            <a:ext cx="2817419" cy="20205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9"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9"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9" y="4585333"/>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B035C712-DBF1-5B24-ECE8-BB3A472C8066}"/>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EC2CFA52-03F8-0607-76F9-B387E0022FBC}"/>
              </a:ext>
            </a:extLst>
          </p:cNvPr>
          <p:cNvSpPr>
            <a:spLocks noGrp="1"/>
          </p:cNvSpPr>
          <p:nvPr>
            <p:ph type="body" sz="quarter" idx="46"/>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green letter on a black background&#10;&#10;Description automatically generated">
            <a:extLst>
              <a:ext uri="{FF2B5EF4-FFF2-40B4-BE49-F238E27FC236}">
                <a16:creationId xmlns:a16="http://schemas.microsoft.com/office/drawing/2014/main" id="{80C67FE8-BEBC-3357-A795-1880FBF67366}"/>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8" name="Text Placeholder 15">
            <a:extLst>
              <a:ext uri="{FF2B5EF4-FFF2-40B4-BE49-F238E27FC236}">
                <a16:creationId xmlns:a16="http://schemas.microsoft.com/office/drawing/2014/main" id="{9FCBEBCA-70AC-3EE2-3578-2CD8F3A48B12}"/>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21240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D2E46111-50C6-9CEC-DD80-5AC1B3E2B090}"/>
              </a:ext>
            </a:extLst>
          </p:cNvPr>
          <p:cNvSpPr>
            <a:spLocks noGrp="1"/>
          </p:cNvSpPr>
          <p:nvPr>
            <p:ph type="body" sz="quarter" idx="31"/>
          </p:nvPr>
        </p:nvSpPr>
        <p:spPr>
          <a:xfrm>
            <a:off x="6868229" y="90727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44DED0BB-1168-93D0-3D66-2F844BA868A0}"/>
              </a:ext>
            </a:extLst>
          </p:cNvPr>
          <p:cNvSpPr>
            <a:spLocks noGrp="1"/>
          </p:cNvSpPr>
          <p:nvPr>
            <p:ph type="body" sz="quarter" idx="44"/>
          </p:nvPr>
        </p:nvSpPr>
        <p:spPr>
          <a:xfrm>
            <a:off x="6868229" y="281735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5FB589A1-A092-B90A-6532-EA6BC513378C}"/>
              </a:ext>
            </a:extLst>
          </p:cNvPr>
          <p:cNvSpPr>
            <a:spLocks noGrp="1"/>
          </p:cNvSpPr>
          <p:nvPr>
            <p:ph type="body" sz="quarter" idx="45"/>
          </p:nvPr>
        </p:nvSpPr>
        <p:spPr>
          <a:xfrm>
            <a:off x="6868229" y="473759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394416C2-FA28-B33C-88DA-9759D1048A2D}"/>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7BBC3D2-F6E1-CE45-F72E-007A98CD8E66}"/>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87114500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2_Compare Three Slide 2">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8"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9" y="3701347"/>
            <a:ext cx="2817419" cy="2020532"/>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5" y="3701347"/>
            <a:ext cx="2817419" cy="2020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9"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9"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9" y="4585333"/>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8E2E3CB9-A327-2FE4-4D09-E850DFD413F3}"/>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6E0B3680-F680-21C7-B9A0-4ABC10B5AADD}"/>
              </a:ext>
            </a:extLst>
          </p:cNvPr>
          <p:cNvSpPr>
            <a:spLocks noGrp="1"/>
          </p:cNvSpPr>
          <p:nvPr>
            <p:ph type="body" sz="quarter" idx="46"/>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5" name="Picture 4" descr="A green letter on a black background&#10;&#10;Description automatically generated">
            <a:extLst>
              <a:ext uri="{FF2B5EF4-FFF2-40B4-BE49-F238E27FC236}">
                <a16:creationId xmlns:a16="http://schemas.microsoft.com/office/drawing/2014/main" id="{DD28312D-FA7D-7123-2D0B-F043754E1DFC}"/>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7" name="Text Placeholder 15">
            <a:extLst>
              <a:ext uri="{FF2B5EF4-FFF2-40B4-BE49-F238E27FC236}">
                <a16:creationId xmlns:a16="http://schemas.microsoft.com/office/drawing/2014/main" id="{128B57F3-FFC3-27C4-57E9-FA7554D91C4D}"/>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41959988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Compare Three Slide 3">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8"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9" y="3701347"/>
            <a:ext cx="2817419" cy="2020532"/>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3"/>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3" y="433181"/>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6"/>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5" y="3701347"/>
            <a:ext cx="2817419" cy="2020532"/>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9" y="3844994"/>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9" y="4275642"/>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9" y="4585333"/>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189" indent="0">
              <a:buNone/>
              <a:defRPr sz="1400" b="1">
                <a:solidFill>
                  <a:schemeClr val="bg1"/>
                </a:solidFill>
                <a:latin typeface="Arial" panose="020B0604020202020204" pitchFamily="34" charset="0"/>
                <a:cs typeface="Arial" panose="020B0604020202020204" pitchFamily="34" charset="0"/>
              </a:defRPr>
            </a:lvl2pPr>
            <a:lvl3pPr marL="914377" indent="0">
              <a:buNone/>
              <a:defRPr sz="1400" b="1">
                <a:solidFill>
                  <a:schemeClr val="bg1"/>
                </a:solidFill>
                <a:latin typeface="Arial" panose="020B0604020202020204" pitchFamily="34" charset="0"/>
                <a:cs typeface="Arial" panose="020B0604020202020204" pitchFamily="34" charset="0"/>
              </a:defRPr>
            </a:lvl3pPr>
            <a:lvl4pPr marL="1371566" indent="0">
              <a:buNone/>
              <a:defRPr sz="1400" b="1">
                <a:solidFill>
                  <a:schemeClr val="bg1"/>
                </a:solidFill>
                <a:latin typeface="Arial" panose="020B0604020202020204" pitchFamily="34" charset="0"/>
                <a:cs typeface="Arial" panose="020B0604020202020204" pitchFamily="34" charset="0"/>
              </a:defRPr>
            </a:lvl4pPr>
            <a:lvl5pPr marL="1828754"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 name="Text Box 18">
            <a:extLst>
              <a:ext uri="{FF2B5EF4-FFF2-40B4-BE49-F238E27FC236}">
                <a16:creationId xmlns:a16="http://schemas.microsoft.com/office/drawing/2014/main" id="{59B2DEA8-30CC-D2F7-8E33-F32C9814FC1F}"/>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3655868A-EB68-FC09-43D2-80EFB317AD26}"/>
              </a:ext>
            </a:extLst>
          </p:cNvPr>
          <p:cNvSpPr>
            <a:spLocks noGrp="1"/>
          </p:cNvSpPr>
          <p:nvPr>
            <p:ph type="body" sz="quarter" idx="46"/>
          </p:nvPr>
        </p:nvSpPr>
        <p:spPr>
          <a:xfrm>
            <a:off x="788133" y="1359503"/>
            <a:ext cx="439737" cy="36576"/>
          </a:xfrm>
          <a:prstGeom prst="rect">
            <a:avLst/>
          </a:prstGeom>
          <a:solidFill>
            <a:schemeClr val="tx2"/>
          </a:solidFill>
        </p:spPr>
        <p:txBody>
          <a:bodyPr lIns="0" tIns="0" rIns="0" bIns="0"/>
          <a:lstStyle>
            <a:lvl1pPr marL="0" indent="0">
              <a:buNone/>
              <a:defRPr sz="133">
                <a:solidFill>
                  <a:schemeClr val="tx2"/>
                </a:solidFill>
                <a:latin typeface="Arial" panose="020B0604020202020204" pitchFamily="34" charset="0"/>
                <a:cs typeface="Arial" panose="020B0604020202020204" pitchFamily="34" charset="0"/>
              </a:defRPr>
            </a:lvl1pPr>
          </a:lstStyle>
          <a:p>
            <a:pPr lvl="0"/>
            <a:endParaRPr lang="en-US" dirty="0"/>
          </a:p>
        </p:txBody>
      </p:sp>
      <p:pic>
        <p:nvPicPr>
          <p:cNvPr id="4" name="Picture 3" descr="A green letter on a black background&#10;&#10;Description automatically generated">
            <a:extLst>
              <a:ext uri="{FF2B5EF4-FFF2-40B4-BE49-F238E27FC236}">
                <a16:creationId xmlns:a16="http://schemas.microsoft.com/office/drawing/2014/main" id="{9C613726-69D8-A9AF-1B9E-B68F3F89E700}"/>
              </a:ext>
            </a:extLst>
          </p:cNvPr>
          <p:cNvPicPr>
            <a:picLocks noChangeAspect="1"/>
          </p:cNvPicPr>
          <p:nvPr userDrawn="1"/>
        </p:nvPicPr>
        <p:blipFill>
          <a:blip r:embed="rId2"/>
          <a:stretch>
            <a:fillRect/>
          </a:stretch>
        </p:blipFill>
        <p:spPr>
          <a:xfrm>
            <a:off x="403613" y="6388403"/>
            <a:ext cx="1317123" cy="201959"/>
          </a:xfrm>
          <a:prstGeom prst="rect">
            <a:avLst/>
          </a:prstGeom>
        </p:spPr>
      </p:pic>
      <p:sp>
        <p:nvSpPr>
          <p:cNvPr id="3" name="Text Placeholder 15">
            <a:extLst>
              <a:ext uri="{FF2B5EF4-FFF2-40B4-BE49-F238E27FC236}">
                <a16:creationId xmlns:a16="http://schemas.microsoft.com/office/drawing/2014/main" id="{E46AB09A-24FB-64EF-4512-34B9F375C9D4}"/>
              </a:ext>
            </a:extLst>
          </p:cNvPr>
          <p:cNvSpPr>
            <a:spLocks noGrp="1"/>
          </p:cNvSpPr>
          <p:nvPr>
            <p:ph type="body" sz="quarter" idx="47"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410798254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2_Penn Mutual Company Slide">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21613-0771-229C-8734-D13649772D97}"/>
              </a:ext>
            </a:extLst>
          </p:cNvPr>
          <p:cNvSpPr/>
          <p:nvPr userDrawn="1"/>
        </p:nvSpPr>
        <p:spPr>
          <a:xfrm>
            <a:off x="464977" y="447870"/>
            <a:ext cx="11262049" cy="5962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descr="A green letter on a black background&#10;&#10;Description automatically generated">
            <a:extLst>
              <a:ext uri="{FF2B5EF4-FFF2-40B4-BE49-F238E27FC236}">
                <a16:creationId xmlns:a16="http://schemas.microsoft.com/office/drawing/2014/main" id="{F91CF5D3-EEAA-905E-7D22-66316DBA2ED2}"/>
              </a:ext>
            </a:extLst>
          </p:cNvPr>
          <p:cNvPicPr>
            <a:picLocks noChangeAspect="1"/>
          </p:cNvPicPr>
          <p:nvPr userDrawn="1"/>
        </p:nvPicPr>
        <p:blipFill>
          <a:blip r:embed="rId2"/>
          <a:stretch>
            <a:fillRect/>
          </a:stretch>
        </p:blipFill>
        <p:spPr>
          <a:xfrm>
            <a:off x="3925087" y="3096128"/>
            <a:ext cx="4341829" cy="665747"/>
          </a:xfrm>
          <a:prstGeom prst="rect">
            <a:avLst/>
          </a:prstGeom>
        </p:spPr>
      </p:pic>
    </p:spTree>
    <p:extLst>
      <p:ext uri="{BB962C8B-B14F-4D97-AF65-F5344CB8AC3E}">
        <p14:creationId xmlns:p14="http://schemas.microsoft.com/office/powerpoint/2010/main" val="98936877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3FABA5-107C-74FE-14BF-0FF94B7A28EB}"/>
              </a:ext>
            </a:extLst>
          </p:cNvPr>
          <p:cNvSpPr/>
          <p:nvPr userDrawn="1"/>
        </p:nvSpPr>
        <p:spPr>
          <a:xfrm>
            <a:off x="642797" y="534156"/>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300" dirty="0">
                <a:latin typeface="Arial" panose="020B0604020202020204" pitchFamily="34" charset="0"/>
                <a:cs typeface="Arial" panose="020B0604020202020204" pitchFamily="34" charset="0"/>
              </a:rPr>
              <a:t>THE PENN MUTUAL</a:t>
            </a:r>
          </a:p>
          <a:p>
            <a:pPr algn="ctr"/>
            <a:r>
              <a:rPr lang="en-US" sz="1000" b="1" spc="300" dirty="0">
                <a:latin typeface="Arial" panose="020B0604020202020204" pitchFamily="34" charset="0"/>
                <a:cs typeface="Arial" panose="020B0604020202020204" pitchFamily="34" charset="0"/>
              </a:rPr>
              <a:t>LIFE INSURANCE COMPANY</a:t>
            </a:r>
          </a:p>
        </p:txBody>
      </p:sp>
      <p:sp>
        <p:nvSpPr>
          <p:cNvPr id="8" name="TextBox 7">
            <a:extLst>
              <a:ext uri="{FF2B5EF4-FFF2-40B4-BE49-F238E27FC236}">
                <a16:creationId xmlns:a16="http://schemas.microsoft.com/office/drawing/2014/main" id="{765B5442-9F27-05C5-3EA6-2D8E4ABA60A2}"/>
              </a:ext>
            </a:extLst>
          </p:cNvPr>
          <p:cNvSpPr txBox="1"/>
          <p:nvPr userDrawn="1"/>
        </p:nvSpPr>
        <p:spPr>
          <a:xfrm>
            <a:off x="4038601" y="980461"/>
            <a:ext cx="5809593" cy="2462213"/>
          </a:xfrm>
          <a:prstGeom prst="rect">
            <a:avLst/>
          </a:prstGeom>
          <a:noFill/>
        </p:spPr>
        <p:txBody>
          <a:bodyPr wrap="square">
            <a:spAutoFit/>
          </a:bodyPr>
          <a:lstStyle/>
          <a:p>
            <a:pPr algn="l"/>
            <a:r>
              <a:rPr lang="en-US" sz="1400" dirty="0">
                <a:solidFill>
                  <a:schemeClr val="tx1"/>
                </a:solidFill>
              </a:rPr>
              <a:t>For over 175 years, Penn Mutual has empowered individuals, families and businesses on the journey to achieve their financial goals. Through our partnership with Financial Professionals across the U.S., we help generations grow stronger by instilling the confidence and reliability that comes from a secure financial future. Penn Mutual and its affiliates offer a comprehensive suite of competitive and robust solutions to meet the unique needs of Financial Professionals and their clients, including life insurance, annuities, wealth management and institutional asset management. To learn more, including current financial strength ratings, visit </a:t>
            </a:r>
            <a:r>
              <a:rPr lang="en-US" sz="1400" dirty="0" err="1">
                <a:solidFill>
                  <a:schemeClr val="tx1"/>
                </a:solidFill>
              </a:rPr>
              <a:t>www.pennmutual.com</a:t>
            </a:r>
            <a:r>
              <a:rPr lang="en-US" sz="1400" dirty="0">
                <a:solidFill>
                  <a:schemeClr val="tx1"/>
                </a:solidFill>
              </a:rPr>
              <a:t>. </a:t>
            </a:r>
          </a:p>
          <a:p>
            <a:pPr algn="l"/>
            <a:endParaRPr lang="en-US" sz="1400" dirty="0">
              <a:solidFill>
                <a:schemeClr val="tx1"/>
              </a:solidFill>
            </a:endParaRPr>
          </a:p>
        </p:txBody>
      </p:sp>
      <p:sp>
        <p:nvSpPr>
          <p:cNvPr id="9" name="TextBox 8">
            <a:extLst>
              <a:ext uri="{FF2B5EF4-FFF2-40B4-BE49-F238E27FC236}">
                <a16:creationId xmlns:a16="http://schemas.microsoft.com/office/drawing/2014/main" id="{894E655C-0F49-783F-1FC7-9F3A3FA76B4E}"/>
              </a:ext>
            </a:extLst>
          </p:cNvPr>
          <p:cNvSpPr txBox="1"/>
          <p:nvPr userDrawn="1"/>
        </p:nvSpPr>
        <p:spPr>
          <a:xfrm>
            <a:off x="4038601" y="439181"/>
            <a:ext cx="6846683" cy="430887"/>
          </a:xfrm>
          <a:prstGeom prst="rect">
            <a:avLst/>
          </a:prstGeom>
          <a:noFill/>
        </p:spPr>
        <p:txBody>
          <a:bodyPr wrap="square">
            <a:spAutoFit/>
          </a:bodyPr>
          <a:lstStyle/>
          <a:p>
            <a:r>
              <a:rPr lang="en-US" sz="2200" dirty="0">
                <a:solidFill>
                  <a:schemeClr val="tx1"/>
                </a:solidFill>
                <a:latin typeface="+mj-lt"/>
              </a:rPr>
              <a:t>About The Penn Mutual Life Insurance Company</a:t>
            </a:r>
          </a:p>
        </p:txBody>
      </p:sp>
      <p:sp>
        <p:nvSpPr>
          <p:cNvPr id="10" name="Text Placeholder 10">
            <a:extLst>
              <a:ext uri="{FF2B5EF4-FFF2-40B4-BE49-F238E27FC236}">
                <a16:creationId xmlns:a16="http://schemas.microsoft.com/office/drawing/2014/main" id="{772B8A16-2DEC-1A17-3D23-B769758491CB}"/>
              </a:ext>
            </a:extLst>
          </p:cNvPr>
          <p:cNvSpPr>
            <a:spLocks noGrp="1"/>
          </p:cNvSpPr>
          <p:nvPr>
            <p:ph type="body" sz="quarter" idx="18" hasCustomPrompt="1"/>
          </p:nvPr>
        </p:nvSpPr>
        <p:spPr>
          <a:xfrm>
            <a:off x="633743" y="5323802"/>
            <a:ext cx="11229820" cy="657631"/>
          </a:xfrm>
          <a:prstGeom prst="rect">
            <a:avLst/>
          </a:prstGeom>
        </p:spPr>
        <p:txBody>
          <a:bodyPr>
            <a:normAutofit/>
          </a:bodyPr>
          <a:lstStyle>
            <a:lvl1pPr marL="9525" indent="-9525">
              <a:buNone/>
              <a:tabLst/>
              <a:defRPr sz="1051">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Disclosures </a:t>
            </a:r>
          </a:p>
          <a:p>
            <a:pPr lvl="0"/>
            <a:br>
              <a:rPr lang="en-US" dirty="0"/>
            </a:br>
            <a:r>
              <a:rPr lang="en-US" dirty="0"/>
              <a:t>Compliance Code </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375220E-648D-F5ED-5A70-61E920933A93}"/>
              </a:ext>
            </a:extLst>
          </p:cNvPr>
          <p:cNvPicPr>
            <a:picLocks noChangeAspect="1"/>
          </p:cNvPicPr>
          <p:nvPr userDrawn="1"/>
        </p:nvPicPr>
        <p:blipFill>
          <a:blip r:embed="rId2"/>
          <a:stretch>
            <a:fillRect/>
          </a:stretch>
        </p:blipFill>
        <p:spPr>
          <a:xfrm>
            <a:off x="4140200" y="3477875"/>
            <a:ext cx="1778000" cy="255917"/>
          </a:xfrm>
          <a:prstGeom prst="rect">
            <a:avLst/>
          </a:prstGeom>
        </p:spPr>
      </p:pic>
      <p:sp>
        <p:nvSpPr>
          <p:cNvPr id="20" name="TextBox 19">
            <a:extLst>
              <a:ext uri="{FF2B5EF4-FFF2-40B4-BE49-F238E27FC236}">
                <a16:creationId xmlns:a16="http://schemas.microsoft.com/office/drawing/2014/main" id="{34920FD1-DCFE-8F11-4705-523A2D9EA90E}"/>
              </a:ext>
            </a:extLst>
          </p:cNvPr>
          <p:cNvSpPr txBox="1"/>
          <p:nvPr userDrawn="1"/>
        </p:nvSpPr>
        <p:spPr>
          <a:xfrm>
            <a:off x="2019302" y="5803901"/>
            <a:ext cx="184731" cy="461665"/>
          </a:xfrm>
          <a:prstGeom prst="rect">
            <a:avLst/>
          </a:prstGeom>
          <a:noFill/>
        </p:spPr>
        <p:txBody>
          <a:bodyPr wrap="none" rtlCol="0">
            <a:spAutoFit/>
          </a:bodyPr>
          <a:lstStyle/>
          <a:p>
            <a:endParaRPr lang="en-US" sz="2400" dirty="0"/>
          </a:p>
        </p:txBody>
      </p:sp>
      <p:sp>
        <p:nvSpPr>
          <p:cNvPr id="21" name="Text Box 18">
            <a:extLst>
              <a:ext uri="{FF2B5EF4-FFF2-40B4-BE49-F238E27FC236}">
                <a16:creationId xmlns:a16="http://schemas.microsoft.com/office/drawing/2014/main" id="{078E0137-FACB-124C-6B2A-284E92DFEA75}"/>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pic>
        <p:nvPicPr>
          <p:cNvPr id="22" name="Picture 21">
            <a:extLst>
              <a:ext uri="{FF2B5EF4-FFF2-40B4-BE49-F238E27FC236}">
                <a16:creationId xmlns:a16="http://schemas.microsoft.com/office/drawing/2014/main" id="{A9D4F1C5-9509-4E0A-4BB2-ADA39229FBF1}"/>
              </a:ext>
            </a:extLst>
          </p:cNvPr>
          <p:cNvPicPr>
            <a:picLocks noChangeAspect="1"/>
          </p:cNvPicPr>
          <p:nvPr userDrawn="1"/>
        </p:nvPicPr>
        <p:blipFill>
          <a:blip r:embed="rId3"/>
          <a:srcRect/>
          <a:stretch/>
        </p:blipFill>
        <p:spPr>
          <a:xfrm>
            <a:off x="398230" y="6311419"/>
            <a:ext cx="1553583" cy="276731"/>
          </a:xfrm>
          <a:prstGeom prst="rect">
            <a:avLst/>
          </a:prstGeom>
        </p:spPr>
      </p:pic>
      <p:sp>
        <p:nvSpPr>
          <p:cNvPr id="26" name="TextBox 25">
            <a:extLst>
              <a:ext uri="{FF2B5EF4-FFF2-40B4-BE49-F238E27FC236}">
                <a16:creationId xmlns:a16="http://schemas.microsoft.com/office/drawing/2014/main" id="{2CD768F3-B07C-7A4F-8792-8365830627B2}"/>
              </a:ext>
            </a:extLst>
          </p:cNvPr>
          <p:cNvSpPr txBox="1"/>
          <p:nvPr userDrawn="1"/>
        </p:nvSpPr>
        <p:spPr>
          <a:xfrm>
            <a:off x="644941" y="2304544"/>
            <a:ext cx="3198191" cy="215444"/>
          </a:xfrm>
          <a:prstGeom prst="rect">
            <a:avLst/>
          </a:prstGeom>
          <a:noFill/>
        </p:spPr>
        <p:txBody>
          <a:bodyPr wrap="square">
            <a:spAutoFit/>
          </a:bodyPr>
          <a:lstStyle/>
          <a:p>
            <a:pPr algn="ctr"/>
            <a:r>
              <a:rPr lang="en-US" sz="800" b="1" spc="169" baseline="0" dirty="0">
                <a:solidFill>
                  <a:schemeClr val="bg1"/>
                </a:solidFill>
                <a:latin typeface="Arial" panose="020B0604020202020204" pitchFamily="34" charset="0"/>
                <a:cs typeface="Arial" panose="020B0604020202020204" pitchFamily="34" charset="0"/>
              </a:rPr>
              <a:t>I EST. 1847 I</a:t>
            </a:r>
            <a:endParaRPr lang="en-US" sz="800" spc="169" baseline="0" dirty="0">
              <a:solidFill>
                <a:schemeClr val="bg1"/>
              </a:solidFill>
            </a:endParaRPr>
          </a:p>
        </p:txBody>
      </p:sp>
      <p:sp>
        <p:nvSpPr>
          <p:cNvPr id="2" name="Text Placeholder 15">
            <a:extLst>
              <a:ext uri="{FF2B5EF4-FFF2-40B4-BE49-F238E27FC236}">
                <a16:creationId xmlns:a16="http://schemas.microsoft.com/office/drawing/2014/main" id="{19B038D3-2149-EEAB-AE85-5DADC8AD288D}"/>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1404472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_Logo, Name, &amp; Page Number">
    <p:spTree>
      <p:nvGrpSpPr>
        <p:cNvPr id="1" name=""/>
        <p:cNvGrpSpPr/>
        <p:nvPr/>
      </p:nvGrpSpPr>
      <p:grpSpPr>
        <a:xfrm>
          <a:off x="0" y="0"/>
          <a:ext cx="0" cy="0"/>
          <a:chOff x="0" y="0"/>
          <a:chExt cx="0" cy="0"/>
        </a:xfrm>
      </p:grpSpPr>
      <p:sp>
        <p:nvSpPr>
          <p:cNvPr id="5" name="Text Box 18">
            <a:extLst>
              <a:ext uri="{FF2B5EF4-FFF2-40B4-BE49-F238E27FC236}">
                <a16:creationId xmlns:a16="http://schemas.microsoft.com/office/drawing/2014/main" id="{BFF5DE79-83D6-A212-02FA-570B15D0260E}"/>
              </a:ext>
            </a:extLst>
          </p:cNvPr>
          <p:cNvSpPr txBox="1">
            <a:spLocks noChangeArrowheads="1"/>
          </p:cNvSpPr>
          <p:nvPr userDrawn="1"/>
        </p:nvSpPr>
        <p:spPr bwMode="auto">
          <a:xfrm>
            <a:off x="11643361" y="6417656"/>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5"/>
                </a:solidFill>
                <a:latin typeface="+mn-lt"/>
              </a:rPr>
              <a:pPr algn="l" defTabSz="457189"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15">
            <a:extLst>
              <a:ext uri="{FF2B5EF4-FFF2-40B4-BE49-F238E27FC236}">
                <a16:creationId xmlns:a16="http://schemas.microsoft.com/office/drawing/2014/main" id="{E065FA90-FB58-65D7-A3A8-10AB049728EB}"/>
              </a:ext>
            </a:extLst>
          </p:cNvPr>
          <p:cNvSpPr>
            <a:spLocks noGrp="1"/>
          </p:cNvSpPr>
          <p:nvPr>
            <p:ph type="body" sz="quarter" idx="32" hasCustomPrompt="1"/>
          </p:nvPr>
        </p:nvSpPr>
        <p:spPr>
          <a:xfrm>
            <a:off x="7496222" y="6472917"/>
            <a:ext cx="3957639"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pic>
        <p:nvPicPr>
          <p:cNvPr id="3" name="Picture 2" descr="A green letter on a black background&#10;&#10;Description automatically generated">
            <a:extLst>
              <a:ext uri="{FF2B5EF4-FFF2-40B4-BE49-F238E27FC236}">
                <a16:creationId xmlns:a16="http://schemas.microsoft.com/office/drawing/2014/main" id="{E43EC9E0-469A-162E-2CE9-9AEF762CC467}"/>
              </a:ext>
            </a:extLst>
          </p:cNvPr>
          <p:cNvPicPr>
            <a:picLocks noChangeAspect="1"/>
          </p:cNvPicPr>
          <p:nvPr userDrawn="1"/>
        </p:nvPicPr>
        <p:blipFill>
          <a:blip r:embed="rId2"/>
          <a:stretch>
            <a:fillRect/>
          </a:stretch>
        </p:blipFill>
        <p:spPr>
          <a:xfrm>
            <a:off x="403613" y="6388403"/>
            <a:ext cx="1317123" cy="201959"/>
          </a:xfrm>
          <a:prstGeom prst="rect">
            <a:avLst/>
          </a:prstGeom>
        </p:spPr>
      </p:pic>
    </p:spTree>
    <p:extLst>
      <p:ext uri="{BB962C8B-B14F-4D97-AF65-F5344CB8AC3E}">
        <p14:creationId xmlns:p14="http://schemas.microsoft.com/office/powerpoint/2010/main" val="423014346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9"/>
            <a:ext cx="10572000" cy="2625313"/>
          </a:xfrm>
          <a:prstGeom prst="rect">
            <a:avLst/>
          </a:prstGeom>
        </p:spPr>
        <p:txBody>
          <a:bodyPr anchor="ctr"/>
          <a:lstStyle>
            <a:lvl1pPr algn="ctr">
              <a:lnSpc>
                <a:spcPct val="100000"/>
              </a:lnSpc>
              <a:defRPr sz="4800" b="1" spc="0" baseline="0">
                <a:solidFill>
                  <a:schemeClr val="bg1"/>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1D8A03AA-6139-40E7-9D58-84B48B948990}"/>
              </a:ext>
            </a:extLst>
          </p:cNvPr>
          <p:cNvSpPr>
            <a:spLocks noGrp="1"/>
          </p:cNvSpPr>
          <p:nvPr>
            <p:ph type="body" sz="quarter" idx="13"/>
          </p:nvPr>
        </p:nvSpPr>
        <p:spPr>
          <a:xfrm>
            <a:off x="809626" y="4102622"/>
            <a:ext cx="10572751" cy="1427711"/>
          </a:xfrm>
        </p:spPr>
        <p:txBody>
          <a:bodyPr>
            <a:normAutofit/>
          </a:bodyPr>
          <a:lstStyle>
            <a:lvl1pPr marL="0" indent="0" algn="ctr">
              <a:buFontTx/>
              <a:buNone/>
              <a:defRPr sz="1400">
                <a:solidFill>
                  <a:schemeClr val="bg1"/>
                </a:solidFill>
                <a:latin typeface="+mj-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pic>
        <p:nvPicPr>
          <p:cNvPr id="5" name="Graphic 4">
            <a:extLst>
              <a:ext uri="{FF2B5EF4-FFF2-40B4-BE49-F238E27FC236}">
                <a16:creationId xmlns:a16="http://schemas.microsoft.com/office/drawing/2014/main" id="{88DC887D-04D9-CF4D-854E-1FB894B450F3}"/>
              </a:ext>
            </a:extLst>
          </p:cNvPr>
          <p:cNvPicPr>
            <a:picLocks noChangeAspect="1"/>
          </p:cNvPicPr>
          <p:nvPr userDrawn="1"/>
        </p:nvPicPr>
        <p:blipFill>
          <a:blip r:embed="rId2"/>
          <a:stretch>
            <a:fillRect/>
          </a:stretch>
        </p:blipFill>
        <p:spPr>
          <a:xfrm>
            <a:off x="4706197" y="5726463"/>
            <a:ext cx="2779609" cy="497744"/>
          </a:xfrm>
          <a:prstGeom prst="rect">
            <a:avLst/>
          </a:prstGeom>
        </p:spPr>
      </p:pic>
      <p:sp>
        <p:nvSpPr>
          <p:cNvPr id="4" name="Slide Number Placeholder 3">
            <a:extLst>
              <a:ext uri="{FF2B5EF4-FFF2-40B4-BE49-F238E27FC236}">
                <a16:creationId xmlns:a16="http://schemas.microsoft.com/office/drawing/2014/main" id="{56BDF788-2B9B-414B-94F6-BE8D806475A5}"/>
              </a:ext>
            </a:extLst>
          </p:cNvPr>
          <p:cNvSpPr>
            <a:spLocks noGrp="1"/>
          </p:cNvSpPr>
          <p:nvPr>
            <p:ph type="sldNum" sz="quarter" idx="15"/>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98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9"/>
            <a:ext cx="10572000" cy="2625313"/>
          </a:xfrm>
          <a:prstGeom prst="rect">
            <a:avLst/>
          </a:prstGeom>
        </p:spPr>
        <p:txBody>
          <a:bodyPr anchor="ctr"/>
          <a:lstStyle>
            <a:lvl1pPr algn="ctr">
              <a:lnSpc>
                <a:spcPct val="100000"/>
              </a:lnSpc>
              <a:defRPr sz="4800" b="1" spc="0" baseline="0">
                <a:solidFill>
                  <a:schemeClr val="bg2"/>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1D8A03AA-6139-40E7-9D58-84B48B948990}"/>
              </a:ext>
            </a:extLst>
          </p:cNvPr>
          <p:cNvSpPr>
            <a:spLocks noGrp="1"/>
          </p:cNvSpPr>
          <p:nvPr>
            <p:ph type="body" sz="quarter" idx="13"/>
          </p:nvPr>
        </p:nvSpPr>
        <p:spPr>
          <a:xfrm>
            <a:off x="809626" y="4102622"/>
            <a:ext cx="10572751" cy="1427711"/>
          </a:xfrm>
        </p:spPr>
        <p:txBody>
          <a:bodyPr>
            <a:normAutofit/>
          </a:bodyPr>
          <a:lstStyle>
            <a:lvl1pPr marL="0" indent="0" algn="ctr">
              <a:buFontTx/>
              <a:buNone/>
              <a:defRPr sz="1400">
                <a:solidFill>
                  <a:schemeClr val="bg1"/>
                </a:solidFill>
                <a:latin typeface="+mj-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pic>
        <p:nvPicPr>
          <p:cNvPr id="5" name="Graphic 4">
            <a:extLst>
              <a:ext uri="{FF2B5EF4-FFF2-40B4-BE49-F238E27FC236}">
                <a16:creationId xmlns:a16="http://schemas.microsoft.com/office/drawing/2014/main" id="{88DC887D-04D9-CF4D-854E-1FB894B450F3}"/>
              </a:ext>
            </a:extLst>
          </p:cNvPr>
          <p:cNvPicPr>
            <a:picLocks noChangeAspect="1"/>
          </p:cNvPicPr>
          <p:nvPr userDrawn="1"/>
        </p:nvPicPr>
        <p:blipFill>
          <a:blip r:embed="rId2"/>
          <a:stretch>
            <a:fillRect/>
          </a:stretch>
        </p:blipFill>
        <p:spPr>
          <a:xfrm>
            <a:off x="4706197" y="5726463"/>
            <a:ext cx="2779609" cy="497744"/>
          </a:xfrm>
          <a:prstGeom prst="rect">
            <a:avLst/>
          </a:prstGeom>
        </p:spPr>
      </p:pic>
      <p:sp>
        <p:nvSpPr>
          <p:cNvPr id="4" name="Slide Number Placeholder 3">
            <a:extLst>
              <a:ext uri="{FF2B5EF4-FFF2-40B4-BE49-F238E27FC236}">
                <a16:creationId xmlns:a16="http://schemas.microsoft.com/office/drawing/2014/main" id="{56BDF788-2B9B-414B-94F6-BE8D806475A5}"/>
              </a:ext>
            </a:extLst>
          </p:cNvPr>
          <p:cNvSpPr>
            <a:spLocks noGrp="1"/>
          </p:cNvSpPr>
          <p:nvPr>
            <p:ph type="sldNum" sz="quarter" idx="15"/>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118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9"/>
            <a:ext cx="10572000" cy="2625313"/>
          </a:xfrm>
          <a:prstGeom prst="rect">
            <a:avLst/>
          </a:prstGeom>
        </p:spPr>
        <p:txBody>
          <a:bodyPr anchor="ctr"/>
          <a:lstStyle>
            <a:lvl1pPr algn="ctr">
              <a:lnSpc>
                <a:spcPct val="100000"/>
              </a:lnSpc>
              <a:defRPr sz="4800" b="1" spc="0" baseline="0">
                <a:solidFill>
                  <a:schemeClr val="tx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 Placeholder 7">
            <a:extLst>
              <a:ext uri="{FF2B5EF4-FFF2-40B4-BE49-F238E27FC236}">
                <a16:creationId xmlns:a16="http://schemas.microsoft.com/office/drawing/2014/main" id="{1D8A03AA-6139-40E7-9D58-84B48B948990}"/>
              </a:ext>
            </a:extLst>
          </p:cNvPr>
          <p:cNvSpPr>
            <a:spLocks noGrp="1"/>
          </p:cNvSpPr>
          <p:nvPr>
            <p:ph type="body" sz="quarter" idx="13"/>
          </p:nvPr>
        </p:nvSpPr>
        <p:spPr>
          <a:xfrm>
            <a:off x="809626" y="4102622"/>
            <a:ext cx="10572751" cy="1427711"/>
          </a:xfrm>
        </p:spPr>
        <p:txBody>
          <a:bodyPr>
            <a:normAutofit/>
          </a:bodyPr>
          <a:lstStyle>
            <a:lvl1pPr marL="0" indent="0" algn="ctr">
              <a:buFontTx/>
              <a:buNone/>
              <a:defRPr sz="2400">
                <a:solidFill>
                  <a:schemeClr val="tx1"/>
                </a:solidFill>
                <a:latin typeface="+mj-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pic>
        <p:nvPicPr>
          <p:cNvPr id="7" name="Graphic 6">
            <a:extLst>
              <a:ext uri="{FF2B5EF4-FFF2-40B4-BE49-F238E27FC236}">
                <a16:creationId xmlns:a16="http://schemas.microsoft.com/office/drawing/2014/main" id="{6D7F8432-FC95-4E16-873E-EB1A570283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Footer Placeholder 2">
            <a:extLst>
              <a:ext uri="{FF2B5EF4-FFF2-40B4-BE49-F238E27FC236}">
                <a16:creationId xmlns:a16="http://schemas.microsoft.com/office/drawing/2014/main" id="{45731ABD-282D-4E5D-96B0-AAE1A09120DD}"/>
              </a:ext>
            </a:extLst>
          </p:cNvPr>
          <p:cNvSpPr>
            <a:spLocks noGrp="1"/>
          </p:cNvSpPr>
          <p:nvPr>
            <p:ph type="ftr" sz="quarter" idx="14"/>
          </p:nvPr>
        </p:nvSpPr>
        <p:spPr>
          <a:xfrm>
            <a:off x="8111831" y="6356346"/>
            <a:ext cx="4114800" cy="365125"/>
          </a:xfrm>
        </p:spPr>
        <p:txBody>
          <a:bodyPr/>
          <a:lstStyle>
            <a:lvl1pPr>
              <a:defRPr sz="900">
                <a:solidFill>
                  <a:schemeClr val="tx1"/>
                </a:solidFill>
              </a:defRPr>
            </a:lvl1pPr>
          </a:lstStyle>
          <a:p>
            <a:r>
              <a:rPr lang="en-US"/>
              <a:t>© 2023 Penn Mutual. All rights reserved.</a:t>
            </a:r>
            <a:endParaRPr lang="en-US" dirty="0"/>
          </a:p>
        </p:txBody>
      </p:sp>
    </p:spTree>
    <p:extLst>
      <p:ext uri="{BB962C8B-B14F-4D97-AF65-F5344CB8AC3E}">
        <p14:creationId xmlns:p14="http://schemas.microsoft.com/office/powerpoint/2010/main" val="306982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0" y="1147047"/>
            <a:ext cx="10572000" cy="4563908"/>
          </a:xfrm>
          <a:prstGeom prst="rect">
            <a:avLst/>
          </a:prstGeom>
        </p:spPr>
        <p:txBody>
          <a:bodyPr anchor="ctr"/>
          <a:lstStyle>
            <a:lvl1pPr algn="ctr">
              <a:lnSpc>
                <a:spcPct val="100000"/>
              </a:lnSpc>
              <a:defRPr sz="4800" b="1" baseline="0">
                <a:solidFill>
                  <a:schemeClr val="tx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3" name="Footer Placeholder 2">
            <a:extLst>
              <a:ext uri="{FF2B5EF4-FFF2-40B4-BE49-F238E27FC236}">
                <a16:creationId xmlns:a16="http://schemas.microsoft.com/office/drawing/2014/main" id="{64444A84-AFC3-49CC-99F8-BB80C00D3F42}"/>
              </a:ext>
            </a:extLst>
          </p:cNvPr>
          <p:cNvSpPr>
            <a:spLocks noGrp="1"/>
          </p:cNvSpPr>
          <p:nvPr>
            <p:ph type="ftr" sz="quarter" idx="13"/>
          </p:nvPr>
        </p:nvSpPr>
        <p:spPr/>
        <p:txBody>
          <a:bodyPr/>
          <a:lstStyle>
            <a:lvl1pPr>
              <a:defRPr sz="900">
                <a:solidFill>
                  <a:schemeClr val="tx1"/>
                </a:solidFill>
              </a:defRPr>
            </a:lvl1pPr>
          </a:lstStyle>
          <a:p>
            <a:r>
              <a:rPr lang="en-US"/>
              <a:t>© 2023 Penn Mutual. All rights reserved.</a:t>
            </a:r>
            <a:endParaRPr lang="en-US" dirty="0"/>
          </a:p>
        </p:txBody>
      </p:sp>
      <p:pic>
        <p:nvPicPr>
          <p:cNvPr id="7" name="Graphic 6">
            <a:extLst>
              <a:ext uri="{FF2B5EF4-FFF2-40B4-BE49-F238E27FC236}">
                <a16:creationId xmlns:a16="http://schemas.microsoft.com/office/drawing/2014/main" id="{76B249EF-D717-4376-B2D8-982883E3C0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472652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9"/>
            <a:ext cx="10572000" cy="2625313"/>
          </a:xfrm>
          <a:prstGeom prst="rect">
            <a:avLst/>
          </a:prstGeom>
        </p:spPr>
        <p:txBody>
          <a:bodyPr anchor="ctr"/>
          <a:lstStyle>
            <a:lvl1pPr algn="ctr">
              <a:defRPr sz="4800" b="1" baseline="0">
                <a:solidFill>
                  <a:schemeClr val="accent5"/>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 Placeholder 7">
            <a:extLst>
              <a:ext uri="{FF2B5EF4-FFF2-40B4-BE49-F238E27FC236}">
                <a16:creationId xmlns:a16="http://schemas.microsoft.com/office/drawing/2014/main" id="{1D8A03AA-6139-40E7-9D58-84B48B948990}"/>
              </a:ext>
            </a:extLst>
          </p:cNvPr>
          <p:cNvSpPr>
            <a:spLocks noGrp="1"/>
          </p:cNvSpPr>
          <p:nvPr>
            <p:ph type="body" sz="quarter" idx="13"/>
          </p:nvPr>
        </p:nvSpPr>
        <p:spPr>
          <a:xfrm>
            <a:off x="809626" y="4102622"/>
            <a:ext cx="10572751" cy="1427711"/>
          </a:xfrm>
        </p:spPr>
        <p:txBody>
          <a:bodyPr>
            <a:normAutofit/>
          </a:bodyPr>
          <a:lstStyle>
            <a:lvl1pPr marL="0" indent="0" algn="ctr">
              <a:buFontTx/>
              <a:buNone/>
              <a:defRPr sz="2400">
                <a:solidFill>
                  <a:schemeClr val="bg1"/>
                </a:solidFill>
                <a:latin typeface="+mj-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10" name="Footer Placeholder 2">
            <a:extLst>
              <a:ext uri="{FF2B5EF4-FFF2-40B4-BE49-F238E27FC236}">
                <a16:creationId xmlns:a16="http://schemas.microsoft.com/office/drawing/2014/main" id="{45731ABD-282D-4E5D-96B0-AAE1A09120DD}"/>
              </a:ext>
            </a:extLst>
          </p:cNvPr>
          <p:cNvSpPr>
            <a:spLocks noGrp="1"/>
          </p:cNvSpPr>
          <p:nvPr>
            <p:ph type="ftr" sz="quarter" idx="14"/>
          </p:nvPr>
        </p:nvSpPr>
        <p:spPr>
          <a:xfrm>
            <a:off x="8111831" y="6356346"/>
            <a:ext cx="4114800" cy="365125"/>
          </a:xfrm>
        </p:spPr>
        <p:txBody>
          <a:bodyPr/>
          <a:lstStyle>
            <a:lvl1pPr>
              <a:defRPr sz="900">
                <a:solidFill>
                  <a:schemeClr val="bg1"/>
                </a:solidFill>
              </a:defRPr>
            </a:lvl1pPr>
          </a:lstStyle>
          <a:p>
            <a:r>
              <a:rPr lang="en-US"/>
              <a:t>© 2023 Penn Mutual. All rights reserved.</a:t>
            </a:r>
            <a:endParaRPr lang="en-US" dirty="0"/>
          </a:p>
        </p:txBody>
      </p:sp>
      <p:pic>
        <p:nvPicPr>
          <p:cNvPr id="9" name="Graphic 6">
            <a:extLst>
              <a:ext uri="{FF2B5EF4-FFF2-40B4-BE49-F238E27FC236}">
                <a16:creationId xmlns:a16="http://schemas.microsoft.com/office/drawing/2014/main" id="{29D911B0-3816-0C4C-94FF-0240481FF0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Tree>
    <p:extLst>
      <p:ext uri="{BB962C8B-B14F-4D97-AF65-F5344CB8AC3E}">
        <p14:creationId xmlns:p14="http://schemas.microsoft.com/office/powerpoint/2010/main" val="730830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Section 3">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990154E1-3808-AFA9-6DAC-84AB710C0DEE}"/>
              </a:ext>
            </a:extLst>
          </p:cNvPr>
          <p:cNvSpPr>
            <a:spLocks noGrp="1"/>
          </p:cNvSpPr>
          <p:nvPr>
            <p:ph type="body" sz="quarter" idx="20"/>
          </p:nvPr>
        </p:nvSpPr>
        <p:spPr>
          <a:xfrm>
            <a:off x="5876730" y="3475093"/>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FE96EE1-A262-7F9A-EF2F-0E38E290200D}"/>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782308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5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052F4657-5614-2E97-EC1E-FED92BC4DFBC}"/>
              </a:ext>
            </a:extLst>
          </p:cNvPr>
          <p:cNvSpPr>
            <a:spLocks noGrp="1"/>
          </p:cNvSpPr>
          <p:nvPr>
            <p:ph type="body" sz="quarter" idx="31"/>
          </p:nvPr>
        </p:nvSpPr>
        <p:spPr>
          <a:xfrm>
            <a:off x="7458293" y="90727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35ADB0FC-B8B0-6A46-D770-DC918D066589}"/>
              </a:ext>
            </a:extLst>
          </p:cNvPr>
          <p:cNvSpPr>
            <a:spLocks noGrp="1"/>
          </p:cNvSpPr>
          <p:nvPr>
            <p:ph type="body" sz="quarter" idx="44"/>
          </p:nvPr>
        </p:nvSpPr>
        <p:spPr>
          <a:xfrm>
            <a:off x="7458293" y="281735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61A59CCC-420A-487B-FD15-6AC7D01AF38A}"/>
              </a:ext>
            </a:extLst>
          </p:cNvPr>
          <p:cNvSpPr>
            <a:spLocks noGrp="1"/>
          </p:cNvSpPr>
          <p:nvPr>
            <p:ph type="body" sz="quarter" idx="45"/>
          </p:nvPr>
        </p:nvSpPr>
        <p:spPr>
          <a:xfrm>
            <a:off x="7458293" y="4737590"/>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3247B2B4-6BC1-9587-E696-5BBB8E9913EF}"/>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BFA0182E-4CDB-5E5A-5C82-B31E7471721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3144209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18A2AF-4871-4D92-93ED-FFA4E865F5B1}"/>
              </a:ext>
            </a:extLst>
          </p:cNvPr>
          <p:cNvSpPr/>
          <p:nvPr userDrawn="1"/>
        </p:nvSpPr>
        <p:spPr>
          <a:xfrm>
            <a:off x="1" y="0"/>
            <a:ext cx="48073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328436" y="1147047"/>
            <a:ext cx="4116816" cy="4563908"/>
          </a:xfrm>
          <a:prstGeom prst="rect">
            <a:avLst/>
          </a:prstGeom>
        </p:spPr>
        <p:txBody>
          <a:bodyPr anchor="ctr"/>
          <a:lstStyle>
            <a:lvl1pPr algn="ctr">
              <a:defRPr sz="4800" b="1" baseline="0">
                <a:solidFill>
                  <a:schemeClr val="bg1"/>
                </a:solidFill>
              </a:defRPr>
            </a:lvl1pPr>
          </a:lstStyle>
          <a:p>
            <a:r>
              <a:rPr lang="en-US" dirty="0"/>
              <a:t>Agenda</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3" name="Footer Placeholder 2">
            <a:extLst>
              <a:ext uri="{FF2B5EF4-FFF2-40B4-BE49-F238E27FC236}">
                <a16:creationId xmlns:a16="http://schemas.microsoft.com/office/drawing/2014/main" id="{64444A84-AFC3-49CC-99F8-BB80C00D3F42}"/>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pic>
        <p:nvPicPr>
          <p:cNvPr id="7" name="Graphic 6">
            <a:extLst>
              <a:ext uri="{FF2B5EF4-FFF2-40B4-BE49-F238E27FC236}">
                <a16:creationId xmlns:a16="http://schemas.microsoft.com/office/drawing/2014/main" id="{76B249EF-D717-4376-B2D8-982883E3C0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5" name="Text Placeholder 4">
            <a:extLst>
              <a:ext uri="{FF2B5EF4-FFF2-40B4-BE49-F238E27FC236}">
                <a16:creationId xmlns:a16="http://schemas.microsoft.com/office/drawing/2014/main" id="{6CCC84DA-42A0-464A-8E0D-9343390B38E6}"/>
              </a:ext>
            </a:extLst>
          </p:cNvPr>
          <p:cNvSpPr>
            <a:spLocks noGrp="1"/>
          </p:cNvSpPr>
          <p:nvPr>
            <p:ph type="body" sz="quarter" idx="14" hasCustomPrompt="1"/>
          </p:nvPr>
        </p:nvSpPr>
        <p:spPr>
          <a:xfrm>
            <a:off x="6096000" y="1146331"/>
            <a:ext cx="5485205" cy="4563908"/>
          </a:xfrm>
        </p:spPr>
        <p:txBody>
          <a:bodyPr/>
          <a:lstStyle>
            <a:lvl1pPr>
              <a:buClr>
                <a:schemeClr val="bg1"/>
              </a:buClr>
              <a:defRPr>
                <a:latin typeface="+mj-lt"/>
              </a:defRPr>
            </a:lvl1pPr>
          </a:lstStyle>
          <a:p>
            <a:pPr lvl="0"/>
            <a:r>
              <a:rPr lang="en-US" dirty="0"/>
              <a:t>Agenda item 1</a:t>
            </a:r>
          </a:p>
          <a:p>
            <a:pPr lvl="0"/>
            <a:endParaRPr lang="en-US" dirty="0"/>
          </a:p>
          <a:p>
            <a:pPr lvl="0"/>
            <a:r>
              <a:rPr lang="en-US" dirty="0"/>
              <a:t>Agenda item 2</a:t>
            </a:r>
          </a:p>
          <a:p>
            <a:pPr lvl="0"/>
            <a:endParaRPr lang="en-US" dirty="0"/>
          </a:p>
          <a:p>
            <a:pPr lvl="0"/>
            <a:r>
              <a:rPr lang="en-US" dirty="0"/>
              <a:t>Agenda item 3</a:t>
            </a:r>
          </a:p>
          <a:p>
            <a:pPr lvl="0"/>
            <a:endParaRPr lang="en-US" dirty="0"/>
          </a:p>
          <a:p>
            <a:pPr lvl="0"/>
            <a:r>
              <a:rPr lang="en-US" dirty="0"/>
              <a:t>Agenda item 4</a:t>
            </a:r>
          </a:p>
          <a:p>
            <a:pPr lvl="0"/>
            <a:endParaRPr lang="en-US" dirty="0"/>
          </a:p>
          <a:p>
            <a:pPr lvl="0"/>
            <a:r>
              <a:rPr lang="en-US" dirty="0"/>
              <a:t>Agenda item 5</a:t>
            </a:r>
          </a:p>
          <a:p>
            <a:pPr lvl="0"/>
            <a:endParaRPr lang="en-US" dirty="0"/>
          </a:p>
          <a:p>
            <a:pPr lvl="0"/>
            <a:r>
              <a:rPr lang="en-US" dirty="0"/>
              <a:t>Agenda item 6</a:t>
            </a:r>
          </a:p>
        </p:txBody>
      </p:sp>
    </p:spTree>
    <p:extLst>
      <p:ext uri="{BB962C8B-B14F-4D97-AF65-F5344CB8AC3E}">
        <p14:creationId xmlns:p14="http://schemas.microsoft.com/office/powerpoint/2010/main" val="1298086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000" y="1147047"/>
            <a:ext cx="10572000" cy="3467683"/>
          </a:xfrm>
          <a:prstGeom prst="rect">
            <a:avLst/>
          </a:prstGeom>
        </p:spPr>
        <p:txBody>
          <a:bodyPr anchor="ctr"/>
          <a:lstStyle>
            <a:lvl1pPr algn="ctr">
              <a:lnSpc>
                <a:spcPct val="100000"/>
              </a:lnSpc>
              <a:defRPr sz="4800" b="1" baseline="0">
                <a:solidFill>
                  <a:schemeClr val="tx1"/>
                </a:solidFill>
              </a:defRPr>
            </a:lvl1pPr>
          </a:lstStyle>
          <a:p>
            <a:r>
              <a:rPr lang="en-US" dirty="0"/>
              <a:t>“This is a quote slide. Enter the individual’s quote here”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7" name="Title 1">
            <a:extLst>
              <a:ext uri="{FF2B5EF4-FFF2-40B4-BE49-F238E27FC236}">
                <a16:creationId xmlns:a16="http://schemas.microsoft.com/office/drawing/2014/main" id="{FA214E27-FE78-4B97-B988-69E56E1F42A7}"/>
              </a:ext>
            </a:extLst>
          </p:cNvPr>
          <p:cNvSpPr txBox="1">
            <a:spLocks/>
          </p:cNvSpPr>
          <p:nvPr userDrawn="1"/>
        </p:nvSpPr>
        <p:spPr>
          <a:xfrm>
            <a:off x="-999" y="3348543"/>
            <a:ext cx="10572000" cy="3467683"/>
          </a:xfrm>
          <a:prstGeom prst="rect">
            <a:avLst/>
          </a:prstGeom>
          <a:effectLst/>
        </p:spPr>
        <p:txBody>
          <a:bodyPr vert="horz" lIns="91440" tIns="45720" rIns="91440" bIns="45720" rtlCol="0" anchor="ctr">
            <a:noAutofit/>
          </a:bodyPr>
          <a:lstStyle>
            <a:lvl1pPr algn="ctr" defTabSz="457200" rtl="0" eaLnBrk="1" latinLnBrk="0" hangingPunct="1">
              <a:lnSpc>
                <a:spcPct val="100000"/>
              </a:lnSpc>
              <a:spcBef>
                <a:spcPct val="0"/>
              </a:spcBef>
              <a:buNone/>
              <a:defRPr sz="4800" b="1" kern="1200" spc="-150">
                <a:solidFill>
                  <a:schemeClr val="bg1"/>
                </a:solidFill>
                <a:latin typeface="Georgia" panose="02040502050405020303"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2400" b="0" spc="0" dirty="0">
                <a:latin typeface="+mj-lt"/>
              </a:rPr>
              <a:t>Person’s Name</a:t>
            </a:r>
          </a:p>
          <a:p>
            <a:pPr algn="r"/>
            <a:r>
              <a:rPr lang="en-US" sz="2000" b="0" spc="0" dirty="0">
                <a:latin typeface="+mj-lt"/>
              </a:rPr>
              <a:t>Title</a:t>
            </a:r>
          </a:p>
        </p:txBody>
      </p:sp>
      <p:pic>
        <p:nvPicPr>
          <p:cNvPr id="10" name="Graphic 9">
            <a:extLst>
              <a:ext uri="{FF2B5EF4-FFF2-40B4-BE49-F238E27FC236}">
                <a16:creationId xmlns:a16="http://schemas.microsoft.com/office/drawing/2014/main" id="{AD5BA895-64B6-480B-9F02-61814443D7F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Footer Placeholder 2">
            <a:extLst>
              <a:ext uri="{FF2B5EF4-FFF2-40B4-BE49-F238E27FC236}">
                <a16:creationId xmlns:a16="http://schemas.microsoft.com/office/drawing/2014/main" id="{A18A1B8D-2A77-3D44-9287-56283CF909EE}"/>
              </a:ext>
            </a:extLst>
          </p:cNvPr>
          <p:cNvSpPr txBox="1">
            <a:spLocks/>
          </p:cNvSpPr>
          <p:nvPr userDrawn="1"/>
        </p:nvSpPr>
        <p:spPr>
          <a:xfrm>
            <a:off x="8111831" y="6356346"/>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 2021 Penn Mutual. All rights reserved.</a:t>
            </a:r>
          </a:p>
        </p:txBody>
      </p:sp>
    </p:spTree>
    <p:extLst>
      <p:ext uri="{BB962C8B-B14F-4D97-AF65-F5344CB8AC3E}">
        <p14:creationId xmlns:p14="http://schemas.microsoft.com/office/powerpoint/2010/main" val="1637507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Picture left and copy right">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6063564-C56A-40C8-8699-9FEACBFB45FA}"/>
              </a:ext>
            </a:extLst>
          </p:cNvPr>
          <p:cNvSpPr>
            <a:spLocks noGrp="1"/>
          </p:cNvSpPr>
          <p:nvPr>
            <p:ph type="pic" sz="quarter" idx="15"/>
          </p:nvPr>
        </p:nvSpPr>
        <p:spPr>
          <a:xfrm>
            <a:off x="1" y="0"/>
            <a:ext cx="7378700" cy="6858000"/>
          </a:xfrm>
        </p:spPr>
        <p:txBody>
          <a:bodyPr/>
          <a:lstStyle/>
          <a:p>
            <a:r>
              <a:rPr lang="en-US"/>
              <a:t>Click icon to add picture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11" name="Text Placeholder 10">
            <a:extLst>
              <a:ext uri="{FF2B5EF4-FFF2-40B4-BE49-F238E27FC236}">
                <a16:creationId xmlns:a16="http://schemas.microsoft.com/office/drawing/2014/main" id="{2F1F4C26-779B-4764-9B06-31A7D4C58A02}"/>
              </a:ext>
            </a:extLst>
          </p:cNvPr>
          <p:cNvSpPr>
            <a:spLocks noGrp="1"/>
          </p:cNvSpPr>
          <p:nvPr>
            <p:ph type="body" sz="quarter" idx="16"/>
          </p:nvPr>
        </p:nvSpPr>
        <p:spPr>
          <a:xfrm>
            <a:off x="7795035" y="1728534"/>
            <a:ext cx="4068531" cy="4402799"/>
          </a:xfrm>
        </p:spPr>
        <p:txBody>
          <a:bodyPr anchor="t"/>
          <a:lstStyle>
            <a:lvl1pPr marL="0" indent="0">
              <a:buNone/>
              <a:tabLst/>
              <a:defRPr/>
            </a:lvl1pPr>
            <a:lvl2pPr marL="457189" indent="0">
              <a:buNone/>
              <a:tabLst/>
              <a:defRPr/>
            </a:lvl2pPr>
            <a:lvl3pPr marL="914377" indent="0">
              <a:buNone/>
              <a:tabLst/>
              <a:defRPr/>
            </a:lvl3pPr>
            <a:lvl4pPr marL="1371566" indent="0">
              <a:buNone/>
              <a:tabLst/>
              <a:defRPr/>
            </a:lvl4pPr>
            <a:lvl5pPr marL="1830342"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a:extLst>
              <a:ext uri="{FF2B5EF4-FFF2-40B4-BE49-F238E27FC236}">
                <a16:creationId xmlns:a16="http://schemas.microsoft.com/office/drawing/2014/main" id="{E5F819E4-9DAA-4C33-B079-50FCD0FC2F15}"/>
              </a:ext>
            </a:extLst>
          </p:cNvPr>
          <p:cNvSpPr>
            <a:spLocks noGrp="1"/>
          </p:cNvSpPr>
          <p:nvPr>
            <p:ph type="title"/>
          </p:nvPr>
        </p:nvSpPr>
        <p:spPr>
          <a:xfrm>
            <a:off x="7795033" y="447188"/>
            <a:ext cx="4068531" cy="970451"/>
          </a:xfrm>
          <a:prstGeom prst="rect">
            <a:avLst/>
          </a:prstGeom>
        </p:spPr>
        <p:txBody>
          <a:bodyPr/>
          <a:lstStyle>
            <a:lvl1pPr>
              <a:defRPr sz="2800" baseline="0"/>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F4EB6893-834F-444C-9BF2-4C32A4867C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3" name="Footer Placeholder 2">
            <a:extLst>
              <a:ext uri="{FF2B5EF4-FFF2-40B4-BE49-F238E27FC236}">
                <a16:creationId xmlns:a16="http://schemas.microsoft.com/office/drawing/2014/main" id="{64444A84-AFC3-49CC-99F8-BB80C00D3F42}"/>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spTree>
    <p:extLst>
      <p:ext uri="{BB962C8B-B14F-4D97-AF65-F5344CB8AC3E}">
        <p14:creationId xmlns:p14="http://schemas.microsoft.com/office/powerpoint/2010/main" val="982092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ext heavy 1 section">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3" name="Footer Placeholder 2">
            <a:extLst>
              <a:ext uri="{FF2B5EF4-FFF2-40B4-BE49-F238E27FC236}">
                <a16:creationId xmlns:a16="http://schemas.microsoft.com/office/drawing/2014/main" id="{64444A84-AFC3-49CC-99F8-BB80C00D3F42}"/>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sp>
        <p:nvSpPr>
          <p:cNvPr id="13" name="Title 12">
            <a:extLst>
              <a:ext uri="{FF2B5EF4-FFF2-40B4-BE49-F238E27FC236}">
                <a16:creationId xmlns:a16="http://schemas.microsoft.com/office/drawing/2014/main" id="{E5F819E4-9DAA-4C33-B079-50FCD0FC2F15}"/>
              </a:ext>
            </a:extLst>
          </p:cNvPr>
          <p:cNvSpPr>
            <a:spLocks noGrp="1"/>
          </p:cNvSpPr>
          <p:nvPr>
            <p:ph type="title"/>
          </p:nvPr>
        </p:nvSpPr>
        <p:spPr>
          <a:xfrm>
            <a:off x="633744" y="447189"/>
            <a:ext cx="11229821" cy="575855"/>
          </a:xfrm>
          <a:prstGeom prst="rect">
            <a:avLst/>
          </a:prstGeom>
        </p:spPr>
        <p:txBody>
          <a:bodyPr anchor="t"/>
          <a:lstStyle>
            <a:lvl1pPr algn="ctr">
              <a:defRPr sz="3200" baseline="0"/>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EEACC21E-F675-46D9-A30E-D54BD122D75D}"/>
              </a:ext>
            </a:extLst>
          </p:cNvPr>
          <p:cNvSpPr>
            <a:spLocks noGrp="1"/>
          </p:cNvSpPr>
          <p:nvPr>
            <p:ph type="body" sz="quarter" idx="17"/>
          </p:nvPr>
        </p:nvSpPr>
        <p:spPr>
          <a:xfrm>
            <a:off x="633743" y="1158844"/>
            <a:ext cx="11229820" cy="4972487"/>
          </a:xfrm>
        </p:spPr>
        <p:txBody>
          <a:bodyPr/>
          <a:lstStyle>
            <a:lvl1pPr marL="9525" indent="-9525">
              <a:buNone/>
              <a:tabLst/>
              <a:defRPr/>
            </a:lvl1pPr>
            <a:lvl2pPr marL="465127" indent="-7938">
              <a:buNone/>
              <a:tabLst/>
              <a:defRPr/>
            </a:lvl2pPr>
            <a:lvl3pPr marL="920728" indent="-6351">
              <a:buNone/>
              <a:tabLst/>
              <a:defRPr/>
            </a:lvl3pPr>
            <a:lvl4pPr marL="1374740" indent="-3175">
              <a:buNone/>
              <a:tabLst/>
              <a:defRPr/>
            </a:lvl4pPr>
            <a:lvl5pPr marL="1830342" indent="-1588">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8E817B28-5F07-4105-9BBB-7BE372781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126845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ext heavy 2 sections">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3" name="Footer Placeholder 2">
            <a:extLst>
              <a:ext uri="{FF2B5EF4-FFF2-40B4-BE49-F238E27FC236}">
                <a16:creationId xmlns:a16="http://schemas.microsoft.com/office/drawing/2014/main" id="{64444A84-AFC3-49CC-99F8-BB80C00D3F42}"/>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sp>
        <p:nvSpPr>
          <p:cNvPr id="11" name="Text Placeholder 10">
            <a:extLst>
              <a:ext uri="{FF2B5EF4-FFF2-40B4-BE49-F238E27FC236}">
                <a16:creationId xmlns:a16="http://schemas.microsoft.com/office/drawing/2014/main" id="{2F1F4C26-779B-4764-9B06-31A7D4C58A02}"/>
              </a:ext>
            </a:extLst>
          </p:cNvPr>
          <p:cNvSpPr>
            <a:spLocks noGrp="1"/>
          </p:cNvSpPr>
          <p:nvPr>
            <p:ph type="body" sz="quarter" idx="16"/>
          </p:nvPr>
        </p:nvSpPr>
        <p:spPr>
          <a:xfrm>
            <a:off x="6482283" y="2097742"/>
            <a:ext cx="5381284" cy="4033591"/>
          </a:xfrm>
        </p:spPr>
        <p:txBody>
          <a:bodyPr/>
          <a:lstStyle>
            <a:lvl1pPr marL="9525" indent="-9525">
              <a:buNone/>
              <a:tabLst/>
              <a:defRPr/>
            </a:lvl1pPr>
            <a:lvl2pPr marL="465127" indent="-7938">
              <a:buNone/>
              <a:tabLst/>
              <a:defRPr/>
            </a:lvl2pPr>
            <a:lvl3pPr marL="920728" indent="-6351">
              <a:buNone/>
              <a:tabLst/>
              <a:defRPr/>
            </a:lvl3pPr>
            <a:lvl4pPr marL="1374740" indent="-3175">
              <a:buNone/>
              <a:tabLst/>
              <a:defRPr/>
            </a:lvl4pPr>
            <a:lvl5pPr marL="1830342" indent="-1588">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a:extLst>
              <a:ext uri="{FF2B5EF4-FFF2-40B4-BE49-F238E27FC236}">
                <a16:creationId xmlns:a16="http://schemas.microsoft.com/office/drawing/2014/main" id="{E5F819E4-9DAA-4C33-B079-50FCD0FC2F15}"/>
              </a:ext>
            </a:extLst>
          </p:cNvPr>
          <p:cNvSpPr>
            <a:spLocks noGrp="1"/>
          </p:cNvSpPr>
          <p:nvPr>
            <p:ph type="title"/>
          </p:nvPr>
        </p:nvSpPr>
        <p:spPr>
          <a:xfrm>
            <a:off x="633744" y="447189"/>
            <a:ext cx="11229821" cy="603015"/>
          </a:xfrm>
          <a:prstGeom prst="rect">
            <a:avLst/>
          </a:prstGeom>
        </p:spPr>
        <p:txBody>
          <a:bodyPr anchor="t"/>
          <a:lstStyle>
            <a:lvl1pPr algn="ctr">
              <a:defRPr sz="4000" baseline="0"/>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EEACC21E-F675-46D9-A30E-D54BD122D75D}"/>
              </a:ext>
            </a:extLst>
          </p:cNvPr>
          <p:cNvSpPr>
            <a:spLocks noGrp="1"/>
          </p:cNvSpPr>
          <p:nvPr>
            <p:ph type="body" sz="quarter" idx="17"/>
          </p:nvPr>
        </p:nvSpPr>
        <p:spPr>
          <a:xfrm>
            <a:off x="633743" y="2097742"/>
            <a:ext cx="5381284" cy="4033591"/>
          </a:xfrm>
        </p:spPr>
        <p:txBody>
          <a:bodyPr/>
          <a:lstStyle>
            <a:lvl1pPr marL="9525" indent="-9525">
              <a:buNone/>
              <a:tabLst/>
              <a:defRPr/>
            </a:lvl1pPr>
            <a:lvl2pPr marL="465127" indent="0">
              <a:buNone/>
              <a:tabLst/>
              <a:defRPr/>
            </a:lvl2pPr>
            <a:lvl3pPr marL="920728" indent="-6351">
              <a:buNone/>
              <a:tabLst/>
              <a:defRPr/>
            </a:lvl3pPr>
            <a:lvl4pPr marL="1374740" indent="0">
              <a:buNone/>
              <a:tabLst/>
              <a:defRPr/>
            </a:lvl4pPr>
            <a:lvl5pPr marL="1830342" indent="-1588">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a:extLst>
              <a:ext uri="{FF2B5EF4-FFF2-40B4-BE49-F238E27FC236}">
                <a16:creationId xmlns:a16="http://schemas.microsoft.com/office/drawing/2014/main" id="{E84AE405-E419-414E-A454-7323F3F334B2}"/>
              </a:ext>
            </a:extLst>
          </p:cNvPr>
          <p:cNvSpPr>
            <a:spLocks noGrp="1"/>
          </p:cNvSpPr>
          <p:nvPr>
            <p:ph type="body" sz="quarter" idx="18"/>
          </p:nvPr>
        </p:nvSpPr>
        <p:spPr>
          <a:xfrm>
            <a:off x="6482283" y="1275221"/>
            <a:ext cx="5381284" cy="643539"/>
          </a:xfrm>
        </p:spPr>
        <p:txBody>
          <a:bodyPr/>
          <a:lstStyle>
            <a:lvl1pPr marL="0" indent="0">
              <a:buNone/>
              <a:tabLst/>
              <a:defRPr b="1" baseline="0">
                <a:latin typeface="+mj-lt"/>
              </a:defRPr>
            </a:lvl1pPr>
            <a:lvl2pPr>
              <a:buNone/>
              <a:defRPr/>
            </a:lvl2pPr>
            <a:lvl3pPr>
              <a:buNone/>
              <a:defRPr/>
            </a:lvl3pPr>
            <a:lvl4pPr>
              <a:buNone/>
              <a:defRPr/>
            </a:lvl4pPr>
            <a:lvl5pPr>
              <a:buNone/>
              <a:defRPr/>
            </a:lvl5pPr>
          </a:lstStyle>
          <a:p>
            <a:pPr lvl="0"/>
            <a:r>
              <a:rPr lang="en-US"/>
              <a:t>Edit Master text styles</a:t>
            </a:r>
          </a:p>
        </p:txBody>
      </p:sp>
      <p:sp>
        <p:nvSpPr>
          <p:cNvPr id="10" name="Text Placeholder 10">
            <a:extLst>
              <a:ext uri="{FF2B5EF4-FFF2-40B4-BE49-F238E27FC236}">
                <a16:creationId xmlns:a16="http://schemas.microsoft.com/office/drawing/2014/main" id="{CA01DA98-93BD-4DD0-89A0-29077DCCF68F}"/>
              </a:ext>
            </a:extLst>
          </p:cNvPr>
          <p:cNvSpPr>
            <a:spLocks noGrp="1"/>
          </p:cNvSpPr>
          <p:nvPr>
            <p:ph type="body" sz="quarter" idx="19"/>
          </p:nvPr>
        </p:nvSpPr>
        <p:spPr>
          <a:xfrm>
            <a:off x="633743" y="1271151"/>
            <a:ext cx="5381284" cy="643539"/>
          </a:xfrm>
        </p:spPr>
        <p:txBody>
          <a:bodyPr/>
          <a:lstStyle>
            <a:lvl1pPr marL="0" indent="0">
              <a:buNone/>
              <a:tabLst/>
              <a:defRPr b="1" baseline="0">
                <a:latin typeface="+mj-lt"/>
              </a:defRPr>
            </a:lvl1pPr>
            <a:lvl2pPr>
              <a:buNone/>
              <a:defRPr/>
            </a:lvl2pPr>
            <a:lvl3pPr>
              <a:buNone/>
              <a:defRPr/>
            </a:lvl3pPr>
            <a:lvl4pPr>
              <a:buNone/>
              <a:defRPr/>
            </a:lvl4pPr>
            <a:lvl5pPr>
              <a:buNone/>
              <a:defRPr/>
            </a:lvl5pPr>
          </a:lstStyle>
          <a:p>
            <a:pPr lvl="0"/>
            <a:r>
              <a:rPr lang="en-US"/>
              <a:t>Edit Master text styles</a:t>
            </a:r>
          </a:p>
        </p:txBody>
      </p:sp>
      <p:pic>
        <p:nvPicPr>
          <p:cNvPr id="14" name="Graphic 13">
            <a:extLst>
              <a:ext uri="{FF2B5EF4-FFF2-40B4-BE49-F238E27FC236}">
                <a16:creationId xmlns:a16="http://schemas.microsoft.com/office/drawing/2014/main" id="{9296DC00-E776-4B57-9030-016242C773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3945543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Footnotes">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3" name="Footer Placeholder 2">
            <a:extLst>
              <a:ext uri="{FF2B5EF4-FFF2-40B4-BE49-F238E27FC236}">
                <a16:creationId xmlns:a16="http://schemas.microsoft.com/office/drawing/2014/main" id="{64444A84-AFC3-49CC-99F8-BB80C00D3F42}"/>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sp>
        <p:nvSpPr>
          <p:cNvPr id="13" name="Title 12">
            <a:extLst>
              <a:ext uri="{FF2B5EF4-FFF2-40B4-BE49-F238E27FC236}">
                <a16:creationId xmlns:a16="http://schemas.microsoft.com/office/drawing/2014/main" id="{E5F819E4-9DAA-4C33-B079-50FCD0FC2F15}"/>
              </a:ext>
            </a:extLst>
          </p:cNvPr>
          <p:cNvSpPr>
            <a:spLocks noGrp="1"/>
          </p:cNvSpPr>
          <p:nvPr>
            <p:ph type="title"/>
          </p:nvPr>
        </p:nvSpPr>
        <p:spPr>
          <a:xfrm>
            <a:off x="633744" y="447189"/>
            <a:ext cx="11229821" cy="575855"/>
          </a:xfrm>
          <a:prstGeom prst="rect">
            <a:avLst/>
          </a:prstGeom>
        </p:spPr>
        <p:txBody>
          <a:bodyPr anchor="t"/>
          <a:lstStyle>
            <a:lvl1pPr algn="ctr">
              <a:defRPr sz="3200" baseline="0"/>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EEACC21E-F675-46D9-A30E-D54BD122D75D}"/>
              </a:ext>
            </a:extLst>
          </p:cNvPr>
          <p:cNvSpPr>
            <a:spLocks noGrp="1"/>
          </p:cNvSpPr>
          <p:nvPr>
            <p:ph type="body" sz="quarter" idx="17"/>
          </p:nvPr>
        </p:nvSpPr>
        <p:spPr>
          <a:xfrm>
            <a:off x="633743" y="1158845"/>
            <a:ext cx="11229820" cy="4302904"/>
          </a:xfrm>
        </p:spPr>
        <p:txBody>
          <a:bodyPr/>
          <a:lstStyle>
            <a:lvl1pPr marL="9525" indent="-9525">
              <a:buNone/>
              <a:tabLst/>
              <a:defRPr/>
            </a:lvl1pPr>
            <a:lvl2pPr marL="465127" indent="0">
              <a:buNone/>
              <a:tabLst/>
              <a:defRPr/>
            </a:lvl2pPr>
            <a:lvl3pPr marL="920728" indent="-6351">
              <a:buNone/>
              <a:tabLst/>
              <a:defRPr/>
            </a:lvl3pPr>
            <a:lvl4pPr marL="1374740" indent="-3175">
              <a:buNone/>
              <a:tabLst/>
              <a:defRPr/>
            </a:lvl4pPr>
            <a:lvl5pPr marL="1830342" indent="-1588">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7939666E-7FEC-41F8-9722-14D835118691}"/>
              </a:ext>
            </a:extLst>
          </p:cNvPr>
          <p:cNvSpPr>
            <a:spLocks noGrp="1"/>
          </p:cNvSpPr>
          <p:nvPr>
            <p:ph type="body" sz="quarter" idx="18" hasCustomPrompt="1"/>
          </p:nvPr>
        </p:nvSpPr>
        <p:spPr>
          <a:xfrm>
            <a:off x="633743" y="5640731"/>
            <a:ext cx="11229820" cy="490600"/>
          </a:xfrm>
        </p:spPr>
        <p:txBody>
          <a:bodyPr>
            <a:normAutofit/>
          </a:bodyPr>
          <a:lstStyle>
            <a:lvl1pPr marL="9525" indent="-9525">
              <a:buNone/>
              <a:tabLst/>
              <a:defRPr sz="1051"/>
            </a:lvl1pPr>
            <a:lvl2pPr>
              <a:buNone/>
              <a:defRPr/>
            </a:lvl2pPr>
            <a:lvl3pPr>
              <a:buNone/>
              <a:defRPr/>
            </a:lvl3pPr>
            <a:lvl4pPr>
              <a:buNone/>
              <a:defRPr/>
            </a:lvl4pPr>
            <a:lvl5pPr>
              <a:buNone/>
              <a:defRPr/>
            </a:lvl5pPr>
          </a:lstStyle>
          <a:p>
            <a:pPr lvl="0"/>
            <a:r>
              <a:rPr lang="en-US" dirty="0"/>
              <a:t>1 Footnote goes here,  2 Footnote goes here</a:t>
            </a:r>
          </a:p>
        </p:txBody>
      </p:sp>
      <p:pic>
        <p:nvPicPr>
          <p:cNvPr id="9" name="Graphic 8">
            <a:extLst>
              <a:ext uri="{FF2B5EF4-FFF2-40B4-BE49-F238E27FC236}">
                <a16:creationId xmlns:a16="http://schemas.microsoft.com/office/drawing/2014/main" id="{4E6B2738-FC65-4CCB-BE52-2258257A09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2961494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2 blocks">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BEDDBE80-2EDA-4653-BCA5-23A94F3EF703}"/>
              </a:ext>
            </a:extLst>
          </p:cNvPr>
          <p:cNvSpPr>
            <a:spLocks noGrp="1"/>
          </p:cNvSpPr>
          <p:nvPr>
            <p:ph type="dgm" sz="quarter" idx="19" hasCustomPrompt="1"/>
          </p:nvPr>
        </p:nvSpPr>
        <p:spPr>
          <a:xfrm>
            <a:off x="1984664" y="1953516"/>
            <a:ext cx="3657600" cy="3657600"/>
          </a:xfrm>
          <a:solidFill>
            <a:schemeClr val="accent2"/>
          </a:solidFill>
        </p:spPr>
        <p:txBody>
          <a:bodyPr/>
          <a:lstStyle>
            <a:lvl1pPr marL="0" indent="0">
              <a:buNone/>
              <a:defRPr/>
            </a:lvl1pPr>
          </a:lstStyle>
          <a:p>
            <a:r>
              <a:rPr lang="en-US" dirty="0"/>
              <a:t> </a:t>
            </a:r>
          </a:p>
        </p:txBody>
      </p:sp>
      <p:sp>
        <p:nvSpPr>
          <p:cNvPr id="15" name="SmartArt Placeholder 2">
            <a:extLst>
              <a:ext uri="{FF2B5EF4-FFF2-40B4-BE49-F238E27FC236}">
                <a16:creationId xmlns:a16="http://schemas.microsoft.com/office/drawing/2014/main" id="{74515BA8-331C-4267-B88F-1048691AEDB8}"/>
              </a:ext>
            </a:extLst>
          </p:cNvPr>
          <p:cNvSpPr>
            <a:spLocks noGrp="1"/>
          </p:cNvSpPr>
          <p:nvPr>
            <p:ph type="dgm" sz="quarter" idx="20" hasCustomPrompt="1"/>
          </p:nvPr>
        </p:nvSpPr>
        <p:spPr>
          <a:xfrm>
            <a:off x="6549367" y="1962775"/>
            <a:ext cx="3657600" cy="3657600"/>
          </a:xfrm>
          <a:solidFill>
            <a:schemeClr val="accent2"/>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 Placeholder 10">
            <a:extLst>
              <a:ext uri="{FF2B5EF4-FFF2-40B4-BE49-F238E27FC236}">
                <a16:creationId xmlns:a16="http://schemas.microsoft.com/office/drawing/2014/main" id="{38BF2B7E-6D30-4B0F-8BFA-3EDC768B01BE}"/>
              </a:ext>
            </a:extLst>
          </p:cNvPr>
          <p:cNvSpPr>
            <a:spLocks noGrp="1"/>
          </p:cNvSpPr>
          <p:nvPr>
            <p:ph type="body" sz="quarter" idx="13"/>
          </p:nvPr>
        </p:nvSpPr>
        <p:spPr>
          <a:xfrm>
            <a:off x="2328307" y="3146996"/>
            <a:ext cx="2971800" cy="914400"/>
          </a:xfrm>
        </p:spPr>
        <p:txBody>
          <a:bodyPr>
            <a:normAutofit/>
          </a:bodyPr>
          <a:lstStyle>
            <a:lvl1pPr marL="0" indent="0" algn="ctr">
              <a:buNone/>
              <a:defRPr sz="2800">
                <a:solidFill>
                  <a:schemeClr val="tx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14" name="Text Placeholder 13">
            <a:extLst>
              <a:ext uri="{FF2B5EF4-FFF2-40B4-BE49-F238E27FC236}">
                <a16:creationId xmlns:a16="http://schemas.microsoft.com/office/drawing/2014/main" id="{D5A1C487-8B3B-471E-8D06-30C452A9DB1D}"/>
              </a:ext>
            </a:extLst>
          </p:cNvPr>
          <p:cNvSpPr>
            <a:spLocks noGrp="1"/>
          </p:cNvSpPr>
          <p:nvPr>
            <p:ph type="body" sz="quarter" idx="14"/>
          </p:nvPr>
        </p:nvSpPr>
        <p:spPr>
          <a:xfrm>
            <a:off x="2328307" y="4072683"/>
            <a:ext cx="2971800" cy="1142908"/>
          </a:xfrm>
        </p:spPr>
        <p:txBody>
          <a:bodyPr anchor="t" anchorCtr="0">
            <a:noAutofit/>
          </a:bodyPr>
          <a:lstStyle>
            <a:lvl1pPr marL="0" indent="0" algn="ctr">
              <a:buNone/>
              <a:defRPr sz="2000">
                <a:solidFill>
                  <a:schemeClr val="tx1"/>
                </a:solidFill>
                <a:latin typeface="+mj-lt"/>
              </a:defRPr>
            </a:lvl1pPr>
            <a:lvl2pPr marL="457189" indent="0">
              <a:buNone/>
              <a:defRPr sz="2000">
                <a:solidFill>
                  <a:schemeClr val="tx1"/>
                </a:solidFill>
              </a:defRPr>
            </a:lvl2pPr>
            <a:lvl3pPr marL="914377" indent="0">
              <a:buNone/>
              <a:defRPr sz="2000">
                <a:solidFill>
                  <a:schemeClr val="tx1"/>
                </a:solidFill>
              </a:defRPr>
            </a:lvl3pPr>
            <a:lvl4pPr marL="1371566" indent="0">
              <a:buNone/>
              <a:defRPr sz="2000">
                <a:solidFill>
                  <a:schemeClr val="tx1"/>
                </a:solidFill>
              </a:defRPr>
            </a:lvl4pPr>
            <a:lvl5pPr marL="1828754" indent="0">
              <a:buNone/>
              <a:defRPr sz="2000">
                <a:solidFill>
                  <a:schemeClr val="tx1"/>
                </a:solidFill>
              </a:defRPr>
            </a:lvl5pPr>
          </a:lstStyle>
          <a:p>
            <a:pPr lvl="0">
              <a:lnSpc>
                <a:spcPct val="100000"/>
              </a:lnSpc>
            </a:pPr>
            <a:r>
              <a:rPr lang="en-US" sz="2000"/>
              <a:t>Edit Master text styles</a:t>
            </a:r>
          </a:p>
        </p:txBody>
      </p:sp>
      <p:sp>
        <p:nvSpPr>
          <p:cNvPr id="17" name="Title 16">
            <a:extLst>
              <a:ext uri="{FF2B5EF4-FFF2-40B4-BE49-F238E27FC236}">
                <a16:creationId xmlns:a16="http://schemas.microsoft.com/office/drawing/2014/main" id="{4B6F845B-6680-4808-B1AE-68926CAA0BD7}"/>
              </a:ext>
            </a:extLst>
          </p:cNvPr>
          <p:cNvSpPr>
            <a:spLocks noGrp="1"/>
          </p:cNvSpPr>
          <p:nvPr>
            <p:ph type="title"/>
          </p:nvPr>
        </p:nvSpPr>
        <p:spPr>
          <a:xfrm>
            <a:off x="810001" y="447188"/>
            <a:ext cx="10571999" cy="970451"/>
          </a:xfrm>
          <a:prstGeom prst="rect">
            <a:avLst/>
          </a:prstGeom>
        </p:spPr>
        <p:txBody>
          <a:bodyPr anchor="ctr" anchorCtr="0"/>
          <a:lstStyle>
            <a:lvl1pPr algn="ctr">
              <a:defRPr baseline="0"/>
            </a:lvl1pPr>
          </a:lstStyle>
          <a:p>
            <a:r>
              <a:rPr lang="en-US"/>
              <a:t>Click to edit Master title style</a:t>
            </a:r>
            <a:endParaRPr lang="en-US" dirty="0"/>
          </a:p>
        </p:txBody>
      </p:sp>
      <p:sp>
        <p:nvSpPr>
          <p:cNvPr id="21" name="Text Placeholder 10">
            <a:extLst>
              <a:ext uri="{FF2B5EF4-FFF2-40B4-BE49-F238E27FC236}">
                <a16:creationId xmlns:a16="http://schemas.microsoft.com/office/drawing/2014/main" id="{0B863585-CF12-4990-A8E0-A12180510E9C}"/>
              </a:ext>
            </a:extLst>
          </p:cNvPr>
          <p:cNvSpPr>
            <a:spLocks noGrp="1"/>
          </p:cNvSpPr>
          <p:nvPr>
            <p:ph type="body" sz="quarter" idx="16"/>
          </p:nvPr>
        </p:nvSpPr>
        <p:spPr>
          <a:xfrm>
            <a:off x="6892637" y="3146996"/>
            <a:ext cx="2971800" cy="914400"/>
          </a:xfrm>
        </p:spPr>
        <p:txBody>
          <a:bodyPr>
            <a:normAutofit/>
          </a:bodyPr>
          <a:lstStyle>
            <a:lvl1pPr marL="0" indent="0" algn="ctr">
              <a:buNone/>
              <a:defRPr sz="2800">
                <a:solidFill>
                  <a:schemeClr val="tx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2" name="Text Placeholder 13">
            <a:extLst>
              <a:ext uri="{FF2B5EF4-FFF2-40B4-BE49-F238E27FC236}">
                <a16:creationId xmlns:a16="http://schemas.microsoft.com/office/drawing/2014/main" id="{7BF85190-923A-4262-99FC-A616A6CD60CD}"/>
              </a:ext>
            </a:extLst>
          </p:cNvPr>
          <p:cNvSpPr>
            <a:spLocks noGrp="1"/>
          </p:cNvSpPr>
          <p:nvPr>
            <p:ph type="body" sz="quarter" idx="17"/>
          </p:nvPr>
        </p:nvSpPr>
        <p:spPr>
          <a:xfrm>
            <a:off x="6892637" y="4072683"/>
            <a:ext cx="2971800" cy="1142908"/>
          </a:xfrm>
        </p:spPr>
        <p:txBody>
          <a:bodyPr anchor="t" anchorCtr="0">
            <a:noAutofit/>
          </a:bodyPr>
          <a:lstStyle>
            <a:lvl1pPr marL="0" indent="0" algn="ctr">
              <a:buNone/>
              <a:defRPr sz="2000">
                <a:solidFill>
                  <a:schemeClr val="tx1"/>
                </a:solidFill>
                <a:latin typeface="+mj-lt"/>
              </a:defRPr>
            </a:lvl1pPr>
            <a:lvl2pPr marL="457189" indent="0">
              <a:buNone/>
              <a:defRPr sz="2000">
                <a:solidFill>
                  <a:schemeClr val="tx1"/>
                </a:solidFill>
              </a:defRPr>
            </a:lvl2pPr>
            <a:lvl3pPr marL="914377" indent="0">
              <a:buNone/>
              <a:defRPr sz="2000">
                <a:solidFill>
                  <a:schemeClr val="tx1"/>
                </a:solidFill>
              </a:defRPr>
            </a:lvl3pPr>
            <a:lvl4pPr marL="1371566" indent="0">
              <a:buNone/>
              <a:defRPr sz="2000">
                <a:solidFill>
                  <a:schemeClr val="tx1"/>
                </a:solidFill>
              </a:defRPr>
            </a:lvl4pPr>
            <a:lvl5pPr marL="1828754" indent="0">
              <a:buNone/>
              <a:defRPr sz="2000">
                <a:solidFill>
                  <a:schemeClr val="tx1"/>
                </a:solidFill>
              </a:defRPr>
            </a:lvl5pPr>
          </a:lstStyle>
          <a:p>
            <a:pPr lvl="0">
              <a:lnSpc>
                <a:spcPct val="100000"/>
              </a:lnSpc>
            </a:pPr>
            <a:r>
              <a:rPr lang="en-US" sz="2000"/>
              <a:t>Edit Master text styles</a:t>
            </a:r>
          </a:p>
        </p:txBody>
      </p:sp>
      <p:sp>
        <p:nvSpPr>
          <p:cNvPr id="23" name="Text Placeholder 18">
            <a:extLst>
              <a:ext uri="{FF2B5EF4-FFF2-40B4-BE49-F238E27FC236}">
                <a16:creationId xmlns:a16="http://schemas.microsoft.com/office/drawing/2014/main" id="{AF7A6024-33B6-410D-8494-7770ADD30AAC}"/>
              </a:ext>
            </a:extLst>
          </p:cNvPr>
          <p:cNvSpPr>
            <a:spLocks noGrp="1"/>
          </p:cNvSpPr>
          <p:nvPr>
            <p:ph type="body" sz="quarter" idx="18" hasCustomPrompt="1"/>
          </p:nvPr>
        </p:nvSpPr>
        <p:spPr>
          <a:xfrm>
            <a:off x="6892267" y="2140175"/>
            <a:ext cx="2971800" cy="1005840"/>
          </a:xfrm>
        </p:spPr>
        <p:txBody>
          <a:bodyPr>
            <a:normAutofit/>
          </a:bodyPr>
          <a:lstStyle>
            <a:lvl1pPr marL="0" indent="0" algn="ctr">
              <a:buNone/>
              <a:defRPr sz="5400" b="0" spc="0">
                <a:solidFill>
                  <a:schemeClr val="tx1"/>
                </a:solidFill>
                <a:latin typeface="+mj-lt"/>
              </a:defRPr>
            </a:lvl1pPr>
          </a:lstStyle>
          <a:p>
            <a:pPr lvl="0"/>
            <a:r>
              <a:rPr lang="en-US" dirty="0"/>
              <a:t>8%</a:t>
            </a:r>
          </a:p>
        </p:txBody>
      </p:sp>
      <p:sp>
        <p:nvSpPr>
          <p:cNvPr id="8" name="Text Placeholder 7">
            <a:extLst>
              <a:ext uri="{FF2B5EF4-FFF2-40B4-BE49-F238E27FC236}">
                <a16:creationId xmlns:a16="http://schemas.microsoft.com/office/drawing/2014/main" id="{FE1165C6-5EB3-4080-901E-D91405F02D94}"/>
              </a:ext>
            </a:extLst>
          </p:cNvPr>
          <p:cNvSpPr>
            <a:spLocks noGrp="1"/>
          </p:cNvSpPr>
          <p:nvPr>
            <p:ph type="body" sz="quarter" idx="21" hasCustomPrompt="1"/>
          </p:nvPr>
        </p:nvSpPr>
        <p:spPr>
          <a:xfrm>
            <a:off x="2328863" y="2139951"/>
            <a:ext cx="2971800" cy="1005840"/>
          </a:xfrm>
        </p:spPr>
        <p:txBody>
          <a:bodyPr>
            <a:normAutofit/>
          </a:bodyPr>
          <a:lstStyle>
            <a:lvl1pPr marL="0" indent="0" algn="ctr">
              <a:buNone/>
              <a:defRPr sz="5400">
                <a:solidFill>
                  <a:schemeClr val="tx1"/>
                </a:solidFill>
                <a:latin typeface="+mj-lt"/>
              </a:defRPr>
            </a:lvl1pPr>
            <a:lvl2pPr marL="457189" indent="0">
              <a:buNone/>
              <a:defRPr>
                <a:solidFill>
                  <a:schemeClr val="tx1"/>
                </a:solidFill>
              </a:defRPr>
            </a:lvl2pPr>
            <a:lvl3pPr marL="914377" indent="0">
              <a:buNone/>
              <a:defRPr>
                <a:solidFill>
                  <a:schemeClr val="tx1"/>
                </a:solidFill>
              </a:defRPr>
            </a:lvl3pPr>
            <a:lvl4pPr marL="1371566" indent="0">
              <a:buNone/>
              <a:defRPr>
                <a:solidFill>
                  <a:schemeClr val="tx1"/>
                </a:solidFill>
              </a:defRPr>
            </a:lvl4pPr>
            <a:lvl5pPr marL="1828754" indent="0">
              <a:buNone/>
              <a:defRPr>
                <a:solidFill>
                  <a:schemeClr val="tx1"/>
                </a:solidFill>
              </a:defRPr>
            </a:lvl5pPr>
          </a:lstStyle>
          <a:p>
            <a:pPr lvl="0"/>
            <a:r>
              <a:rPr lang="en-US" dirty="0"/>
              <a:t>8%</a:t>
            </a:r>
          </a:p>
        </p:txBody>
      </p:sp>
      <p:sp>
        <p:nvSpPr>
          <p:cNvPr id="4" name="Footer Placeholder 3">
            <a:extLst>
              <a:ext uri="{FF2B5EF4-FFF2-40B4-BE49-F238E27FC236}">
                <a16:creationId xmlns:a16="http://schemas.microsoft.com/office/drawing/2014/main" id="{E3DB2E6B-C1FC-47BB-A7DB-864FCC20444F}"/>
              </a:ext>
            </a:extLst>
          </p:cNvPr>
          <p:cNvSpPr>
            <a:spLocks noGrp="1"/>
          </p:cNvSpPr>
          <p:nvPr>
            <p:ph type="ftr" sz="quarter" idx="22"/>
          </p:nvPr>
        </p:nvSpPr>
        <p:spPr/>
        <p:txBody>
          <a:bodyPr/>
          <a:lstStyle>
            <a:lvl1pPr>
              <a:defRPr sz="900"/>
            </a:lvl1pPr>
          </a:lstStyle>
          <a:p>
            <a:r>
              <a:rPr lang="en-US"/>
              <a:t>© 2023 Penn Mutual. All rights reserved.</a:t>
            </a:r>
            <a:endParaRPr lang="en-US" dirty="0"/>
          </a:p>
        </p:txBody>
      </p:sp>
      <p:pic>
        <p:nvPicPr>
          <p:cNvPr id="16" name="Graphic 15">
            <a:extLst>
              <a:ext uri="{FF2B5EF4-FFF2-40B4-BE49-F238E27FC236}">
                <a16:creationId xmlns:a16="http://schemas.microsoft.com/office/drawing/2014/main" id="{BD40763D-2441-4473-A521-E177C30DA0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340650760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2 blocks on color">
    <p:bg>
      <p:bgPr>
        <a:solidFill>
          <a:schemeClr val="accent2"/>
        </a:solidFill>
        <a:effectLst/>
      </p:bgPr>
    </p:bg>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BEDDBE80-2EDA-4653-BCA5-23A94F3EF703}"/>
              </a:ext>
            </a:extLst>
          </p:cNvPr>
          <p:cNvSpPr>
            <a:spLocks noGrp="1"/>
          </p:cNvSpPr>
          <p:nvPr>
            <p:ph type="dgm" sz="quarter" idx="19" hasCustomPrompt="1"/>
          </p:nvPr>
        </p:nvSpPr>
        <p:spPr>
          <a:xfrm>
            <a:off x="1984664" y="1953516"/>
            <a:ext cx="3657600" cy="3657600"/>
          </a:xfrm>
          <a:solidFill>
            <a:schemeClr val="accent3"/>
          </a:solidFill>
        </p:spPr>
        <p:txBody>
          <a:bodyPr/>
          <a:lstStyle>
            <a:lvl1pPr marL="0" indent="0">
              <a:buNone/>
              <a:defRPr>
                <a:solidFill>
                  <a:schemeClr val="tx1"/>
                </a:solidFill>
              </a:defRPr>
            </a:lvl1pPr>
          </a:lstStyle>
          <a:p>
            <a:r>
              <a:rPr lang="en-US" dirty="0"/>
              <a:t> </a:t>
            </a:r>
          </a:p>
        </p:txBody>
      </p:sp>
      <p:sp>
        <p:nvSpPr>
          <p:cNvPr id="15" name="SmartArt Placeholder 2">
            <a:extLst>
              <a:ext uri="{FF2B5EF4-FFF2-40B4-BE49-F238E27FC236}">
                <a16:creationId xmlns:a16="http://schemas.microsoft.com/office/drawing/2014/main" id="{74515BA8-331C-4267-B88F-1048691AEDB8}"/>
              </a:ext>
            </a:extLst>
          </p:cNvPr>
          <p:cNvSpPr>
            <a:spLocks noGrp="1"/>
          </p:cNvSpPr>
          <p:nvPr>
            <p:ph type="dgm" sz="quarter" idx="20" hasCustomPrompt="1"/>
          </p:nvPr>
        </p:nvSpPr>
        <p:spPr>
          <a:xfrm>
            <a:off x="6549367" y="1962775"/>
            <a:ext cx="3657600" cy="3657600"/>
          </a:xfrm>
          <a:solidFill>
            <a:schemeClr val="accent3"/>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1" name="Text Placeholder 10">
            <a:extLst>
              <a:ext uri="{FF2B5EF4-FFF2-40B4-BE49-F238E27FC236}">
                <a16:creationId xmlns:a16="http://schemas.microsoft.com/office/drawing/2014/main" id="{38BF2B7E-6D30-4B0F-8BFA-3EDC768B01BE}"/>
              </a:ext>
            </a:extLst>
          </p:cNvPr>
          <p:cNvSpPr>
            <a:spLocks noGrp="1"/>
          </p:cNvSpPr>
          <p:nvPr>
            <p:ph type="body" sz="quarter" idx="13"/>
          </p:nvPr>
        </p:nvSpPr>
        <p:spPr>
          <a:xfrm>
            <a:off x="2328307" y="3146996"/>
            <a:ext cx="2971800" cy="914400"/>
          </a:xfrm>
        </p:spPr>
        <p:txBody>
          <a:bodyPr>
            <a:normAutofit/>
          </a:bodyPr>
          <a:lstStyle>
            <a:lvl1pPr marL="0" indent="0" algn="ctr">
              <a:buNone/>
              <a:defRPr sz="2800">
                <a:solidFill>
                  <a:schemeClr val="tx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14" name="Text Placeholder 13">
            <a:extLst>
              <a:ext uri="{FF2B5EF4-FFF2-40B4-BE49-F238E27FC236}">
                <a16:creationId xmlns:a16="http://schemas.microsoft.com/office/drawing/2014/main" id="{D5A1C487-8B3B-471E-8D06-30C452A9DB1D}"/>
              </a:ext>
            </a:extLst>
          </p:cNvPr>
          <p:cNvSpPr>
            <a:spLocks noGrp="1"/>
          </p:cNvSpPr>
          <p:nvPr>
            <p:ph type="body" sz="quarter" idx="14"/>
          </p:nvPr>
        </p:nvSpPr>
        <p:spPr>
          <a:xfrm>
            <a:off x="2328307" y="4072683"/>
            <a:ext cx="2971800" cy="1142908"/>
          </a:xfrm>
        </p:spPr>
        <p:txBody>
          <a:bodyPr anchor="t" anchorCtr="0">
            <a:noAutofit/>
          </a:bodyPr>
          <a:lstStyle>
            <a:lvl1pPr marL="0" indent="0" algn="ctr">
              <a:buNone/>
              <a:defRPr sz="2000">
                <a:solidFill>
                  <a:schemeClr val="tx1"/>
                </a:solidFill>
                <a:latin typeface="+mj-lt"/>
              </a:defRPr>
            </a:lvl1pPr>
            <a:lvl2pPr marL="457189" indent="0">
              <a:buNone/>
              <a:defRPr sz="2000">
                <a:solidFill>
                  <a:schemeClr val="tx1"/>
                </a:solidFill>
              </a:defRPr>
            </a:lvl2pPr>
            <a:lvl3pPr marL="914377" indent="0">
              <a:buNone/>
              <a:defRPr sz="2000">
                <a:solidFill>
                  <a:schemeClr val="tx1"/>
                </a:solidFill>
              </a:defRPr>
            </a:lvl3pPr>
            <a:lvl4pPr marL="1371566" indent="0">
              <a:buNone/>
              <a:defRPr sz="2000">
                <a:solidFill>
                  <a:schemeClr val="tx1"/>
                </a:solidFill>
              </a:defRPr>
            </a:lvl4pPr>
            <a:lvl5pPr marL="1828754" indent="0">
              <a:buNone/>
              <a:defRPr sz="2000">
                <a:solidFill>
                  <a:schemeClr val="tx1"/>
                </a:solidFill>
              </a:defRPr>
            </a:lvl5pPr>
          </a:lstStyle>
          <a:p>
            <a:pPr lvl="0">
              <a:lnSpc>
                <a:spcPct val="100000"/>
              </a:lnSpc>
            </a:pPr>
            <a:r>
              <a:rPr lang="en-US" sz="2000"/>
              <a:t>Edit Master text styles</a:t>
            </a:r>
          </a:p>
        </p:txBody>
      </p:sp>
      <p:sp>
        <p:nvSpPr>
          <p:cNvPr id="17" name="Title 16">
            <a:extLst>
              <a:ext uri="{FF2B5EF4-FFF2-40B4-BE49-F238E27FC236}">
                <a16:creationId xmlns:a16="http://schemas.microsoft.com/office/drawing/2014/main" id="{4B6F845B-6680-4808-B1AE-68926CAA0BD7}"/>
              </a:ext>
            </a:extLst>
          </p:cNvPr>
          <p:cNvSpPr>
            <a:spLocks noGrp="1"/>
          </p:cNvSpPr>
          <p:nvPr>
            <p:ph type="title"/>
          </p:nvPr>
        </p:nvSpPr>
        <p:spPr>
          <a:xfrm>
            <a:off x="810001" y="447188"/>
            <a:ext cx="10571999" cy="970451"/>
          </a:xfrm>
          <a:prstGeom prst="rect">
            <a:avLst/>
          </a:prstGeom>
        </p:spPr>
        <p:txBody>
          <a:bodyPr anchor="ctr" anchorCtr="0"/>
          <a:lstStyle>
            <a:lvl1pPr algn="ctr">
              <a:defRPr baseline="0">
                <a:solidFill>
                  <a:schemeClr val="tx1"/>
                </a:solidFill>
              </a:defRPr>
            </a:lvl1pPr>
          </a:lstStyle>
          <a:p>
            <a:r>
              <a:rPr lang="en-US"/>
              <a:t>Click to edit Master title style</a:t>
            </a:r>
            <a:endParaRPr lang="en-US" dirty="0"/>
          </a:p>
        </p:txBody>
      </p:sp>
      <p:sp>
        <p:nvSpPr>
          <p:cNvPr id="21" name="Text Placeholder 10">
            <a:extLst>
              <a:ext uri="{FF2B5EF4-FFF2-40B4-BE49-F238E27FC236}">
                <a16:creationId xmlns:a16="http://schemas.microsoft.com/office/drawing/2014/main" id="{0B863585-CF12-4990-A8E0-A12180510E9C}"/>
              </a:ext>
            </a:extLst>
          </p:cNvPr>
          <p:cNvSpPr>
            <a:spLocks noGrp="1"/>
          </p:cNvSpPr>
          <p:nvPr>
            <p:ph type="body" sz="quarter" idx="16"/>
          </p:nvPr>
        </p:nvSpPr>
        <p:spPr>
          <a:xfrm>
            <a:off x="6892637" y="3146996"/>
            <a:ext cx="2971800" cy="914400"/>
          </a:xfrm>
        </p:spPr>
        <p:txBody>
          <a:bodyPr>
            <a:normAutofit/>
          </a:bodyPr>
          <a:lstStyle>
            <a:lvl1pPr marL="0" indent="0" algn="ctr">
              <a:buNone/>
              <a:defRPr sz="2800">
                <a:solidFill>
                  <a:schemeClr val="tx1"/>
                </a:solidFill>
                <a:latin typeface="+mj-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2" name="Text Placeholder 13">
            <a:extLst>
              <a:ext uri="{FF2B5EF4-FFF2-40B4-BE49-F238E27FC236}">
                <a16:creationId xmlns:a16="http://schemas.microsoft.com/office/drawing/2014/main" id="{7BF85190-923A-4262-99FC-A616A6CD60CD}"/>
              </a:ext>
            </a:extLst>
          </p:cNvPr>
          <p:cNvSpPr>
            <a:spLocks noGrp="1"/>
          </p:cNvSpPr>
          <p:nvPr>
            <p:ph type="body" sz="quarter" idx="17"/>
          </p:nvPr>
        </p:nvSpPr>
        <p:spPr>
          <a:xfrm>
            <a:off x="6892637" y="4072683"/>
            <a:ext cx="2971800" cy="1142908"/>
          </a:xfrm>
        </p:spPr>
        <p:txBody>
          <a:bodyPr anchor="t" anchorCtr="0">
            <a:noAutofit/>
          </a:bodyPr>
          <a:lstStyle>
            <a:lvl1pPr marL="0" indent="0" algn="ctr">
              <a:buNone/>
              <a:defRPr sz="2000">
                <a:solidFill>
                  <a:schemeClr val="tx1"/>
                </a:solidFill>
                <a:latin typeface="+mj-lt"/>
              </a:defRPr>
            </a:lvl1pPr>
            <a:lvl2pPr marL="457189" indent="0">
              <a:buNone/>
              <a:defRPr sz="2000">
                <a:solidFill>
                  <a:schemeClr val="tx1"/>
                </a:solidFill>
              </a:defRPr>
            </a:lvl2pPr>
            <a:lvl3pPr marL="914377" indent="0">
              <a:buNone/>
              <a:defRPr sz="2000">
                <a:solidFill>
                  <a:schemeClr val="tx1"/>
                </a:solidFill>
              </a:defRPr>
            </a:lvl3pPr>
            <a:lvl4pPr marL="1371566" indent="0">
              <a:buNone/>
              <a:defRPr sz="2000">
                <a:solidFill>
                  <a:schemeClr val="tx1"/>
                </a:solidFill>
              </a:defRPr>
            </a:lvl4pPr>
            <a:lvl5pPr marL="1828754" indent="0">
              <a:buNone/>
              <a:defRPr sz="2000">
                <a:solidFill>
                  <a:schemeClr val="tx1"/>
                </a:solidFill>
              </a:defRPr>
            </a:lvl5pPr>
          </a:lstStyle>
          <a:p>
            <a:pPr lvl="0">
              <a:lnSpc>
                <a:spcPct val="100000"/>
              </a:lnSpc>
            </a:pPr>
            <a:r>
              <a:rPr lang="en-US" sz="2000"/>
              <a:t>Edit Master text styles</a:t>
            </a:r>
          </a:p>
        </p:txBody>
      </p:sp>
      <p:sp>
        <p:nvSpPr>
          <p:cNvPr id="23" name="Text Placeholder 18">
            <a:extLst>
              <a:ext uri="{FF2B5EF4-FFF2-40B4-BE49-F238E27FC236}">
                <a16:creationId xmlns:a16="http://schemas.microsoft.com/office/drawing/2014/main" id="{AF7A6024-33B6-410D-8494-7770ADD30AAC}"/>
              </a:ext>
            </a:extLst>
          </p:cNvPr>
          <p:cNvSpPr>
            <a:spLocks noGrp="1"/>
          </p:cNvSpPr>
          <p:nvPr>
            <p:ph type="body" sz="quarter" idx="18" hasCustomPrompt="1"/>
          </p:nvPr>
        </p:nvSpPr>
        <p:spPr>
          <a:xfrm>
            <a:off x="6892267" y="2140175"/>
            <a:ext cx="2971800" cy="1005840"/>
          </a:xfrm>
        </p:spPr>
        <p:txBody>
          <a:bodyPr>
            <a:normAutofit/>
          </a:bodyPr>
          <a:lstStyle>
            <a:lvl1pPr marL="0" indent="0" algn="ctr">
              <a:buNone/>
              <a:defRPr sz="5400" b="0" spc="0">
                <a:solidFill>
                  <a:schemeClr val="tx1"/>
                </a:solidFill>
                <a:latin typeface="+mj-lt"/>
              </a:defRPr>
            </a:lvl1pPr>
          </a:lstStyle>
          <a:p>
            <a:pPr lvl="0"/>
            <a:r>
              <a:rPr lang="en-US" dirty="0"/>
              <a:t>8%</a:t>
            </a:r>
          </a:p>
        </p:txBody>
      </p:sp>
      <p:sp>
        <p:nvSpPr>
          <p:cNvPr id="8" name="Text Placeholder 7">
            <a:extLst>
              <a:ext uri="{FF2B5EF4-FFF2-40B4-BE49-F238E27FC236}">
                <a16:creationId xmlns:a16="http://schemas.microsoft.com/office/drawing/2014/main" id="{FE1165C6-5EB3-4080-901E-D91405F02D94}"/>
              </a:ext>
            </a:extLst>
          </p:cNvPr>
          <p:cNvSpPr>
            <a:spLocks noGrp="1"/>
          </p:cNvSpPr>
          <p:nvPr>
            <p:ph type="body" sz="quarter" idx="21" hasCustomPrompt="1"/>
          </p:nvPr>
        </p:nvSpPr>
        <p:spPr>
          <a:xfrm>
            <a:off x="2328863" y="2139951"/>
            <a:ext cx="2971800" cy="1005840"/>
          </a:xfrm>
        </p:spPr>
        <p:txBody>
          <a:bodyPr>
            <a:normAutofit/>
          </a:bodyPr>
          <a:lstStyle>
            <a:lvl1pPr marL="0" indent="0" algn="ctr">
              <a:buNone/>
              <a:defRPr sz="5400">
                <a:solidFill>
                  <a:schemeClr val="tx1"/>
                </a:solidFill>
                <a:latin typeface="+mj-lt"/>
              </a:defRPr>
            </a:lvl1pPr>
            <a:lvl2pPr marL="457189" indent="0">
              <a:buNone/>
              <a:defRPr>
                <a:solidFill>
                  <a:schemeClr val="tx1"/>
                </a:solidFill>
              </a:defRPr>
            </a:lvl2pPr>
            <a:lvl3pPr marL="914377" indent="0">
              <a:buNone/>
              <a:defRPr>
                <a:solidFill>
                  <a:schemeClr val="tx1"/>
                </a:solidFill>
              </a:defRPr>
            </a:lvl3pPr>
            <a:lvl4pPr marL="1371566" indent="0">
              <a:buNone/>
              <a:defRPr>
                <a:solidFill>
                  <a:schemeClr val="tx1"/>
                </a:solidFill>
              </a:defRPr>
            </a:lvl4pPr>
            <a:lvl5pPr marL="1828754" indent="0">
              <a:buNone/>
              <a:defRPr>
                <a:solidFill>
                  <a:schemeClr val="tx1"/>
                </a:solidFill>
              </a:defRPr>
            </a:lvl5pPr>
          </a:lstStyle>
          <a:p>
            <a:pPr lvl="0"/>
            <a:r>
              <a:rPr lang="en-US" dirty="0"/>
              <a:t>8%</a:t>
            </a:r>
          </a:p>
        </p:txBody>
      </p:sp>
      <p:pic>
        <p:nvPicPr>
          <p:cNvPr id="13" name="Graphic 12">
            <a:extLst>
              <a:ext uri="{FF2B5EF4-FFF2-40B4-BE49-F238E27FC236}">
                <a16:creationId xmlns:a16="http://schemas.microsoft.com/office/drawing/2014/main" id="{33E7ED75-9DAE-4918-AB6A-5AAC8454B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Footer Placeholder 3">
            <a:extLst>
              <a:ext uri="{FF2B5EF4-FFF2-40B4-BE49-F238E27FC236}">
                <a16:creationId xmlns:a16="http://schemas.microsoft.com/office/drawing/2014/main" id="{E05EC6F4-1D29-443B-A33D-0E676A4CEF9D}"/>
              </a:ext>
            </a:extLst>
          </p:cNvPr>
          <p:cNvSpPr>
            <a:spLocks noGrp="1"/>
          </p:cNvSpPr>
          <p:nvPr>
            <p:ph type="ftr" sz="quarter" idx="22"/>
          </p:nvPr>
        </p:nvSpPr>
        <p:spPr/>
        <p:txBody>
          <a:bodyPr/>
          <a:lstStyle>
            <a:lvl1pPr>
              <a:defRPr sz="900">
                <a:solidFill>
                  <a:schemeClr val="tx1"/>
                </a:solidFill>
              </a:defRPr>
            </a:lvl1pPr>
          </a:lstStyle>
          <a:p>
            <a:r>
              <a:rPr lang="en-US"/>
              <a:t>© 2023 Penn Mutual. All rights reserved.</a:t>
            </a:r>
            <a:endParaRPr lang="en-US" dirty="0"/>
          </a:p>
        </p:txBody>
      </p:sp>
    </p:spTree>
    <p:extLst>
      <p:ext uri="{BB962C8B-B14F-4D97-AF65-F5344CB8AC3E}">
        <p14:creationId xmlns:p14="http://schemas.microsoft.com/office/powerpoint/2010/main" val="51573283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 blocks with description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7" name="Title 16">
            <a:extLst>
              <a:ext uri="{FF2B5EF4-FFF2-40B4-BE49-F238E27FC236}">
                <a16:creationId xmlns:a16="http://schemas.microsoft.com/office/drawing/2014/main" id="{4B6F845B-6680-4808-B1AE-68926CAA0BD7}"/>
              </a:ext>
            </a:extLst>
          </p:cNvPr>
          <p:cNvSpPr>
            <a:spLocks noGrp="1"/>
          </p:cNvSpPr>
          <p:nvPr>
            <p:ph type="title"/>
          </p:nvPr>
        </p:nvSpPr>
        <p:spPr>
          <a:xfrm>
            <a:off x="810001" y="447188"/>
            <a:ext cx="10571999" cy="970451"/>
          </a:xfrm>
          <a:prstGeom prst="rect">
            <a:avLst/>
          </a:prstGeom>
        </p:spPr>
        <p:txBody>
          <a:bodyPr anchor="ctr" anchorCtr="0">
            <a:normAutofit/>
          </a:bodyPr>
          <a:lstStyle>
            <a:lvl1pPr algn="ctr">
              <a:defRPr baseline="0"/>
            </a:lvl1pPr>
          </a:lstStyle>
          <a:p>
            <a:r>
              <a:rPr lang="en-US"/>
              <a:t>Click to edit Master title style</a:t>
            </a:r>
            <a:endParaRPr lang="en-US" dirty="0"/>
          </a:p>
        </p:txBody>
      </p:sp>
      <p:sp>
        <p:nvSpPr>
          <p:cNvPr id="28" name="Text Placeholder 10">
            <a:extLst>
              <a:ext uri="{FF2B5EF4-FFF2-40B4-BE49-F238E27FC236}">
                <a16:creationId xmlns:a16="http://schemas.microsoft.com/office/drawing/2014/main" id="{8492FF4D-ECE0-42C3-9D35-EA53BCFCF875}"/>
              </a:ext>
            </a:extLst>
          </p:cNvPr>
          <p:cNvSpPr>
            <a:spLocks noGrp="1"/>
          </p:cNvSpPr>
          <p:nvPr>
            <p:ph type="body" sz="quarter" idx="16"/>
          </p:nvPr>
        </p:nvSpPr>
        <p:spPr>
          <a:xfrm>
            <a:off x="810000" y="4749238"/>
            <a:ext cx="2743200" cy="1436879"/>
          </a:xfrm>
        </p:spPr>
        <p:txBody>
          <a:bodyPr anchor="t" anchorCtr="0">
            <a:normAutofit/>
          </a:bodyPr>
          <a:lstStyle>
            <a:lvl1pPr marL="0" indent="0" algn="l">
              <a:buNone/>
              <a:defRPr sz="12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9" name="Text Placeholder 10">
            <a:extLst>
              <a:ext uri="{FF2B5EF4-FFF2-40B4-BE49-F238E27FC236}">
                <a16:creationId xmlns:a16="http://schemas.microsoft.com/office/drawing/2014/main" id="{185EF9B6-2A8B-4726-8266-77D1E3AC0A26}"/>
              </a:ext>
            </a:extLst>
          </p:cNvPr>
          <p:cNvSpPr>
            <a:spLocks noGrp="1"/>
          </p:cNvSpPr>
          <p:nvPr>
            <p:ph type="body" sz="quarter" idx="17"/>
          </p:nvPr>
        </p:nvSpPr>
        <p:spPr>
          <a:xfrm>
            <a:off x="4669740" y="4749238"/>
            <a:ext cx="2743200" cy="1436879"/>
          </a:xfrm>
        </p:spPr>
        <p:txBody>
          <a:bodyPr anchor="t" anchorCtr="0">
            <a:normAutofit/>
          </a:bodyPr>
          <a:lstStyle>
            <a:lvl1pPr marL="0" indent="0" algn="l">
              <a:buNone/>
              <a:defRPr sz="12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30" name="Text Placeholder 10">
            <a:extLst>
              <a:ext uri="{FF2B5EF4-FFF2-40B4-BE49-F238E27FC236}">
                <a16:creationId xmlns:a16="http://schemas.microsoft.com/office/drawing/2014/main" id="{BFF9A840-7FFB-4CC3-BFD8-945C86F13D7D}"/>
              </a:ext>
            </a:extLst>
          </p:cNvPr>
          <p:cNvSpPr>
            <a:spLocks noGrp="1"/>
          </p:cNvSpPr>
          <p:nvPr>
            <p:ph type="body" sz="quarter" idx="18"/>
          </p:nvPr>
        </p:nvSpPr>
        <p:spPr>
          <a:xfrm>
            <a:off x="8529480" y="4749238"/>
            <a:ext cx="2743200" cy="1436879"/>
          </a:xfrm>
        </p:spPr>
        <p:txBody>
          <a:bodyPr anchor="t" anchorCtr="0">
            <a:normAutofit/>
          </a:bodyPr>
          <a:lstStyle>
            <a:lvl1pPr marL="0" indent="0" algn="l">
              <a:buNone/>
              <a:defRPr sz="12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8" name="Content Placeholder 7">
            <a:extLst>
              <a:ext uri="{FF2B5EF4-FFF2-40B4-BE49-F238E27FC236}">
                <a16:creationId xmlns:a16="http://schemas.microsoft.com/office/drawing/2014/main" id="{952C32C3-00D3-467E-A2DC-05D6088B3F6E}"/>
              </a:ext>
            </a:extLst>
          </p:cNvPr>
          <p:cNvSpPr>
            <a:spLocks noGrp="1"/>
          </p:cNvSpPr>
          <p:nvPr>
            <p:ph sz="quarter" idx="23"/>
          </p:nvPr>
        </p:nvSpPr>
        <p:spPr>
          <a:xfrm>
            <a:off x="810000" y="1739563"/>
            <a:ext cx="2876019" cy="2743200"/>
          </a:xfrm>
          <a:solidFill>
            <a:schemeClr val="accent1"/>
          </a:solidFill>
        </p:spPr>
        <p:txBody>
          <a:bodyPr>
            <a:normAutofit/>
          </a:bodyPr>
          <a:lstStyle>
            <a:lvl1pPr marL="0" indent="0" algn="ctr">
              <a:buNone/>
              <a:tabLst/>
              <a:defRPr sz="2400" baseline="0">
                <a:solidFill>
                  <a:schemeClr val="bg1"/>
                </a:solidFill>
                <a:latin typeface="+mj-lt"/>
              </a:defRPr>
            </a:lvl1pPr>
            <a:lvl2pPr algn="ctr">
              <a:buNone/>
              <a:defRPr sz="2000">
                <a:solidFill>
                  <a:schemeClr val="tx1"/>
                </a:solidFill>
                <a:latin typeface="+mj-lt"/>
              </a:defRPr>
            </a:lvl2pPr>
            <a:lvl3pPr algn="ctr">
              <a:buNone/>
              <a:defRPr sz="1800">
                <a:solidFill>
                  <a:schemeClr val="tx1"/>
                </a:solidFill>
                <a:latin typeface="+mj-lt"/>
              </a:defRPr>
            </a:lvl3pPr>
            <a:lvl4pPr algn="ctr">
              <a:buNone/>
              <a:defRPr sz="1600">
                <a:solidFill>
                  <a:schemeClr val="tx1"/>
                </a:solidFill>
                <a:latin typeface="+mj-lt"/>
              </a:defRPr>
            </a:lvl4pPr>
            <a:lvl5pPr algn="ctr">
              <a:buNone/>
              <a:defRPr sz="1600">
                <a:solidFill>
                  <a:schemeClr val="tx1"/>
                </a:solidFill>
                <a:latin typeface="+mj-lt"/>
              </a:defRPr>
            </a:lvl5pPr>
          </a:lstStyle>
          <a:p>
            <a:pPr lvl="0"/>
            <a:r>
              <a:rPr lang="en-US"/>
              <a:t>Edit Master text styles</a:t>
            </a:r>
          </a:p>
        </p:txBody>
      </p:sp>
      <p:sp>
        <p:nvSpPr>
          <p:cNvPr id="22" name="Content Placeholder 7">
            <a:extLst>
              <a:ext uri="{FF2B5EF4-FFF2-40B4-BE49-F238E27FC236}">
                <a16:creationId xmlns:a16="http://schemas.microsoft.com/office/drawing/2014/main" id="{4D3956C6-6118-4285-A9C6-14F57383628E}"/>
              </a:ext>
            </a:extLst>
          </p:cNvPr>
          <p:cNvSpPr>
            <a:spLocks noGrp="1"/>
          </p:cNvSpPr>
          <p:nvPr>
            <p:ph sz="quarter" idx="24"/>
          </p:nvPr>
        </p:nvSpPr>
        <p:spPr>
          <a:xfrm>
            <a:off x="4669740" y="1739563"/>
            <a:ext cx="2876019" cy="2743200"/>
          </a:xfrm>
          <a:solidFill>
            <a:schemeClr val="accent1"/>
          </a:solidFill>
        </p:spPr>
        <p:txBody>
          <a:bodyPr>
            <a:normAutofit/>
          </a:bodyPr>
          <a:lstStyle>
            <a:lvl1pPr marL="0" indent="0" algn="ctr">
              <a:buNone/>
              <a:tabLst/>
              <a:defRPr sz="2400" baseline="0">
                <a:solidFill>
                  <a:schemeClr val="bg1"/>
                </a:solidFill>
                <a:latin typeface="+mj-lt"/>
              </a:defRPr>
            </a:lvl1pPr>
            <a:lvl2pPr algn="ctr">
              <a:buNone/>
              <a:defRPr sz="2000">
                <a:solidFill>
                  <a:schemeClr val="tx1"/>
                </a:solidFill>
                <a:latin typeface="+mj-lt"/>
              </a:defRPr>
            </a:lvl2pPr>
            <a:lvl3pPr algn="ctr">
              <a:buNone/>
              <a:defRPr sz="1800">
                <a:solidFill>
                  <a:schemeClr val="tx1"/>
                </a:solidFill>
                <a:latin typeface="+mj-lt"/>
              </a:defRPr>
            </a:lvl3pPr>
            <a:lvl4pPr algn="ctr">
              <a:buNone/>
              <a:defRPr sz="1600">
                <a:solidFill>
                  <a:schemeClr val="tx1"/>
                </a:solidFill>
                <a:latin typeface="+mj-lt"/>
              </a:defRPr>
            </a:lvl4pPr>
            <a:lvl5pPr algn="ctr">
              <a:buNone/>
              <a:defRPr sz="1600">
                <a:solidFill>
                  <a:schemeClr val="tx1"/>
                </a:solidFill>
                <a:latin typeface="+mj-lt"/>
              </a:defRPr>
            </a:lvl5pPr>
          </a:lstStyle>
          <a:p>
            <a:pPr lvl="0"/>
            <a:r>
              <a:rPr lang="en-US"/>
              <a:t>Edit Master text styles</a:t>
            </a:r>
          </a:p>
        </p:txBody>
      </p:sp>
      <p:sp>
        <p:nvSpPr>
          <p:cNvPr id="23" name="Content Placeholder 7">
            <a:extLst>
              <a:ext uri="{FF2B5EF4-FFF2-40B4-BE49-F238E27FC236}">
                <a16:creationId xmlns:a16="http://schemas.microsoft.com/office/drawing/2014/main" id="{DC757720-73A8-46D7-8485-E379BA25A3AC}"/>
              </a:ext>
            </a:extLst>
          </p:cNvPr>
          <p:cNvSpPr>
            <a:spLocks noGrp="1"/>
          </p:cNvSpPr>
          <p:nvPr>
            <p:ph sz="quarter" idx="25"/>
          </p:nvPr>
        </p:nvSpPr>
        <p:spPr>
          <a:xfrm>
            <a:off x="8529480" y="1739563"/>
            <a:ext cx="2876019" cy="2743200"/>
          </a:xfrm>
          <a:solidFill>
            <a:schemeClr val="accent1"/>
          </a:solidFill>
        </p:spPr>
        <p:txBody>
          <a:bodyPr>
            <a:normAutofit/>
          </a:bodyPr>
          <a:lstStyle>
            <a:lvl1pPr marL="0" indent="0" algn="ctr">
              <a:buNone/>
              <a:tabLst/>
              <a:defRPr sz="2400" baseline="0">
                <a:solidFill>
                  <a:schemeClr val="bg1"/>
                </a:solidFill>
                <a:latin typeface="+mj-lt"/>
              </a:defRPr>
            </a:lvl1pPr>
            <a:lvl2pPr algn="ctr">
              <a:buNone/>
              <a:defRPr sz="2000">
                <a:solidFill>
                  <a:schemeClr val="tx1"/>
                </a:solidFill>
                <a:latin typeface="+mj-lt"/>
              </a:defRPr>
            </a:lvl2pPr>
            <a:lvl3pPr algn="ctr">
              <a:buNone/>
              <a:defRPr sz="1800">
                <a:solidFill>
                  <a:schemeClr val="tx1"/>
                </a:solidFill>
                <a:latin typeface="+mj-lt"/>
              </a:defRPr>
            </a:lvl3pPr>
            <a:lvl4pPr algn="ctr">
              <a:buNone/>
              <a:defRPr sz="1600">
                <a:solidFill>
                  <a:schemeClr val="tx1"/>
                </a:solidFill>
                <a:latin typeface="+mj-lt"/>
              </a:defRPr>
            </a:lvl4pPr>
            <a:lvl5pPr algn="ctr">
              <a:buNone/>
              <a:defRPr sz="1600">
                <a:solidFill>
                  <a:schemeClr val="tx1"/>
                </a:solidFill>
                <a:latin typeface="+mj-lt"/>
              </a:defRPr>
            </a:lvl5pPr>
          </a:lstStyle>
          <a:p>
            <a:pPr lvl="0"/>
            <a:r>
              <a:rPr lang="en-US"/>
              <a:t>Edit Master text styles</a:t>
            </a:r>
          </a:p>
        </p:txBody>
      </p:sp>
      <p:sp>
        <p:nvSpPr>
          <p:cNvPr id="3" name="Footer Placeholder 2">
            <a:extLst>
              <a:ext uri="{FF2B5EF4-FFF2-40B4-BE49-F238E27FC236}">
                <a16:creationId xmlns:a16="http://schemas.microsoft.com/office/drawing/2014/main" id="{BEAB6F10-B6C0-4B02-AE88-371A9CF88A0B}"/>
              </a:ext>
            </a:extLst>
          </p:cNvPr>
          <p:cNvSpPr>
            <a:spLocks noGrp="1"/>
          </p:cNvSpPr>
          <p:nvPr>
            <p:ph type="ftr" sz="quarter" idx="26"/>
          </p:nvPr>
        </p:nvSpPr>
        <p:spPr/>
        <p:txBody>
          <a:bodyPr/>
          <a:lstStyle>
            <a:lvl1pPr>
              <a:defRPr sz="900"/>
            </a:lvl1pPr>
          </a:lstStyle>
          <a:p>
            <a:r>
              <a:rPr lang="en-US"/>
              <a:t>© 2023 Penn Mutual. All rights reserved.</a:t>
            </a:r>
            <a:endParaRPr lang="en-US" dirty="0"/>
          </a:p>
        </p:txBody>
      </p:sp>
      <p:pic>
        <p:nvPicPr>
          <p:cNvPr id="12" name="Graphic 11">
            <a:extLst>
              <a:ext uri="{FF2B5EF4-FFF2-40B4-BE49-F238E27FC236}">
                <a16:creationId xmlns:a16="http://schemas.microsoft.com/office/drawing/2014/main" id="{FB931F2A-7BB5-4525-8F79-50362DED57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33764432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 blocks with description 2">
    <p:bg>
      <p:bgPr>
        <a:solidFill>
          <a:schemeClr val="accent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7" name="Title 16">
            <a:extLst>
              <a:ext uri="{FF2B5EF4-FFF2-40B4-BE49-F238E27FC236}">
                <a16:creationId xmlns:a16="http://schemas.microsoft.com/office/drawing/2014/main" id="{4B6F845B-6680-4808-B1AE-68926CAA0BD7}"/>
              </a:ext>
            </a:extLst>
          </p:cNvPr>
          <p:cNvSpPr>
            <a:spLocks noGrp="1"/>
          </p:cNvSpPr>
          <p:nvPr>
            <p:ph type="title"/>
          </p:nvPr>
        </p:nvSpPr>
        <p:spPr>
          <a:xfrm>
            <a:off x="810001" y="447188"/>
            <a:ext cx="10571999" cy="970451"/>
          </a:xfrm>
          <a:prstGeom prst="rect">
            <a:avLst/>
          </a:prstGeom>
        </p:spPr>
        <p:txBody>
          <a:bodyPr anchor="ctr" anchorCtr="0"/>
          <a:lstStyle>
            <a:lvl1pPr algn="ctr">
              <a:defRPr baseline="0">
                <a:solidFill>
                  <a:schemeClr val="tx1"/>
                </a:solidFill>
              </a:defRPr>
            </a:lvl1pPr>
          </a:lstStyle>
          <a:p>
            <a:r>
              <a:rPr lang="en-US"/>
              <a:t>Click to edit Master title style</a:t>
            </a:r>
            <a:endParaRPr lang="en-US" dirty="0"/>
          </a:p>
        </p:txBody>
      </p:sp>
      <p:sp>
        <p:nvSpPr>
          <p:cNvPr id="28" name="Text Placeholder 10">
            <a:extLst>
              <a:ext uri="{FF2B5EF4-FFF2-40B4-BE49-F238E27FC236}">
                <a16:creationId xmlns:a16="http://schemas.microsoft.com/office/drawing/2014/main" id="{8492FF4D-ECE0-42C3-9D35-EA53BCFCF875}"/>
              </a:ext>
            </a:extLst>
          </p:cNvPr>
          <p:cNvSpPr>
            <a:spLocks noGrp="1"/>
          </p:cNvSpPr>
          <p:nvPr>
            <p:ph type="body" sz="quarter" idx="16"/>
          </p:nvPr>
        </p:nvSpPr>
        <p:spPr>
          <a:xfrm>
            <a:off x="810000" y="4756102"/>
            <a:ext cx="2743200" cy="1436879"/>
          </a:xfrm>
        </p:spPr>
        <p:txBody>
          <a:bodyPr anchor="t" anchorCtr="0">
            <a:normAutofit/>
          </a:bodyPr>
          <a:lstStyle>
            <a:lvl1pPr marL="0" indent="0" algn="l">
              <a:buNone/>
              <a:defRPr sz="1200">
                <a:solidFill>
                  <a:schemeClr val="tx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9" name="Text Placeholder 10">
            <a:extLst>
              <a:ext uri="{FF2B5EF4-FFF2-40B4-BE49-F238E27FC236}">
                <a16:creationId xmlns:a16="http://schemas.microsoft.com/office/drawing/2014/main" id="{185EF9B6-2A8B-4726-8266-77D1E3AC0A26}"/>
              </a:ext>
            </a:extLst>
          </p:cNvPr>
          <p:cNvSpPr>
            <a:spLocks noGrp="1"/>
          </p:cNvSpPr>
          <p:nvPr>
            <p:ph type="body" sz="quarter" idx="17"/>
          </p:nvPr>
        </p:nvSpPr>
        <p:spPr>
          <a:xfrm>
            <a:off x="4669740" y="4756102"/>
            <a:ext cx="2743200" cy="1436879"/>
          </a:xfrm>
        </p:spPr>
        <p:txBody>
          <a:bodyPr anchor="t" anchorCtr="0">
            <a:normAutofit/>
          </a:bodyPr>
          <a:lstStyle>
            <a:lvl1pPr marL="0" indent="0" algn="l">
              <a:buNone/>
              <a:defRPr sz="1200">
                <a:solidFill>
                  <a:schemeClr val="tx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30" name="Text Placeholder 10">
            <a:extLst>
              <a:ext uri="{FF2B5EF4-FFF2-40B4-BE49-F238E27FC236}">
                <a16:creationId xmlns:a16="http://schemas.microsoft.com/office/drawing/2014/main" id="{BFF9A840-7FFB-4CC3-BFD8-945C86F13D7D}"/>
              </a:ext>
            </a:extLst>
          </p:cNvPr>
          <p:cNvSpPr>
            <a:spLocks noGrp="1"/>
          </p:cNvSpPr>
          <p:nvPr>
            <p:ph type="body" sz="quarter" idx="18"/>
          </p:nvPr>
        </p:nvSpPr>
        <p:spPr>
          <a:xfrm>
            <a:off x="8529480" y="4756102"/>
            <a:ext cx="2743200" cy="1436879"/>
          </a:xfrm>
        </p:spPr>
        <p:txBody>
          <a:bodyPr anchor="t" anchorCtr="0">
            <a:normAutofit/>
          </a:bodyPr>
          <a:lstStyle>
            <a:lvl1pPr marL="0" indent="0" algn="l">
              <a:buNone/>
              <a:defRPr sz="1200">
                <a:solidFill>
                  <a:schemeClr val="tx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 name="Footer Placeholder 1">
            <a:extLst>
              <a:ext uri="{FF2B5EF4-FFF2-40B4-BE49-F238E27FC236}">
                <a16:creationId xmlns:a16="http://schemas.microsoft.com/office/drawing/2014/main" id="{452FFD03-8DAA-4223-A66B-EC6B6B4ECD5B}"/>
              </a:ext>
            </a:extLst>
          </p:cNvPr>
          <p:cNvSpPr>
            <a:spLocks noGrp="1"/>
          </p:cNvSpPr>
          <p:nvPr>
            <p:ph type="ftr" sz="quarter" idx="22"/>
          </p:nvPr>
        </p:nvSpPr>
        <p:spPr/>
        <p:txBody>
          <a:bodyPr/>
          <a:lstStyle>
            <a:lvl1pPr>
              <a:defRPr sz="900">
                <a:solidFill>
                  <a:schemeClr val="tx1"/>
                </a:solidFill>
              </a:defRPr>
            </a:lvl1pPr>
          </a:lstStyle>
          <a:p>
            <a:r>
              <a:rPr lang="en-US"/>
              <a:t>© 2023 Penn Mutual. All rights reserved.</a:t>
            </a:r>
            <a:endParaRPr lang="en-US" dirty="0"/>
          </a:p>
        </p:txBody>
      </p:sp>
      <p:pic>
        <p:nvPicPr>
          <p:cNvPr id="15" name="Graphic 14">
            <a:extLst>
              <a:ext uri="{FF2B5EF4-FFF2-40B4-BE49-F238E27FC236}">
                <a16:creationId xmlns:a16="http://schemas.microsoft.com/office/drawing/2014/main" id="{8F05B330-1FC2-4362-B616-72A6A4CC4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6" name="Content Placeholder 7">
            <a:extLst>
              <a:ext uri="{FF2B5EF4-FFF2-40B4-BE49-F238E27FC236}">
                <a16:creationId xmlns:a16="http://schemas.microsoft.com/office/drawing/2014/main" id="{40875332-9CEC-49AC-A5AA-3251AEC03FA6}"/>
              </a:ext>
            </a:extLst>
          </p:cNvPr>
          <p:cNvSpPr>
            <a:spLocks noGrp="1"/>
          </p:cNvSpPr>
          <p:nvPr>
            <p:ph sz="quarter" idx="23"/>
          </p:nvPr>
        </p:nvSpPr>
        <p:spPr>
          <a:xfrm>
            <a:off x="810000" y="1746428"/>
            <a:ext cx="2876019" cy="2743200"/>
          </a:xfrm>
          <a:solidFill>
            <a:schemeClr val="tx2"/>
          </a:solidFill>
        </p:spPr>
        <p:txBody>
          <a:bodyPr>
            <a:normAutofit/>
          </a:bodyPr>
          <a:lstStyle>
            <a:lvl1pPr marL="3175" indent="-3175" algn="ctr">
              <a:buNone/>
              <a:tabLst/>
              <a:defRPr sz="2400" baseline="0">
                <a:solidFill>
                  <a:schemeClr val="bg1"/>
                </a:solidFill>
                <a:latin typeface="+mj-lt"/>
              </a:defRPr>
            </a:lvl1pPr>
            <a:lvl2pPr algn="ctr">
              <a:buNone/>
              <a:defRPr sz="2000">
                <a:solidFill>
                  <a:schemeClr val="tx1"/>
                </a:solidFill>
                <a:latin typeface="+mj-lt"/>
              </a:defRPr>
            </a:lvl2pPr>
            <a:lvl3pPr algn="ctr">
              <a:buNone/>
              <a:defRPr sz="1800">
                <a:solidFill>
                  <a:schemeClr val="tx1"/>
                </a:solidFill>
                <a:latin typeface="+mj-lt"/>
              </a:defRPr>
            </a:lvl3pPr>
            <a:lvl4pPr algn="ctr">
              <a:buNone/>
              <a:defRPr sz="1600">
                <a:solidFill>
                  <a:schemeClr val="tx1"/>
                </a:solidFill>
                <a:latin typeface="+mj-lt"/>
              </a:defRPr>
            </a:lvl4pPr>
            <a:lvl5pPr algn="ctr">
              <a:buNone/>
              <a:defRPr sz="1600">
                <a:solidFill>
                  <a:schemeClr val="tx1"/>
                </a:solidFill>
                <a:latin typeface="+mj-lt"/>
              </a:defRPr>
            </a:lvl5pPr>
          </a:lstStyle>
          <a:p>
            <a:pPr lvl="0"/>
            <a:r>
              <a:rPr lang="en-US"/>
              <a:t>Edit Master text styles</a:t>
            </a:r>
          </a:p>
        </p:txBody>
      </p:sp>
      <p:sp>
        <p:nvSpPr>
          <p:cNvPr id="18" name="Content Placeholder 7">
            <a:extLst>
              <a:ext uri="{FF2B5EF4-FFF2-40B4-BE49-F238E27FC236}">
                <a16:creationId xmlns:a16="http://schemas.microsoft.com/office/drawing/2014/main" id="{3165A888-D6C9-4F63-AF61-8759BE23E2AB}"/>
              </a:ext>
            </a:extLst>
          </p:cNvPr>
          <p:cNvSpPr>
            <a:spLocks noGrp="1"/>
          </p:cNvSpPr>
          <p:nvPr>
            <p:ph sz="quarter" idx="24"/>
          </p:nvPr>
        </p:nvSpPr>
        <p:spPr>
          <a:xfrm>
            <a:off x="4669740" y="1746428"/>
            <a:ext cx="2876019" cy="2743200"/>
          </a:xfrm>
          <a:solidFill>
            <a:schemeClr val="tx2"/>
          </a:solidFill>
        </p:spPr>
        <p:txBody>
          <a:bodyPr>
            <a:normAutofit/>
          </a:bodyPr>
          <a:lstStyle>
            <a:lvl1pPr marL="3175" indent="-3175" algn="ctr">
              <a:buNone/>
              <a:tabLst/>
              <a:defRPr sz="2400" baseline="0">
                <a:solidFill>
                  <a:schemeClr val="bg1"/>
                </a:solidFill>
                <a:latin typeface="+mj-lt"/>
              </a:defRPr>
            </a:lvl1pPr>
            <a:lvl2pPr algn="ctr">
              <a:buNone/>
              <a:defRPr sz="2000">
                <a:solidFill>
                  <a:schemeClr val="tx1"/>
                </a:solidFill>
                <a:latin typeface="+mj-lt"/>
              </a:defRPr>
            </a:lvl2pPr>
            <a:lvl3pPr algn="ctr">
              <a:buNone/>
              <a:defRPr sz="1800">
                <a:solidFill>
                  <a:schemeClr val="tx1"/>
                </a:solidFill>
                <a:latin typeface="+mj-lt"/>
              </a:defRPr>
            </a:lvl3pPr>
            <a:lvl4pPr algn="ctr">
              <a:buNone/>
              <a:defRPr sz="1600">
                <a:solidFill>
                  <a:schemeClr val="tx1"/>
                </a:solidFill>
                <a:latin typeface="+mj-lt"/>
              </a:defRPr>
            </a:lvl4pPr>
            <a:lvl5pPr algn="ctr">
              <a:buNone/>
              <a:defRPr sz="1600">
                <a:solidFill>
                  <a:schemeClr val="tx1"/>
                </a:solidFill>
                <a:latin typeface="+mj-lt"/>
              </a:defRPr>
            </a:lvl5pPr>
          </a:lstStyle>
          <a:p>
            <a:pPr lvl="0"/>
            <a:r>
              <a:rPr lang="en-US"/>
              <a:t>Edit Master text styles</a:t>
            </a:r>
          </a:p>
        </p:txBody>
      </p:sp>
      <p:sp>
        <p:nvSpPr>
          <p:cNvPr id="19" name="Content Placeholder 7">
            <a:extLst>
              <a:ext uri="{FF2B5EF4-FFF2-40B4-BE49-F238E27FC236}">
                <a16:creationId xmlns:a16="http://schemas.microsoft.com/office/drawing/2014/main" id="{C27DC5F8-E028-4F22-8E5B-5F8CC8E726E4}"/>
              </a:ext>
            </a:extLst>
          </p:cNvPr>
          <p:cNvSpPr>
            <a:spLocks noGrp="1"/>
          </p:cNvSpPr>
          <p:nvPr>
            <p:ph sz="quarter" idx="25"/>
          </p:nvPr>
        </p:nvSpPr>
        <p:spPr>
          <a:xfrm>
            <a:off x="8529480" y="1746428"/>
            <a:ext cx="2876019" cy="2743200"/>
          </a:xfrm>
          <a:solidFill>
            <a:schemeClr val="tx2"/>
          </a:solidFill>
        </p:spPr>
        <p:txBody>
          <a:bodyPr>
            <a:normAutofit/>
          </a:bodyPr>
          <a:lstStyle>
            <a:lvl1pPr marL="3175" indent="0" algn="ctr">
              <a:buNone/>
              <a:tabLst/>
              <a:defRPr sz="2400" baseline="0">
                <a:solidFill>
                  <a:schemeClr val="bg1"/>
                </a:solidFill>
                <a:latin typeface="+mj-lt"/>
              </a:defRPr>
            </a:lvl1pPr>
            <a:lvl2pPr algn="ctr">
              <a:buNone/>
              <a:defRPr sz="2000">
                <a:solidFill>
                  <a:schemeClr val="tx1"/>
                </a:solidFill>
                <a:latin typeface="+mj-lt"/>
              </a:defRPr>
            </a:lvl2pPr>
            <a:lvl3pPr algn="ctr">
              <a:buNone/>
              <a:defRPr sz="1800">
                <a:solidFill>
                  <a:schemeClr val="tx1"/>
                </a:solidFill>
                <a:latin typeface="+mj-lt"/>
              </a:defRPr>
            </a:lvl3pPr>
            <a:lvl4pPr algn="ctr">
              <a:buNone/>
              <a:defRPr sz="1600">
                <a:solidFill>
                  <a:schemeClr val="tx1"/>
                </a:solidFill>
                <a:latin typeface="+mj-lt"/>
              </a:defRPr>
            </a:lvl4pPr>
            <a:lvl5pPr algn="ctr">
              <a:buNone/>
              <a:defRPr sz="1600">
                <a:solidFill>
                  <a:schemeClr val="tx1"/>
                </a:solidFill>
                <a:latin typeface="+mj-lt"/>
              </a:defRPr>
            </a:lvl5pPr>
          </a:lstStyle>
          <a:p>
            <a:pPr lvl="0"/>
            <a:r>
              <a:rPr lang="en-US"/>
              <a:t>Edit Master text styles</a:t>
            </a:r>
          </a:p>
        </p:txBody>
      </p:sp>
    </p:spTree>
    <p:extLst>
      <p:ext uri="{BB962C8B-B14F-4D97-AF65-F5344CB8AC3E}">
        <p14:creationId xmlns:p14="http://schemas.microsoft.com/office/powerpoint/2010/main" val="609180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994B1840-2950-60BF-7FD3-97CB01241548}"/>
              </a:ext>
            </a:extLst>
          </p:cNvPr>
          <p:cNvSpPr>
            <a:spLocks noGrp="1"/>
          </p:cNvSpPr>
          <p:nvPr>
            <p:ph type="body" sz="quarter" idx="31"/>
          </p:nvPr>
        </p:nvSpPr>
        <p:spPr>
          <a:xfrm>
            <a:off x="6868229" y="90727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B2374D1C-0AA3-25D2-1243-79E118ED2E11}"/>
              </a:ext>
            </a:extLst>
          </p:cNvPr>
          <p:cNvSpPr>
            <a:spLocks noGrp="1"/>
          </p:cNvSpPr>
          <p:nvPr>
            <p:ph type="body" sz="quarter" idx="44"/>
          </p:nvPr>
        </p:nvSpPr>
        <p:spPr>
          <a:xfrm>
            <a:off x="6868229" y="281735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39659BA-DD78-DFC0-564F-5A76017CA95B}"/>
              </a:ext>
            </a:extLst>
          </p:cNvPr>
          <p:cNvSpPr>
            <a:spLocks noGrp="1"/>
          </p:cNvSpPr>
          <p:nvPr>
            <p:ph type="body" sz="quarter" idx="45"/>
          </p:nvPr>
        </p:nvSpPr>
        <p:spPr>
          <a:xfrm>
            <a:off x="6868229" y="473759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5328DF0E-4B81-1916-3D38-F7ADE186BC5A}"/>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3543B640-1683-2DED-35EF-B66AE0E153B0}"/>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48365802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7" name="Title 16">
            <a:extLst>
              <a:ext uri="{FF2B5EF4-FFF2-40B4-BE49-F238E27FC236}">
                <a16:creationId xmlns:a16="http://schemas.microsoft.com/office/drawing/2014/main" id="{4B6F845B-6680-4808-B1AE-68926CAA0BD7}"/>
              </a:ext>
            </a:extLst>
          </p:cNvPr>
          <p:cNvSpPr>
            <a:spLocks noGrp="1"/>
          </p:cNvSpPr>
          <p:nvPr>
            <p:ph type="title"/>
          </p:nvPr>
        </p:nvSpPr>
        <p:spPr>
          <a:xfrm>
            <a:off x="810001" y="447188"/>
            <a:ext cx="10571999" cy="970451"/>
          </a:xfrm>
          <a:prstGeom prst="rect">
            <a:avLst/>
          </a:prstGeom>
        </p:spPr>
        <p:txBody>
          <a:bodyPr anchor="ctr" anchorCtr="0">
            <a:normAutofit/>
          </a:bodyPr>
          <a:lstStyle>
            <a:lvl1pPr algn="ctr">
              <a:defRPr sz="4000" baseline="0"/>
            </a:lvl1pPr>
          </a:lstStyle>
          <a:p>
            <a:r>
              <a:rPr lang="en-US"/>
              <a:t>Click to edit Master title style</a:t>
            </a:r>
            <a:endParaRPr lang="en-US" dirty="0"/>
          </a:p>
        </p:txBody>
      </p:sp>
      <p:sp>
        <p:nvSpPr>
          <p:cNvPr id="28" name="Text Placeholder 10">
            <a:extLst>
              <a:ext uri="{FF2B5EF4-FFF2-40B4-BE49-F238E27FC236}">
                <a16:creationId xmlns:a16="http://schemas.microsoft.com/office/drawing/2014/main" id="{8492FF4D-ECE0-42C3-9D35-EA53BCFCF875}"/>
              </a:ext>
            </a:extLst>
          </p:cNvPr>
          <p:cNvSpPr>
            <a:spLocks noGrp="1"/>
          </p:cNvSpPr>
          <p:nvPr>
            <p:ph type="body" sz="quarter" idx="16"/>
          </p:nvPr>
        </p:nvSpPr>
        <p:spPr>
          <a:xfrm>
            <a:off x="3026967" y="1700146"/>
            <a:ext cx="2869631" cy="2082965"/>
          </a:xfrm>
        </p:spPr>
        <p:txBody>
          <a:bodyPr anchor="ctr" anchorCtr="0">
            <a:normAutofit/>
          </a:bodyPr>
          <a:lstStyle>
            <a:lvl1pPr marL="0" indent="0" algn="l">
              <a:buNone/>
              <a:defRPr sz="16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16" name="Text Placeholder 10">
            <a:extLst>
              <a:ext uri="{FF2B5EF4-FFF2-40B4-BE49-F238E27FC236}">
                <a16:creationId xmlns:a16="http://schemas.microsoft.com/office/drawing/2014/main" id="{732F816E-EA70-4BC7-8611-796E1E7D2FB0}"/>
              </a:ext>
            </a:extLst>
          </p:cNvPr>
          <p:cNvSpPr>
            <a:spLocks noGrp="1"/>
          </p:cNvSpPr>
          <p:nvPr>
            <p:ph type="body" sz="quarter" idx="18"/>
          </p:nvPr>
        </p:nvSpPr>
        <p:spPr>
          <a:xfrm>
            <a:off x="8512369" y="1700147"/>
            <a:ext cx="2869631" cy="2080640"/>
          </a:xfrm>
        </p:spPr>
        <p:txBody>
          <a:bodyPr anchor="ctr" anchorCtr="0">
            <a:normAutofit/>
          </a:bodyPr>
          <a:lstStyle>
            <a:lvl1pPr marL="0" indent="0" algn="l">
              <a:buNone/>
              <a:defRPr sz="16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0" name="Text Placeholder 10">
            <a:extLst>
              <a:ext uri="{FF2B5EF4-FFF2-40B4-BE49-F238E27FC236}">
                <a16:creationId xmlns:a16="http://schemas.microsoft.com/office/drawing/2014/main" id="{91110135-6F0E-4877-96C4-AB5C80AE5EB1}"/>
              </a:ext>
            </a:extLst>
          </p:cNvPr>
          <p:cNvSpPr>
            <a:spLocks noGrp="1"/>
          </p:cNvSpPr>
          <p:nvPr>
            <p:ph type="body" sz="quarter" idx="20"/>
          </p:nvPr>
        </p:nvSpPr>
        <p:spPr>
          <a:xfrm>
            <a:off x="3026967" y="4032079"/>
            <a:ext cx="2869631" cy="2080640"/>
          </a:xfrm>
        </p:spPr>
        <p:txBody>
          <a:bodyPr anchor="ctr" anchorCtr="0">
            <a:normAutofit/>
          </a:bodyPr>
          <a:lstStyle>
            <a:lvl1pPr marL="0" indent="0" algn="l">
              <a:buNone/>
              <a:defRPr sz="16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3" name="Text Placeholder 10">
            <a:extLst>
              <a:ext uri="{FF2B5EF4-FFF2-40B4-BE49-F238E27FC236}">
                <a16:creationId xmlns:a16="http://schemas.microsoft.com/office/drawing/2014/main" id="{9BFCC5C4-6BA5-439D-9E5E-208C5B88B8FB}"/>
              </a:ext>
            </a:extLst>
          </p:cNvPr>
          <p:cNvSpPr>
            <a:spLocks noGrp="1"/>
          </p:cNvSpPr>
          <p:nvPr>
            <p:ph type="body" sz="quarter" idx="22"/>
          </p:nvPr>
        </p:nvSpPr>
        <p:spPr>
          <a:xfrm>
            <a:off x="8512369" y="4032079"/>
            <a:ext cx="2869631" cy="2080640"/>
          </a:xfrm>
        </p:spPr>
        <p:txBody>
          <a:bodyPr anchor="ctr" anchorCtr="0">
            <a:normAutofit/>
          </a:bodyPr>
          <a:lstStyle>
            <a:lvl1pPr marL="0" indent="0" algn="l">
              <a:buNone/>
              <a:defRPr sz="1600">
                <a:solidFill>
                  <a:schemeClr val="bg1"/>
                </a:solidFill>
                <a:latin typeface="+mn-lt"/>
              </a:defRPr>
            </a:lvl1pPr>
            <a:lvl2pPr marL="457189" indent="0">
              <a:buNone/>
              <a:defRPr>
                <a:latin typeface="+mj-lt"/>
              </a:defRPr>
            </a:lvl2pPr>
            <a:lvl3pPr marL="914377" indent="0">
              <a:buNone/>
              <a:defRPr>
                <a:latin typeface="+mj-lt"/>
              </a:defRPr>
            </a:lvl3pPr>
            <a:lvl4pPr marL="1371566" indent="0">
              <a:buNone/>
              <a:defRPr>
                <a:latin typeface="+mj-lt"/>
              </a:defRPr>
            </a:lvl4pPr>
            <a:lvl5pPr marL="1828754" indent="0">
              <a:buNone/>
              <a:defRPr>
                <a:latin typeface="+mj-lt"/>
              </a:defRPr>
            </a:lvl5pPr>
          </a:lstStyle>
          <a:p>
            <a:pPr lvl="0"/>
            <a:r>
              <a:rPr lang="en-US"/>
              <a:t>Edit Master text styles</a:t>
            </a:r>
          </a:p>
        </p:txBody>
      </p:sp>
      <p:sp>
        <p:nvSpPr>
          <p:cNvPr id="2" name="Footer Placeholder 1">
            <a:extLst>
              <a:ext uri="{FF2B5EF4-FFF2-40B4-BE49-F238E27FC236}">
                <a16:creationId xmlns:a16="http://schemas.microsoft.com/office/drawing/2014/main" id="{7833E04E-95D6-4D2A-98C4-52AD35422F9D}"/>
              </a:ext>
            </a:extLst>
          </p:cNvPr>
          <p:cNvSpPr>
            <a:spLocks noGrp="1"/>
          </p:cNvSpPr>
          <p:nvPr>
            <p:ph type="ftr" sz="quarter" idx="27"/>
          </p:nvPr>
        </p:nvSpPr>
        <p:spPr/>
        <p:txBody>
          <a:bodyPr/>
          <a:lstStyle>
            <a:lvl1pPr>
              <a:defRPr sz="900"/>
            </a:lvl1pPr>
          </a:lstStyle>
          <a:p>
            <a:r>
              <a:rPr lang="en-US"/>
              <a:t>© 2023 Penn Mutual. All rights reserved.</a:t>
            </a:r>
            <a:endParaRPr lang="en-US" dirty="0"/>
          </a:p>
        </p:txBody>
      </p:sp>
      <p:sp>
        <p:nvSpPr>
          <p:cNvPr id="21" name="Content Placeholder 7">
            <a:extLst>
              <a:ext uri="{FF2B5EF4-FFF2-40B4-BE49-F238E27FC236}">
                <a16:creationId xmlns:a16="http://schemas.microsoft.com/office/drawing/2014/main" id="{EB973A84-874D-47F4-A5F5-873F646B7A8F}"/>
              </a:ext>
            </a:extLst>
          </p:cNvPr>
          <p:cNvSpPr>
            <a:spLocks noGrp="1"/>
          </p:cNvSpPr>
          <p:nvPr>
            <p:ph sz="quarter" idx="23"/>
          </p:nvPr>
        </p:nvSpPr>
        <p:spPr>
          <a:xfrm>
            <a:off x="771944" y="1679991"/>
            <a:ext cx="2103120" cy="2103120"/>
          </a:xfrm>
          <a:solidFill>
            <a:schemeClr val="accent5"/>
          </a:solidFill>
        </p:spPr>
        <p:txBody>
          <a:bodyPr>
            <a:noAutofit/>
          </a:bodyPr>
          <a:lstStyle>
            <a:lvl1pPr marL="3175" indent="-3175" algn="ctr">
              <a:buNone/>
              <a:tabLst/>
              <a:defRPr sz="1600">
                <a:solidFill>
                  <a:schemeClr val="tx1"/>
                </a:solidFill>
                <a:latin typeface="+mj-lt"/>
              </a:defRPr>
            </a:lvl1pPr>
            <a:lvl2pPr algn="ctr">
              <a:buNone/>
              <a:defRPr sz="1400">
                <a:solidFill>
                  <a:schemeClr val="tx1"/>
                </a:solidFill>
                <a:latin typeface="+mj-lt"/>
              </a:defRPr>
            </a:lvl2pPr>
            <a:lvl3pPr algn="ctr">
              <a:buNone/>
              <a:defRPr sz="1200">
                <a:solidFill>
                  <a:schemeClr val="tx1"/>
                </a:solidFill>
                <a:latin typeface="+mj-lt"/>
              </a:defRPr>
            </a:lvl3pPr>
            <a:lvl4pPr algn="ctr">
              <a:buNone/>
              <a:defRPr sz="1100">
                <a:solidFill>
                  <a:schemeClr val="tx1"/>
                </a:solidFill>
                <a:latin typeface="+mj-lt"/>
              </a:defRPr>
            </a:lvl4pPr>
            <a:lvl5pPr algn="ctr">
              <a:buNone/>
              <a:defRPr sz="1100">
                <a:solidFill>
                  <a:schemeClr val="tx1"/>
                </a:solidFill>
                <a:latin typeface="+mj-lt"/>
              </a:defRPr>
            </a:lvl5pPr>
          </a:lstStyle>
          <a:p>
            <a:pPr lvl="0"/>
            <a:r>
              <a:rPr lang="en-US"/>
              <a:t>Edit Master text styles</a:t>
            </a:r>
          </a:p>
        </p:txBody>
      </p:sp>
      <p:sp>
        <p:nvSpPr>
          <p:cNvPr id="24" name="Content Placeholder 7">
            <a:extLst>
              <a:ext uri="{FF2B5EF4-FFF2-40B4-BE49-F238E27FC236}">
                <a16:creationId xmlns:a16="http://schemas.microsoft.com/office/drawing/2014/main" id="{E8770F67-5644-44E2-9407-96B8BAFFE31B}"/>
              </a:ext>
            </a:extLst>
          </p:cNvPr>
          <p:cNvSpPr>
            <a:spLocks noGrp="1"/>
          </p:cNvSpPr>
          <p:nvPr>
            <p:ph sz="quarter" idx="28"/>
          </p:nvPr>
        </p:nvSpPr>
        <p:spPr>
          <a:xfrm>
            <a:off x="6295405" y="1679991"/>
            <a:ext cx="2103120" cy="2103120"/>
          </a:xfrm>
          <a:solidFill>
            <a:schemeClr val="accent5"/>
          </a:solidFill>
        </p:spPr>
        <p:txBody>
          <a:bodyPr>
            <a:noAutofit/>
          </a:bodyPr>
          <a:lstStyle>
            <a:lvl1pPr marL="3175" indent="-3175" algn="ctr">
              <a:buNone/>
              <a:tabLst/>
              <a:defRPr sz="1600">
                <a:solidFill>
                  <a:schemeClr val="tx1"/>
                </a:solidFill>
                <a:latin typeface="+mj-lt"/>
              </a:defRPr>
            </a:lvl1pPr>
            <a:lvl2pPr algn="ctr">
              <a:buNone/>
              <a:defRPr sz="1400">
                <a:solidFill>
                  <a:schemeClr val="tx1"/>
                </a:solidFill>
                <a:latin typeface="+mj-lt"/>
              </a:defRPr>
            </a:lvl2pPr>
            <a:lvl3pPr algn="ctr">
              <a:buNone/>
              <a:defRPr sz="1200">
                <a:solidFill>
                  <a:schemeClr val="tx1"/>
                </a:solidFill>
                <a:latin typeface="+mj-lt"/>
              </a:defRPr>
            </a:lvl3pPr>
            <a:lvl4pPr algn="ctr">
              <a:buNone/>
              <a:defRPr sz="1100">
                <a:solidFill>
                  <a:schemeClr val="tx1"/>
                </a:solidFill>
                <a:latin typeface="+mj-lt"/>
              </a:defRPr>
            </a:lvl4pPr>
            <a:lvl5pPr algn="ctr">
              <a:buNone/>
              <a:defRPr sz="1100">
                <a:solidFill>
                  <a:schemeClr val="tx1"/>
                </a:solidFill>
                <a:latin typeface="+mj-lt"/>
              </a:defRPr>
            </a:lvl5pPr>
          </a:lstStyle>
          <a:p>
            <a:pPr lvl="0"/>
            <a:r>
              <a:rPr lang="en-US"/>
              <a:t>Edit Master text styles</a:t>
            </a:r>
          </a:p>
        </p:txBody>
      </p:sp>
      <p:sp>
        <p:nvSpPr>
          <p:cNvPr id="25" name="Content Placeholder 7">
            <a:extLst>
              <a:ext uri="{FF2B5EF4-FFF2-40B4-BE49-F238E27FC236}">
                <a16:creationId xmlns:a16="http://schemas.microsoft.com/office/drawing/2014/main" id="{94985817-BCAA-4A51-983E-35EA00D81C61}"/>
              </a:ext>
            </a:extLst>
          </p:cNvPr>
          <p:cNvSpPr>
            <a:spLocks noGrp="1"/>
          </p:cNvSpPr>
          <p:nvPr>
            <p:ph sz="quarter" idx="29"/>
          </p:nvPr>
        </p:nvSpPr>
        <p:spPr>
          <a:xfrm>
            <a:off x="6295405" y="4009599"/>
            <a:ext cx="2103120" cy="2103120"/>
          </a:xfrm>
          <a:solidFill>
            <a:schemeClr val="accent5"/>
          </a:solidFill>
        </p:spPr>
        <p:txBody>
          <a:bodyPr>
            <a:noAutofit/>
          </a:bodyPr>
          <a:lstStyle>
            <a:lvl1pPr marL="3175" indent="-3175" algn="ctr">
              <a:buNone/>
              <a:tabLst/>
              <a:defRPr sz="1600">
                <a:solidFill>
                  <a:schemeClr val="tx1"/>
                </a:solidFill>
                <a:latin typeface="+mj-lt"/>
              </a:defRPr>
            </a:lvl1pPr>
            <a:lvl2pPr algn="ctr">
              <a:buNone/>
              <a:defRPr sz="1400">
                <a:solidFill>
                  <a:schemeClr val="tx1"/>
                </a:solidFill>
                <a:latin typeface="+mj-lt"/>
              </a:defRPr>
            </a:lvl2pPr>
            <a:lvl3pPr algn="ctr">
              <a:buNone/>
              <a:defRPr sz="1200">
                <a:solidFill>
                  <a:schemeClr val="tx1"/>
                </a:solidFill>
                <a:latin typeface="+mj-lt"/>
              </a:defRPr>
            </a:lvl3pPr>
            <a:lvl4pPr algn="ctr">
              <a:buNone/>
              <a:defRPr sz="1100">
                <a:solidFill>
                  <a:schemeClr val="tx1"/>
                </a:solidFill>
                <a:latin typeface="+mj-lt"/>
              </a:defRPr>
            </a:lvl4pPr>
            <a:lvl5pPr algn="ctr">
              <a:buNone/>
              <a:defRPr sz="1100">
                <a:solidFill>
                  <a:schemeClr val="tx1"/>
                </a:solidFill>
                <a:latin typeface="+mj-lt"/>
              </a:defRPr>
            </a:lvl5pPr>
          </a:lstStyle>
          <a:p>
            <a:pPr lvl="0"/>
            <a:r>
              <a:rPr lang="en-US"/>
              <a:t>Edit Master text styles</a:t>
            </a:r>
          </a:p>
        </p:txBody>
      </p:sp>
      <p:sp>
        <p:nvSpPr>
          <p:cNvPr id="26" name="Content Placeholder 7">
            <a:extLst>
              <a:ext uri="{FF2B5EF4-FFF2-40B4-BE49-F238E27FC236}">
                <a16:creationId xmlns:a16="http://schemas.microsoft.com/office/drawing/2014/main" id="{4D657A62-D2FD-49F7-B8AE-4025676702FD}"/>
              </a:ext>
            </a:extLst>
          </p:cNvPr>
          <p:cNvSpPr>
            <a:spLocks noGrp="1"/>
          </p:cNvSpPr>
          <p:nvPr>
            <p:ph sz="quarter" idx="30"/>
          </p:nvPr>
        </p:nvSpPr>
        <p:spPr>
          <a:xfrm>
            <a:off x="771944" y="4009599"/>
            <a:ext cx="2103120" cy="2103120"/>
          </a:xfrm>
          <a:solidFill>
            <a:schemeClr val="accent5"/>
          </a:solidFill>
        </p:spPr>
        <p:txBody>
          <a:bodyPr>
            <a:noAutofit/>
          </a:bodyPr>
          <a:lstStyle>
            <a:lvl1pPr marL="3175" indent="-3175" algn="ctr">
              <a:buNone/>
              <a:tabLst/>
              <a:defRPr sz="1600">
                <a:solidFill>
                  <a:schemeClr val="tx1"/>
                </a:solidFill>
                <a:latin typeface="+mj-lt"/>
              </a:defRPr>
            </a:lvl1pPr>
            <a:lvl2pPr algn="ctr">
              <a:buNone/>
              <a:defRPr sz="1400">
                <a:solidFill>
                  <a:schemeClr val="tx1"/>
                </a:solidFill>
                <a:latin typeface="+mj-lt"/>
              </a:defRPr>
            </a:lvl2pPr>
            <a:lvl3pPr algn="ctr">
              <a:buNone/>
              <a:defRPr sz="1200">
                <a:solidFill>
                  <a:schemeClr val="tx1"/>
                </a:solidFill>
                <a:latin typeface="+mj-lt"/>
              </a:defRPr>
            </a:lvl3pPr>
            <a:lvl4pPr algn="ctr">
              <a:buNone/>
              <a:defRPr sz="1100">
                <a:solidFill>
                  <a:schemeClr val="tx1"/>
                </a:solidFill>
                <a:latin typeface="+mj-lt"/>
              </a:defRPr>
            </a:lvl4pPr>
            <a:lvl5pPr algn="ctr">
              <a:buNone/>
              <a:defRPr sz="1100">
                <a:solidFill>
                  <a:schemeClr val="tx1"/>
                </a:solidFill>
                <a:latin typeface="+mj-lt"/>
              </a:defRPr>
            </a:lvl5pPr>
          </a:lstStyle>
          <a:p>
            <a:pPr lvl="0"/>
            <a:r>
              <a:rPr lang="en-US"/>
              <a:t>Edit Master text styles</a:t>
            </a:r>
          </a:p>
        </p:txBody>
      </p:sp>
      <p:pic>
        <p:nvPicPr>
          <p:cNvPr id="14" name="Graphic 13">
            <a:extLst>
              <a:ext uri="{FF2B5EF4-FFF2-40B4-BE49-F238E27FC236}">
                <a16:creationId xmlns:a16="http://schemas.microsoft.com/office/drawing/2014/main" id="{07EA3D70-8B5B-497E-9B55-471CE6FBF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420974213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Color block left and text righ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574A34A-8DC5-4115-BB52-09DFADAED2F6}"/>
              </a:ext>
            </a:extLst>
          </p:cNvPr>
          <p:cNvSpPr>
            <a:spLocks noGrp="1"/>
          </p:cNvSpPr>
          <p:nvPr>
            <p:ph type="body" sz="quarter" idx="24" hasCustomPrompt="1"/>
          </p:nvPr>
        </p:nvSpPr>
        <p:spPr>
          <a:xfrm>
            <a:off x="727075" y="1450975"/>
            <a:ext cx="3657600" cy="3657600"/>
          </a:xfrm>
          <a:solidFill>
            <a:schemeClr val="accent2"/>
          </a:solidFill>
        </p:spPr>
        <p:txBody>
          <a:bodyPr wrap="square" lIns="0" tIns="0" rIns="0" anchor="ctr" anchorCtr="1">
            <a:normAutofit/>
          </a:bodyPr>
          <a:lstStyle>
            <a:lvl1pPr marL="3175" indent="0" algn="ctr">
              <a:buFont typeface="+mj-lt"/>
              <a:buNone/>
              <a:tabLst/>
              <a:defRPr sz="3200" baseline="0">
                <a:solidFill>
                  <a:schemeClr val="tx1"/>
                </a:solidFill>
                <a:latin typeface="+mj-lt"/>
              </a:defRPr>
            </a:lvl1pPr>
            <a:lvl2pPr algn="just">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a:t>Add a </a:t>
            </a:r>
            <a:br>
              <a:rPr lang="en-US" dirty="0"/>
            </a:br>
            <a:r>
              <a:rPr lang="en-US" dirty="0"/>
              <a:t>compelling statement here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Title 6">
            <a:extLst>
              <a:ext uri="{FF2B5EF4-FFF2-40B4-BE49-F238E27FC236}">
                <a16:creationId xmlns:a16="http://schemas.microsoft.com/office/drawing/2014/main" id="{BA7AD078-E163-4570-B284-885148AA389D}"/>
              </a:ext>
            </a:extLst>
          </p:cNvPr>
          <p:cNvSpPr>
            <a:spLocks noGrp="1"/>
          </p:cNvSpPr>
          <p:nvPr>
            <p:ph type="title"/>
          </p:nvPr>
        </p:nvSpPr>
        <p:spPr>
          <a:xfrm>
            <a:off x="4653868" y="1532143"/>
            <a:ext cx="6748437" cy="644584"/>
          </a:xfrm>
          <a:prstGeom prst="rect">
            <a:avLst/>
          </a:prstGeom>
        </p:spPr>
        <p:txBody>
          <a:bodyPr anchor="ctr" anchorCtr="0"/>
          <a:lstStyle>
            <a:lvl1pPr>
              <a:defRPr sz="28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03CC725A-9DDF-4ED1-A80C-1B9E0D28FA7B}"/>
              </a:ext>
            </a:extLst>
          </p:cNvPr>
          <p:cNvSpPr>
            <a:spLocks noGrp="1"/>
          </p:cNvSpPr>
          <p:nvPr>
            <p:ph type="body" sz="quarter" idx="20"/>
          </p:nvPr>
        </p:nvSpPr>
        <p:spPr>
          <a:xfrm>
            <a:off x="4654551" y="2316163"/>
            <a:ext cx="6727825" cy="2709863"/>
          </a:xfrm>
        </p:spPr>
        <p:txBody>
          <a:bodyPr anchor="t" anchorCtr="0"/>
          <a:lstStyle>
            <a:lvl1pPr marL="0" indent="0">
              <a:buNone/>
              <a:defRPr/>
            </a:lvl1pPr>
          </a:lstStyle>
          <a:p>
            <a:pPr lvl="0"/>
            <a:r>
              <a:rPr lang="en-US"/>
              <a:t>Edit Master text styles</a:t>
            </a:r>
          </a:p>
        </p:txBody>
      </p:sp>
      <p:sp>
        <p:nvSpPr>
          <p:cNvPr id="2" name="Footer Placeholder 1">
            <a:extLst>
              <a:ext uri="{FF2B5EF4-FFF2-40B4-BE49-F238E27FC236}">
                <a16:creationId xmlns:a16="http://schemas.microsoft.com/office/drawing/2014/main" id="{298D95F5-BEC2-4310-B739-6FB79FE3B763}"/>
              </a:ext>
            </a:extLst>
          </p:cNvPr>
          <p:cNvSpPr>
            <a:spLocks noGrp="1"/>
          </p:cNvSpPr>
          <p:nvPr>
            <p:ph type="ftr" sz="quarter" idx="21"/>
          </p:nvPr>
        </p:nvSpPr>
        <p:spPr/>
        <p:txBody>
          <a:bodyPr/>
          <a:lstStyle>
            <a:lvl1pPr>
              <a:defRPr sz="900"/>
            </a:lvl1pPr>
          </a:lstStyle>
          <a:p>
            <a:r>
              <a:rPr lang="en-US"/>
              <a:t>© 2023 Penn Mutual. All rights reserved.</a:t>
            </a:r>
            <a:endParaRPr lang="en-US" dirty="0"/>
          </a:p>
        </p:txBody>
      </p:sp>
      <p:pic>
        <p:nvPicPr>
          <p:cNvPr id="10" name="Graphic 9">
            <a:extLst>
              <a:ext uri="{FF2B5EF4-FFF2-40B4-BE49-F238E27FC236}">
                <a16:creationId xmlns:a16="http://schemas.microsoft.com/office/drawing/2014/main" id="{B9E7C9A7-20FD-4C98-A62B-839F167962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262939683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2 corner blocks o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7354E5-67CC-49C1-9920-05022941F0D7}"/>
              </a:ext>
            </a:extLst>
          </p:cNvPr>
          <p:cNvSpPr>
            <a:spLocks noGrp="1"/>
          </p:cNvSpPr>
          <p:nvPr>
            <p:ph type="pic" sz="quarter" idx="19"/>
          </p:nvPr>
        </p:nvSpPr>
        <p:spPr>
          <a:xfrm>
            <a:off x="0" y="0"/>
            <a:ext cx="12192000" cy="6858000"/>
          </a:xfrm>
        </p:spPr>
        <p:txBody>
          <a:bodyPr/>
          <a:lstStyle>
            <a:lvl1pPr marL="0" indent="0">
              <a:buNone/>
              <a:defRPr/>
            </a:lvl1pPr>
          </a:lstStyle>
          <a:p>
            <a:r>
              <a:rPr lang="en-US"/>
              <a:t>Click icon to add picture</a:t>
            </a:r>
            <a:endParaRPr lang="en-US" dirty="0"/>
          </a:p>
        </p:txBody>
      </p:sp>
      <p:sp>
        <p:nvSpPr>
          <p:cNvPr id="13" name="SmartArt Placeholder 12">
            <a:extLst>
              <a:ext uri="{FF2B5EF4-FFF2-40B4-BE49-F238E27FC236}">
                <a16:creationId xmlns:a16="http://schemas.microsoft.com/office/drawing/2014/main" id="{C1FAB9AF-89D4-40F6-93A9-12580ECE47CF}"/>
              </a:ext>
            </a:extLst>
          </p:cNvPr>
          <p:cNvSpPr>
            <a:spLocks noGrp="1"/>
          </p:cNvSpPr>
          <p:nvPr>
            <p:ph type="dgm" sz="quarter" idx="22" hasCustomPrompt="1"/>
          </p:nvPr>
        </p:nvSpPr>
        <p:spPr>
          <a:xfrm>
            <a:off x="8991600" y="0"/>
            <a:ext cx="3200400" cy="3200400"/>
          </a:xfrm>
          <a:solidFill>
            <a:schemeClr val="accent2"/>
          </a:solidFill>
        </p:spPr>
        <p:txBody>
          <a:bodyPr/>
          <a:lstStyle>
            <a:lvl1pPr marL="0" indent="0">
              <a:buNone/>
              <a:defRPr/>
            </a:lvl1pPr>
          </a:lstStyle>
          <a:p>
            <a:r>
              <a:rPr lang="en-US" dirty="0"/>
              <a:t> </a:t>
            </a:r>
          </a:p>
        </p:txBody>
      </p:sp>
      <p:sp>
        <p:nvSpPr>
          <p:cNvPr id="10" name="SmartArt Placeholder 9">
            <a:extLst>
              <a:ext uri="{FF2B5EF4-FFF2-40B4-BE49-F238E27FC236}">
                <a16:creationId xmlns:a16="http://schemas.microsoft.com/office/drawing/2014/main" id="{2785340F-24E7-418B-B8DD-CFE764D94276}"/>
              </a:ext>
            </a:extLst>
          </p:cNvPr>
          <p:cNvSpPr>
            <a:spLocks noGrp="1"/>
          </p:cNvSpPr>
          <p:nvPr>
            <p:ph type="dgm" sz="quarter" idx="21" hasCustomPrompt="1"/>
          </p:nvPr>
        </p:nvSpPr>
        <p:spPr>
          <a:xfrm>
            <a:off x="0" y="3657600"/>
            <a:ext cx="3200400" cy="3200400"/>
          </a:xfrm>
          <a:solidFill>
            <a:schemeClr val="accent2"/>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6" name="Text Placeholder 18">
            <a:extLst>
              <a:ext uri="{FF2B5EF4-FFF2-40B4-BE49-F238E27FC236}">
                <a16:creationId xmlns:a16="http://schemas.microsoft.com/office/drawing/2014/main" id="{205BCB49-F2AC-46CB-A8B6-9E4AEE566B38}"/>
              </a:ext>
            </a:extLst>
          </p:cNvPr>
          <p:cNvSpPr>
            <a:spLocks noGrp="1"/>
          </p:cNvSpPr>
          <p:nvPr>
            <p:ph type="body" sz="quarter" idx="20"/>
          </p:nvPr>
        </p:nvSpPr>
        <p:spPr>
          <a:xfrm>
            <a:off x="9314205" y="406249"/>
            <a:ext cx="2555193" cy="2387905"/>
          </a:xfrm>
        </p:spPr>
        <p:txBody>
          <a:bodyPr>
            <a:normAutofit/>
          </a:bodyPr>
          <a:lstStyle>
            <a:lvl1pPr marL="0" indent="0" algn="ctr">
              <a:lnSpc>
                <a:spcPct val="100000"/>
              </a:lnSpc>
              <a:buNone/>
              <a:defRPr sz="3600" b="0" spc="0" baseline="0">
                <a:solidFill>
                  <a:schemeClr val="tx1"/>
                </a:solidFill>
                <a:latin typeface="+mj-lt"/>
              </a:defRPr>
            </a:lvl1pPr>
          </a:lstStyle>
          <a:p>
            <a:pPr lvl="0"/>
            <a:r>
              <a:rPr lang="en-US"/>
              <a:t>Edit Master text styles</a:t>
            </a:r>
          </a:p>
        </p:txBody>
      </p:sp>
      <p:sp>
        <p:nvSpPr>
          <p:cNvPr id="11" name="Text Placeholder 18">
            <a:extLst>
              <a:ext uri="{FF2B5EF4-FFF2-40B4-BE49-F238E27FC236}">
                <a16:creationId xmlns:a16="http://schemas.microsoft.com/office/drawing/2014/main" id="{420369E8-874B-447E-B39E-CFDC90636412}"/>
              </a:ext>
            </a:extLst>
          </p:cNvPr>
          <p:cNvSpPr>
            <a:spLocks noGrp="1"/>
          </p:cNvSpPr>
          <p:nvPr>
            <p:ph type="body" sz="quarter" idx="15"/>
          </p:nvPr>
        </p:nvSpPr>
        <p:spPr>
          <a:xfrm>
            <a:off x="328436" y="3978178"/>
            <a:ext cx="2521091" cy="1696231"/>
          </a:xfrm>
        </p:spPr>
        <p:txBody>
          <a:bodyPr>
            <a:normAutofit/>
          </a:bodyPr>
          <a:lstStyle>
            <a:lvl1pPr marL="0" indent="0" algn="ctr">
              <a:lnSpc>
                <a:spcPct val="100000"/>
              </a:lnSpc>
              <a:spcBef>
                <a:spcPts val="0"/>
              </a:spcBef>
              <a:spcAft>
                <a:spcPts val="0"/>
              </a:spcAft>
              <a:buNone/>
              <a:defRPr sz="3600" b="0" spc="0" baseline="0">
                <a:solidFill>
                  <a:schemeClr val="tx1"/>
                </a:solidFill>
                <a:latin typeface="+mj-lt"/>
              </a:defRPr>
            </a:lvl1pPr>
          </a:lstStyle>
          <a:p>
            <a:pPr lvl="0"/>
            <a:r>
              <a:rPr lang="en-US"/>
              <a:t>Edit Master text styles</a:t>
            </a:r>
          </a:p>
        </p:txBody>
      </p:sp>
      <p:pic>
        <p:nvPicPr>
          <p:cNvPr id="12" name="Graphic 11">
            <a:extLst>
              <a:ext uri="{FF2B5EF4-FFF2-40B4-BE49-F238E27FC236}">
                <a16:creationId xmlns:a16="http://schemas.microsoft.com/office/drawing/2014/main" id="{82A6A0EE-EBC3-482B-A3C3-FCA5821F53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5" name="Footer Placeholder 1">
            <a:extLst>
              <a:ext uri="{FF2B5EF4-FFF2-40B4-BE49-F238E27FC236}">
                <a16:creationId xmlns:a16="http://schemas.microsoft.com/office/drawing/2014/main" id="{E15C42B4-3040-0A42-B832-F6DA7D651DDD}"/>
              </a:ext>
            </a:extLst>
          </p:cNvPr>
          <p:cNvSpPr txBox="1">
            <a:spLocks/>
          </p:cNvSpPr>
          <p:nvPr userDrawn="1"/>
        </p:nvSpPr>
        <p:spPr>
          <a:xfrm>
            <a:off x="8111841" y="6356351"/>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 2021 Penn Mutual. All rights reserved.</a:t>
            </a:r>
          </a:p>
        </p:txBody>
      </p:sp>
    </p:spTree>
    <p:extLst>
      <p:ext uri="{BB962C8B-B14F-4D97-AF65-F5344CB8AC3E}">
        <p14:creationId xmlns:p14="http://schemas.microsoft.com/office/powerpoint/2010/main" val="232383595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1 block o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7354E5-67CC-49C1-9920-05022941F0D7}"/>
              </a:ext>
            </a:extLst>
          </p:cNvPr>
          <p:cNvSpPr>
            <a:spLocks noGrp="1"/>
          </p:cNvSpPr>
          <p:nvPr>
            <p:ph type="pic" sz="quarter" idx="19"/>
          </p:nvPr>
        </p:nvSpPr>
        <p:spPr>
          <a:xfrm>
            <a:off x="0" y="0"/>
            <a:ext cx="12192000" cy="6858000"/>
          </a:xfrm>
          <a:noFill/>
        </p:spPr>
        <p:txBody>
          <a:bodyPr/>
          <a:lstStyle>
            <a:lvl1pPr marL="0" indent="0">
              <a:buNone/>
              <a:defRPr/>
            </a:lvl1pPr>
          </a:lstStyle>
          <a:p>
            <a:r>
              <a:rPr lang="en-US"/>
              <a:t>Click icon to add picture</a:t>
            </a:r>
            <a:endParaRPr lang="en-US" dirty="0"/>
          </a:p>
        </p:txBody>
      </p:sp>
      <p:sp>
        <p:nvSpPr>
          <p:cNvPr id="10" name="SmartArt Placeholder 2">
            <a:extLst>
              <a:ext uri="{FF2B5EF4-FFF2-40B4-BE49-F238E27FC236}">
                <a16:creationId xmlns:a16="http://schemas.microsoft.com/office/drawing/2014/main" id="{2D29DB8B-058D-4E4A-89A6-CB625DE6EE8C}"/>
              </a:ext>
            </a:extLst>
          </p:cNvPr>
          <p:cNvSpPr>
            <a:spLocks noGrp="1"/>
          </p:cNvSpPr>
          <p:nvPr>
            <p:ph type="dgm" sz="quarter" idx="21" hasCustomPrompt="1"/>
          </p:nvPr>
        </p:nvSpPr>
        <p:spPr>
          <a:xfrm>
            <a:off x="4547014" y="1595763"/>
            <a:ext cx="3099460" cy="3099460"/>
          </a:xfrm>
          <a:solidFill>
            <a:schemeClr val="accent2"/>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6" name="Text Placeholder 18">
            <a:extLst>
              <a:ext uri="{FF2B5EF4-FFF2-40B4-BE49-F238E27FC236}">
                <a16:creationId xmlns:a16="http://schemas.microsoft.com/office/drawing/2014/main" id="{205BCB49-F2AC-46CB-A8B6-9E4AEE566B38}"/>
              </a:ext>
            </a:extLst>
          </p:cNvPr>
          <p:cNvSpPr>
            <a:spLocks noGrp="1"/>
          </p:cNvSpPr>
          <p:nvPr>
            <p:ph type="body" sz="quarter" idx="20"/>
          </p:nvPr>
        </p:nvSpPr>
        <p:spPr>
          <a:xfrm>
            <a:off x="4816551" y="1871332"/>
            <a:ext cx="2551815" cy="2519915"/>
          </a:xfrm>
        </p:spPr>
        <p:txBody>
          <a:bodyPr>
            <a:normAutofit/>
          </a:bodyPr>
          <a:lstStyle>
            <a:lvl1pPr marL="0" indent="0" algn="ctr">
              <a:lnSpc>
                <a:spcPct val="100000"/>
              </a:lnSpc>
              <a:spcBef>
                <a:spcPts val="0"/>
              </a:spcBef>
              <a:spcAft>
                <a:spcPts val="0"/>
              </a:spcAft>
              <a:buNone/>
              <a:defRPr sz="3600" b="0" spc="0" baseline="0">
                <a:solidFill>
                  <a:schemeClr val="tx1"/>
                </a:solidFill>
                <a:latin typeface="+mj-lt"/>
              </a:defRPr>
            </a:lvl1pPr>
          </a:lstStyle>
          <a:p>
            <a:pPr lvl="0"/>
            <a:r>
              <a:rPr lang="en-US"/>
              <a:t>Edit Master text styles</a:t>
            </a:r>
          </a:p>
        </p:txBody>
      </p:sp>
      <p:sp>
        <p:nvSpPr>
          <p:cNvPr id="2" name="Footer Placeholder 1">
            <a:extLst>
              <a:ext uri="{FF2B5EF4-FFF2-40B4-BE49-F238E27FC236}">
                <a16:creationId xmlns:a16="http://schemas.microsoft.com/office/drawing/2014/main" id="{3BB322C3-C6A8-4599-B508-7DC9C4F5F029}"/>
              </a:ext>
            </a:extLst>
          </p:cNvPr>
          <p:cNvSpPr>
            <a:spLocks noGrp="1"/>
          </p:cNvSpPr>
          <p:nvPr>
            <p:ph type="ftr" sz="quarter" idx="22"/>
          </p:nvPr>
        </p:nvSpPr>
        <p:spPr/>
        <p:txBody>
          <a:bodyPr/>
          <a:lstStyle>
            <a:lvl1pPr>
              <a:defRPr sz="900"/>
            </a:lvl1pPr>
          </a:lstStyle>
          <a:p>
            <a:r>
              <a:rPr lang="en-US"/>
              <a:t>© 2023 Penn Mutual. All rights reserved.</a:t>
            </a:r>
            <a:endParaRPr lang="en-US" dirty="0"/>
          </a:p>
        </p:txBody>
      </p:sp>
      <p:pic>
        <p:nvPicPr>
          <p:cNvPr id="8" name="Graphic 7">
            <a:extLst>
              <a:ext uri="{FF2B5EF4-FFF2-40B4-BE49-F238E27FC236}">
                <a16:creationId xmlns:a16="http://schemas.microsoft.com/office/drawing/2014/main" id="{A109F078-2707-4A4F-857E-1DAF77ADEA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102230235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 corner block o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7354E5-67CC-49C1-9920-05022941F0D7}"/>
              </a:ext>
            </a:extLst>
          </p:cNvPr>
          <p:cNvSpPr>
            <a:spLocks noGrp="1"/>
          </p:cNvSpPr>
          <p:nvPr>
            <p:ph type="pic" sz="quarter" idx="19"/>
          </p:nvPr>
        </p:nvSpPr>
        <p:spPr>
          <a:xfrm>
            <a:off x="0" y="0"/>
            <a:ext cx="12192000" cy="6858000"/>
          </a:xfrm>
        </p:spPr>
        <p:txBody>
          <a:bodyPr/>
          <a:lstStyle>
            <a:lvl1pPr marL="0" indent="0">
              <a:buNone/>
              <a:defRPr/>
            </a:lvl1pPr>
          </a:lstStyle>
          <a:p>
            <a:r>
              <a:rPr lang="en-US"/>
              <a:t>Click icon to add picture</a:t>
            </a:r>
            <a:endParaRPr lang="en-US" dirty="0"/>
          </a:p>
        </p:txBody>
      </p:sp>
      <p:sp>
        <p:nvSpPr>
          <p:cNvPr id="10" name="SmartArt Placeholder 2">
            <a:extLst>
              <a:ext uri="{FF2B5EF4-FFF2-40B4-BE49-F238E27FC236}">
                <a16:creationId xmlns:a16="http://schemas.microsoft.com/office/drawing/2014/main" id="{86B83796-C0B9-4E83-9242-F5C830A7B8AC}"/>
              </a:ext>
            </a:extLst>
          </p:cNvPr>
          <p:cNvSpPr>
            <a:spLocks noGrp="1"/>
          </p:cNvSpPr>
          <p:nvPr>
            <p:ph type="dgm" sz="quarter" idx="21" hasCustomPrompt="1"/>
          </p:nvPr>
        </p:nvSpPr>
        <p:spPr>
          <a:xfrm>
            <a:off x="9092541" y="1"/>
            <a:ext cx="3099460" cy="3099460"/>
          </a:xfrm>
          <a:solidFill>
            <a:schemeClr val="accent2"/>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19" name="Text Placeholder 18">
            <a:extLst>
              <a:ext uri="{FF2B5EF4-FFF2-40B4-BE49-F238E27FC236}">
                <a16:creationId xmlns:a16="http://schemas.microsoft.com/office/drawing/2014/main" id="{EB5A1C19-F4F4-4AC0-AD0A-A50124AE9EE6}"/>
              </a:ext>
            </a:extLst>
          </p:cNvPr>
          <p:cNvSpPr>
            <a:spLocks noGrp="1"/>
          </p:cNvSpPr>
          <p:nvPr>
            <p:ph type="body" sz="quarter" idx="15"/>
          </p:nvPr>
        </p:nvSpPr>
        <p:spPr>
          <a:xfrm>
            <a:off x="9399186" y="316028"/>
            <a:ext cx="2488479" cy="2437805"/>
          </a:xfrm>
        </p:spPr>
        <p:txBody>
          <a:bodyPr>
            <a:normAutofit/>
          </a:bodyPr>
          <a:lstStyle>
            <a:lvl1pPr marL="0" indent="0" algn="ctr">
              <a:lnSpc>
                <a:spcPct val="100000"/>
              </a:lnSpc>
              <a:spcBef>
                <a:spcPts val="0"/>
              </a:spcBef>
              <a:spcAft>
                <a:spcPts val="0"/>
              </a:spcAft>
              <a:buNone/>
              <a:defRPr sz="3600" b="0" spc="0" baseline="0">
                <a:solidFill>
                  <a:schemeClr val="tx1"/>
                </a:solidFill>
                <a:latin typeface="+mj-lt"/>
              </a:defRPr>
            </a:lvl1pPr>
          </a:lstStyle>
          <a:p>
            <a:pPr lvl="0"/>
            <a:r>
              <a:rPr lang="en-US"/>
              <a:t>Edit Master text styles</a:t>
            </a:r>
          </a:p>
        </p:txBody>
      </p:sp>
      <p:sp>
        <p:nvSpPr>
          <p:cNvPr id="2" name="Footer Placeholder 1">
            <a:extLst>
              <a:ext uri="{FF2B5EF4-FFF2-40B4-BE49-F238E27FC236}">
                <a16:creationId xmlns:a16="http://schemas.microsoft.com/office/drawing/2014/main" id="{3892F71A-7CCB-4623-8C64-3EC8643ABE8D}"/>
              </a:ext>
            </a:extLst>
          </p:cNvPr>
          <p:cNvSpPr>
            <a:spLocks noGrp="1"/>
          </p:cNvSpPr>
          <p:nvPr>
            <p:ph type="ftr" sz="quarter" idx="22"/>
          </p:nvPr>
        </p:nvSpPr>
        <p:spPr/>
        <p:txBody>
          <a:bodyPr/>
          <a:lstStyle>
            <a:lvl1pPr>
              <a:defRPr sz="900">
                <a:solidFill>
                  <a:schemeClr val="tx1"/>
                </a:solidFill>
              </a:defRPr>
            </a:lvl1pPr>
          </a:lstStyle>
          <a:p>
            <a:r>
              <a:rPr lang="en-US"/>
              <a:t>© 2023 Penn Mutual. All rights reserved.</a:t>
            </a:r>
            <a:endParaRPr lang="en-US" dirty="0"/>
          </a:p>
        </p:txBody>
      </p:sp>
      <p:pic>
        <p:nvPicPr>
          <p:cNvPr id="11" name="Graphic 10">
            <a:extLst>
              <a:ext uri="{FF2B5EF4-FFF2-40B4-BE49-F238E27FC236}">
                <a16:creationId xmlns:a16="http://schemas.microsoft.com/office/drawing/2014/main" id="{1BBF0015-92AD-4A75-A096-DD97119D6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76123353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heckerboard 1">
    <p:bg>
      <p:bgPr>
        <a:solidFill>
          <a:schemeClr val="bg2"/>
        </a:solidFill>
        <a:effectLst/>
      </p:bgPr>
    </p:bg>
    <p:spTree>
      <p:nvGrpSpPr>
        <p:cNvPr id="1" name=""/>
        <p:cNvGrpSpPr/>
        <p:nvPr/>
      </p:nvGrpSpPr>
      <p:grpSpPr>
        <a:xfrm>
          <a:off x="0" y="0"/>
          <a:ext cx="0" cy="0"/>
          <a:chOff x="0" y="0"/>
          <a:chExt cx="0" cy="0"/>
        </a:xfrm>
      </p:grpSpPr>
      <p:sp>
        <p:nvSpPr>
          <p:cNvPr id="22" name="SmartArt Placeholder 2">
            <a:extLst>
              <a:ext uri="{FF2B5EF4-FFF2-40B4-BE49-F238E27FC236}">
                <a16:creationId xmlns:a16="http://schemas.microsoft.com/office/drawing/2014/main" id="{D51BF0D2-2069-4734-B3B0-1CC111B0608A}"/>
              </a:ext>
            </a:extLst>
          </p:cNvPr>
          <p:cNvSpPr>
            <a:spLocks noGrp="1"/>
          </p:cNvSpPr>
          <p:nvPr>
            <p:ph type="dgm" sz="quarter" idx="22" hasCustomPrompt="1"/>
          </p:nvPr>
        </p:nvSpPr>
        <p:spPr>
          <a:xfrm>
            <a:off x="0" y="3429000"/>
            <a:ext cx="4071259" cy="3429000"/>
          </a:xfrm>
          <a:solidFill>
            <a:schemeClr val="accent6"/>
          </a:solidFill>
        </p:spPr>
        <p:txBody>
          <a:bodyPr/>
          <a:lstStyle>
            <a:lvl1pPr marL="0" indent="0">
              <a:buNone/>
              <a:defRPr/>
            </a:lvl1pPr>
          </a:lstStyle>
          <a:p>
            <a:r>
              <a:rPr lang="en-US" dirty="0"/>
              <a:t> </a:t>
            </a:r>
          </a:p>
        </p:txBody>
      </p:sp>
      <p:sp>
        <p:nvSpPr>
          <p:cNvPr id="23" name="SmartArt Placeholder 2">
            <a:extLst>
              <a:ext uri="{FF2B5EF4-FFF2-40B4-BE49-F238E27FC236}">
                <a16:creationId xmlns:a16="http://schemas.microsoft.com/office/drawing/2014/main" id="{B77D899E-EDCD-40C0-BB7F-CC05A3D772FB}"/>
              </a:ext>
            </a:extLst>
          </p:cNvPr>
          <p:cNvSpPr>
            <a:spLocks noGrp="1"/>
          </p:cNvSpPr>
          <p:nvPr>
            <p:ph type="dgm" sz="quarter" idx="23" hasCustomPrompt="1"/>
          </p:nvPr>
        </p:nvSpPr>
        <p:spPr>
          <a:xfrm>
            <a:off x="8142515" y="3429000"/>
            <a:ext cx="4071259" cy="3429000"/>
          </a:xfrm>
          <a:solidFill>
            <a:schemeClr val="accent6"/>
          </a:solidFill>
        </p:spPr>
        <p:txBody>
          <a:bodyPr/>
          <a:lstStyle>
            <a:lvl1pPr marL="0" indent="0">
              <a:buNone/>
              <a:defRPr/>
            </a:lvl1pPr>
          </a:lstStyle>
          <a:p>
            <a:r>
              <a:rPr lang="en-US" dirty="0"/>
              <a:t> </a:t>
            </a:r>
          </a:p>
        </p:txBody>
      </p:sp>
      <p:sp>
        <p:nvSpPr>
          <p:cNvPr id="21" name="SmartArt Placeholder 2">
            <a:extLst>
              <a:ext uri="{FF2B5EF4-FFF2-40B4-BE49-F238E27FC236}">
                <a16:creationId xmlns:a16="http://schemas.microsoft.com/office/drawing/2014/main" id="{9455C275-8014-4B38-BF19-2EF1ABBF7317}"/>
              </a:ext>
            </a:extLst>
          </p:cNvPr>
          <p:cNvSpPr>
            <a:spLocks noGrp="1"/>
          </p:cNvSpPr>
          <p:nvPr>
            <p:ph type="dgm" sz="quarter" idx="21" hasCustomPrompt="1"/>
          </p:nvPr>
        </p:nvSpPr>
        <p:spPr>
          <a:xfrm>
            <a:off x="4071257" y="0"/>
            <a:ext cx="4071259" cy="3429000"/>
          </a:xfrm>
          <a:solidFill>
            <a:schemeClr val="accent6"/>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4" name="Title 3">
            <a:extLst>
              <a:ext uri="{FF2B5EF4-FFF2-40B4-BE49-F238E27FC236}">
                <a16:creationId xmlns:a16="http://schemas.microsoft.com/office/drawing/2014/main" id="{443E6952-270A-4D06-B6C0-3C778A43CE7C}"/>
              </a:ext>
            </a:extLst>
          </p:cNvPr>
          <p:cNvSpPr>
            <a:spLocks noGrp="1"/>
          </p:cNvSpPr>
          <p:nvPr>
            <p:ph type="title"/>
          </p:nvPr>
        </p:nvSpPr>
        <p:spPr>
          <a:xfrm>
            <a:off x="451515" y="439388"/>
            <a:ext cx="3182335" cy="2695699"/>
          </a:xfrm>
          <a:prstGeom prst="rect">
            <a:avLst/>
          </a:prstGeom>
        </p:spPr>
        <p:txBody>
          <a:bodyPr anchor="ctr" anchorCtr="0"/>
          <a:lstStyle>
            <a:lvl1pPr algn="ctr">
              <a:defRPr baseline="0">
                <a:solidFill>
                  <a:schemeClr val="tx1"/>
                </a:solidFill>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BE574054-F833-4D18-8969-B2FC3F003F76}"/>
              </a:ext>
            </a:extLst>
          </p:cNvPr>
          <p:cNvSpPr>
            <a:spLocks noGrp="1"/>
          </p:cNvSpPr>
          <p:nvPr>
            <p:ph type="body" sz="quarter" idx="13"/>
          </p:nvPr>
        </p:nvSpPr>
        <p:spPr>
          <a:xfrm>
            <a:off x="201881" y="3706207"/>
            <a:ext cx="3609707" cy="819151"/>
          </a:xfrm>
        </p:spPr>
        <p:txBody>
          <a:bodyPr>
            <a:normAutofit/>
          </a:bodyPr>
          <a:lstStyle>
            <a:lvl1pPr marL="0" indent="0" algn="ctr">
              <a:lnSpc>
                <a:spcPct val="100000"/>
              </a:lnSpc>
              <a:buNone/>
              <a:defRPr sz="36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p:txBody>
      </p:sp>
      <p:sp>
        <p:nvSpPr>
          <p:cNvPr id="16" name="Text Placeholder 15">
            <a:extLst>
              <a:ext uri="{FF2B5EF4-FFF2-40B4-BE49-F238E27FC236}">
                <a16:creationId xmlns:a16="http://schemas.microsoft.com/office/drawing/2014/main" id="{6A67F621-8226-485D-8946-E7C1F673A48A}"/>
              </a:ext>
            </a:extLst>
          </p:cNvPr>
          <p:cNvSpPr>
            <a:spLocks noGrp="1"/>
          </p:cNvSpPr>
          <p:nvPr>
            <p:ph type="body" sz="quarter" idx="14"/>
          </p:nvPr>
        </p:nvSpPr>
        <p:spPr>
          <a:xfrm>
            <a:off x="201881" y="4525358"/>
            <a:ext cx="3609707" cy="2029431"/>
          </a:xfrm>
        </p:spPr>
        <p:txBody>
          <a:bodyPr lIns="91440" tIns="45720" rIns="91440" bIns="45720" anchor="t" anchorCtr="0">
            <a:normAutofit/>
          </a:bodyPr>
          <a:lstStyle>
            <a:lvl1pPr marL="0" indent="0" algn="ctr">
              <a:buNone/>
              <a:defRPr sz="1800">
                <a:solidFill>
                  <a:schemeClr val="tx1"/>
                </a:solidFill>
                <a:latin typeface="+mj-lt"/>
              </a:defRPr>
            </a:lvl1pPr>
            <a:lvl2pPr algn="ctr">
              <a:defRPr>
                <a:solidFill>
                  <a:schemeClr val="tx1"/>
                </a:solidFill>
                <a:latin typeface="+mj-lt"/>
              </a:defRPr>
            </a:lvl2pPr>
            <a:lvl3pPr algn="ctr">
              <a:defRPr>
                <a:solidFill>
                  <a:schemeClr val="tx1"/>
                </a:solidFill>
                <a:latin typeface="+mj-lt"/>
              </a:defRPr>
            </a:lvl3pPr>
            <a:lvl4pPr algn="ctr">
              <a:defRPr>
                <a:solidFill>
                  <a:schemeClr val="tx1"/>
                </a:solidFill>
                <a:latin typeface="+mj-lt"/>
              </a:defRPr>
            </a:lvl4pPr>
            <a:lvl5pPr algn="ctr">
              <a:defRPr>
                <a:solidFill>
                  <a:schemeClr val="tx1"/>
                </a:solidFill>
                <a:latin typeface="+mj-lt"/>
              </a:defRPr>
            </a:lvl5pPr>
          </a:lstStyle>
          <a:p>
            <a:pPr lvl="0"/>
            <a:r>
              <a:rPr lang="en-US"/>
              <a:t>Edit Master text styles</a:t>
            </a:r>
          </a:p>
        </p:txBody>
      </p:sp>
      <p:sp>
        <p:nvSpPr>
          <p:cNvPr id="17" name="Text Placeholder 12">
            <a:extLst>
              <a:ext uri="{FF2B5EF4-FFF2-40B4-BE49-F238E27FC236}">
                <a16:creationId xmlns:a16="http://schemas.microsoft.com/office/drawing/2014/main" id="{F3B24310-A24B-405C-B045-E805D811BF50}"/>
              </a:ext>
            </a:extLst>
          </p:cNvPr>
          <p:cNvSpPr>
            <a:spLocks noGrp="1"/>
          </p:cNvSpPr>
          <p:nvPr>
            <p:ph type="body" sz="quarter" idx="15"/>
          </p:nvPr>
        </p:nvSpPr>
        <p:spPr>
          <a:xfrm>
            <a:off x="4291147" y="286506"/>
            <a:ext cx="3609707" cy="819151"/>
          </a:xfrm>
        </p:spPr>
        <p:txBody>
          <a:bodyPr>
            <a:normAutofit/>
          </a:bodyPr>
          <a:lstStyle>
            <a:lvl1pPr marL="0" indent="0" algn="ctr">
              <a:lnSpc>
                <a:spcPct val="100000"/>
              </a:lnSpc>
              <a:buNone/>
              <a:defRPr sz="36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p:txBody>
      </p:sp>
      <p:sp>
        <p:nvSpPr>
          <p:cNvPr id="18" name="Text Placeholder 15">
            <a:extLst>
              <a:ext uri="{FF2B5EF4-FFF2-40B4-BE49-F238E27FC236}">
                <a16:creationId xmlns:a16="http://schemas.microsoft.com/office/drawing/2014/main" id="{ADE59478-D809-445E-BAFB-C54CDFAEDE75}"/>
              </a:ext>
            </a:extLst>
          </p:cNvPr>
          <p:cNvSpPr>
            <a:spLocks noGrp="1"/>
          </p:cNvSpPr>
          <p:nvPr>
            <p:ph type="body" sz="quarter" idx="16"/>
          </p:nvPr>
        </p:nvSpPr>
        <p:spPr>
          <a:xfrm>
            <a:off x="4291147" y="1105657"/>
            <a:ext cx="3609707" cy="2029431"/>
          </a:xfrm>
        </p:spPr>
        <p:txBody>
          <a:bodyPr lIns="91440" tIns="45720" rIns="91440" bIns="45720" anchor="t" anchorCtr="0">
            <a:normAutofit/>
          </a:bodyPr>
          <a:lstStyle>
            <a:lvl1pPr marL="0" indent="0" algn="ctr">
              <a:buNone/>
              <a:defRPr sz="1800">
                <a:solidFill>
                  <a:schemeClr val="tx1"/>
                </a:solidFill>
                <a:latin typeface="+mj-lt"/>
              </a:defRPr>
            </a:lvl1pPr>
            <a:lvl2pPr algn="ctr">
              <a:defRPr>
                <a:solidFill>
                  <a:schemeClr val="tx1"/>
                </a:solidFill>
                <a:latin typeface="+mj-lt"/>
              </a:defRPr>
            </a:lvl2pPr>
            <a:lvl3pPr algn="ctr">
              <a:defRPr>
                <a:solidFill>
                  <a:schemeClr val="tx1"/>
                </a:solidFill>
                <a:latin typeface="+mj-lt"/>
              </a:defRPr>
            </a:lvl3pPr>
            <a:lvl4pPr algn="ctr">
              <a:defRPr>
                <a:solidFill>
                  <a:schemeClr val="tx1"/>
                </a:solidFill>
                <a:latin typeface="+mj-lt"/>
              </a:defRPr>
            </a:lvl4pPr>
            <a:lvl5pPr algn="ctr">
              <a:defRPr>
                <a:solidFill>
                  <a:schemeClr val="tx1"/>
                </a:solidFill>
                <a:latin typeface="+mj-lt"/>
              </a:defRPr>
            </a:lvl5pPr>
          </a:lstStyle>
          <a:p>
            <a:pPr lvl="0"/>
            <a:r>
              <a:rPr lang="en-US"/>
              <a:t>Edit Master text styles</a:t>
            </a:r>
          </a:p>
        </p:txBody>
      </p:sp>
      <p:sp>
        <p:nvSpPr>
          <p:cNvPr id="19" name="Text Placeholder 12">
            <a:extLst>
              <a:ext uri="{FF2B5EF4-FFF2-40B4-BE49-F238E27FC236}">
                <a16:creationId xmlns:a16="http://schemas.microsoft.com/office/drawing/2014/main" id="{9F081CE2-4E13-4491-BB9F-BDCA02A9EE5A}"/>
              </a:ext>
            </a:extLst>
          </p:cNvPr>
          <p:cNvSpPr>
            <a:spLocks noGrp="1"/>
          </p:cNvSpPr>
          <p:nvPr>
            <p:ph type="body" sz="quarter" idx="17"/>
          </p:nvPr>
        </p:nvSpPr>
        <p:spPr>
          <a:xfrm>
            <a:off x="8380413" y="3706207"/>
            <a:ext cx="3609707" cy="819151"/>
          </a:xfrm>
        </p:spPr>
        <p:txBody>
          <a:bodyPr>
            <a:normAutofit/>
          </a:bodyPr>
          <a:lstStyle>
            <a:lvl1pPr marL="0" indent="0" algn="ctr">
              <a:lnSpc>
                <a:spcPct val="100000"/>
              </a:lnSpc>
              <a:buNone/>
              <a:defRPr sz="36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p:txBody>
      </p:sp>
      <p:sp>
        <p:nvSpPr>
          <p:cNvPr id="20" name="Text Placeholder 15">
            <a:extLst>
              <a:ext uri="{FF2B5EF4-FFF2-40B4-BE49-F238E27FC236}">
                <a16:creationId xmlns:a16="http://schemas.microsoft.com/office/drawing/2014/main" id="{E31A572B-95C1-4499-BF19-6C8417258497}"/>
              </a:ext>
            </a:extLst>
          </p:cNvPr>
          <p:cNvSpPr>
            <a:spLocks noGrp="1"/>
          </p:cNvSpPr>
          <p:nvPr>
            <p:ph type="body" sz="quarter" idx="18"/>
          </p:nvPr>
        </p:nvSpPr>
        <p:spPr>
          <a:xfrm>
            <a:off x="8380413" y="4525358"/>
            <a:ext cx="3609707" cy="2029431"/>
          </a:xfrm>
        </p:spPr>
        <p:txBody>
          <a:bodyPr lIns="91440" tIns="45720" rIns="91440" bIns="45720" anchor="t" anchorCtr="0">
            <a:normAutofit/>
          </a:bodyPr>
          <a:lstStyle>
            <a:lvl1pPr marL="0" indent="0" algn="ctr">
              <a:buNone/>
              <a:defRPr sz="1800">
                <a:solidFill>
                  <a:schemeClr val="tx1"/>
                </a:solidFill>
                <a:latin typeface="+mj-lt"/>
              </a:defRPr>
            </a:lvl1pPr>
            <a:lvl2pPr algn="ctr">
              <a:defRPr>
                <a:solidFill>
                  <a:schemeClr val="tx1"/>
                </a:solidFill>
                <a:latin typeface="+mj-lt"/>
              </a:defRPr>
            </a:lvl2pPr>
            <a:lvl3pPr algn="ctr">
              <a:defRPr>
                <a:solidFill>
                  <a:schemeClr val="tx1"/>
                </a:solidFill>
                <a:latin typeface="+mj-lt"/>
              </a:defRPr>
            </a:lvl3pPr>
            <a:lvl4pPr algn="ctr">
              <a:defRPr>
                <a:solidFill>
                  <a:schemeClr val="tx1"/>
                </a:solidFill>
                <a:latin typeface="+mj-lt"/>
              </a:defRPr>
            </a:lvl4pPr>
            <a:lvl5pPr algn="ctr">
              <a:defRPr>
                <a:solidFill>
                  <a:schemeClr val="tx1"/>
                </a:solidFill>
                <a:latin typeface="+mj-lt"/>
              </a:defRPr>
            </a:lvl5pPr>
          </a:lstStyle>
          <a:p>
            <a:pPr lvl="0"/>
            <a:r>
              <a:rPr lang="en-US"/>
              <a:t>Edit Master text styles</a:t>
            </a:r>
          </a:p>
        </p:txBody>
      </p:sp>
      <p:pic>
        <p:nvPicPr>
          <p:cNvPr id="15" name="Graphic 14">
            <a:extLst>
              <a:ext uri="{FF2B5EF4-FFF2-40B4-BE49-F238E27FC236}">
                <a16:creationId xmlns:a16="http://schemas.microsoft.com/office/drawing/2014/main" id="{35FD43EF-A59B-4F20-9442-BF8D48952C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2" name="Footer Placeholder 1">
            <a:extLst>
              <a:ext uri="{FF2B5EF4-FFF2-40B4-BE49-F238E27FC236}">
                <a16:creationId xmlns:a16="http://schemas.microsoft.com/office/drawing/2014/main" id="{E0F2552C-7E4A-4F99-965B-BDAC8652EDEB}"/>
              </a:ext>
            </a:extLst>
          </p:cNvPr>
          <p:cNvSpPr>
            <a:spLocks noGrp="1"/>
          </p:cNvSpPr>
          <p:nvPr>
            <p:ph type="ftr" sz="quarter" idx="24"/>
          </p:nvPr>
        </p:nvSpPr>
        <p:spPr/>
        <p:txBody>
          <a:bodyPr/>
          <a:lstStyle>
            <a:lvl1pPr>
              <a:defRPr sz="900">
                <a:solidFill>
                  <a:schemeClr val="tx1"/>
                </a:solidFill>
              </a:defRPr>
            </a:lvl1pPr>
          </a:lstStyle>
          <a:p>
            <a:r>
              <a:rPr lang="en-US"/>
              <a:t>© 2023 Penn Mutual. All rights reserved.</a:t>
            </a:r>
            <a:endParaRPr lang="en-US" dirty="0"/>
          </a:p>
        </p:txBody>
      </p:sp>
    </p:spTree>
    <p:extLst>
      <p:ext uri="{BB962C8B-B14F-4D97-AF65-F5344CB8AC3E}">
        <p14:creationId xmlns:p14="http://schemas.microsoft.com/office/powerpoint/2010/main" val="2098302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heckerboard 2">
    <p:bg>
      <p:bgPr>
        <a:solidFill>
          <a:schemeClr val="accent2"/>
        </a:solidFill>
        <a:effectLst/>
      </p:bgPr>
    </p:bg>
    <p:spTree>
      <p:nvGrpSpPr>
        <p:cNvPr id="1" name=""/>
        <p:cNvGrpSpPr/>
        <p:nvPr/>
      </p:nvGrpSpPr>
      <p:grpSpPr>
        <a:xfrm>
          <a:off x="0" y="0"/>
          <a:ext cx="0" cy="0"/>
          <a:chOff x="0" y="0"/>
          <a:chExt cx="0" cy="0"/>
        </a:xfrm>
      </p:grpSpPr>
      <p:sp>
        <p:nvSpPr>
          <p:cNvPr id="22" name="SmartArt Placeholder 2">
            <a:extLst>
              <a:ext uri="{FF2B5EF4-FFF2-40B4-BE49-F238E27FC236}">
                <a16:creationId xmlns:a16="http://schemas.microsoft.com/office/drawing/2014/main" id="{D51BF0D2-2069-4734-B3B0-1CC111B0608A}"/>
              </a:ext>
            </a:extLst>
          </p:cNvPr>
          <p:cNvSpPr>
            <a:spLocks noGrp="1"/>
          </p:cNvSpPr>
          <p:nvPr>
            <p:ph type="dgm" sz="quarter" idx="22" hasCustomPrompt="1"/>
          </p:nvPr>
        </p:nvSpPr>
        <p:spPr>
          <a:xfrm>
            <a:off x="0" y="3429000"/>
            <a:ext cx="4071259" cy="3429000"/>
          </a:xfrm>
          <a:solidFill>
            <a:srgbClr val="009E96"/>
          </a:solidFill>
        </p:spPr>
        <p:txBody>
          <a:bodyPr/>
          <a:lstStyle>
            <a:lvl1pPr marL="0" indent="0">
              <a:buNone/>
              <a:defRPr/>
            </a:lvl1pPr>
          </a:lstStyle>
          <a:p>
            <a:r>
              <a:rPr lang="en-US" dirty="0"/>
              <a:t> </a:t>
            </a:r>
          </a:p>
        </p:txBody>
      </p:sp>
      <p:sp>
        <p:nvSpPr>
          <p:cNvPr id="23" name="SmartArt Placeholder 2">
            <a:extLst>
              <a:ext uri="{FF2B5EF4-FFF2-40B4-BE49-F238E27FC236}">
                <a16:creationId xmlns:a16="http://schemas.microsoft.com/office/drawing/2014/main" id="{B77D899E-EDCD-40C0-BB7F-CC05A3D772FB}"/>
              </a:ext>
            </a:extLst>
          </p:cNvPr>
          <p:cNvSpPr>
            <a:spLocks noGrp="1"/>
          </p:cNvSpPr>
          <p:nvPr>
            <p:ph type="dgm" sz="quarter" idx="23" hasCustomPrompt="1"/>
          </p:nvPr>
        </p:nvSpPr>
        <p:spPr>
          <a:xfrm>
            <a:off x="8142515" y="3429000"/>
            <a:ext cx="4071259" cy="3429000"/>
          </a:xfrm>
          <a:solidFill>
            <a:srgbClr val="009E96"/>
          </a:solidFill>
        </p:spPr>
        <p:txBody>
          <a:bodyPr/>
          <a:lstStyle>
            <a:lvl1pPr marL="0" indent="0">
              <a:buNone/>
              <a:defRPr/>
            </a:lvl1pPr>
          </a:lstStyle>
          <a:p>
            <a:r>
              <a:rPr lang="en-US" dirty="0"/>
              <a:t> </a:t>
            </a:r>
          </a:p>
        </p:txBody>
      </p:sp>
      <p:sp>
        <p:nvSpPr>
          <p:cNvPr id="21" name="SmartArt Placeholder 2">
            <a:extLst>
              <a:ext uri="{FF2B5EF4-FFF2-40B4-BE49-F238E27FC236}">
                <a16:creationId xmlns:a16="http://schemas.microsoft.com/office/drawing/2014/main" id="{9455C275-8014-4B38-BF19-2EF1ABBF7317}"/>
              </a:ext>
            </a:extLst>
          </p:cNvPr>
          <p:cNvSpPr>
            <a:spLocks noGrp="1"/>
          </p:cNvSpPr>
          <p:nvPr>
            <p:ph type="dgm" sz="quarter" idx="21" hasCustomPrompt="1"/>
          </p:nvPr>
        </p:nvSpPr>
        <p:spPr>
          <a:xfrm>
            <a:off x="4071257" y="0"/>
            <a:ext cx="4071259" cy="3429000"/>
          </a:xfrm>
          <a:solidFill>
            <a:srgbClr val="009E96"/>
          </a:solidFill>
        </p:spPr>
        <p:txBody>
          <a:bodyPr/>
          <a:lstStyle>
            <a:lvl1pPr marL="0" indent="0">
              <a:buNone/>
              <a:defRPr/>
            </a:lvl1pPr>
          </a:lstStyle>
          <a:p>
            <a:r>
              <a:rPr lang="en-US" dirty="0"/>
              <a:t>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4" name="Title 3">
            <a:extLst>
              <a:ext uri="{FF2B5EF4-FFF2-40B4-BE49-F238E27FC236}">
                <a16:creationId xmlns:a16="http://schemas.microsoft.com/office/drawing/2014/main" id="{443E6952-270A-4D06-B6C0-3C778A43CE7C}"/>
              </a:ext>
            </a:extLst>
          </p:cNvPr>
          <p:cNvSpPr>
            <a:spLocks noGrp="1"/>
          </p:cNvSpPr>
          <p:nvPr>
            <p:ph type="title"/>
          </p:nvPr>
        </p:nvSpPr>
        <p:spPr>
          <a:xfrm>
            <a:off x="451515" y="439388"/>
            <a:ext cx="3182335" cy="2695699"/>
          </a:xfrm>
          <a:prstGeom prst="rect">
            <a:avLst/>
          </a:prstGeom>
        </p:spPr>
        <p:txBody>
          <a:bodyPr anchor="ctr" anchorCtr="0"/>
          <a:lstStyle>
            <a:lvl1pPr algn="ctr">
              <a:defRPr baseline="0">
                <a:solidFill>
                  <a:schemeClr val="tx1"/>
                </a:solidFill>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BE574054-F833-4D18-8969-B2FC3F003F76}"/>
              </a:ext>
            </a:extLst>
          </p:cNvPr>
          <p:cNvSpPr>
            <a:spLocks noGrp="1"/>
          </p:cNvSpPr>
          <p:nvPr>
            <p:ph type="body" sz="quarter" idx="13"/>
          </p:nvPr>
        </p:nvSpPr>
        <p:spPr>
          <a:xfrm>
            <a:off x="201881" y="3706207"/>
            <a:ext cx="3609707" cy="819151"/>
          </a:xfrm>
        </p:spPr>
        <p:txBody>
          <a:bodyPr>
            <a:normAutofit/>
          </a:bodyPr>
          <a:lstStyle>
            <a:lvl1pPr marL="0" indent="0" algn="ctr">
              <a:lnSpc>
                <a:spcPct val="100000"/>
              </a:lnSpc>
              <a:buNone/>
              <a:defRPr sz="36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p:txBody>
      </p:sp>
      <p:sp>
        <p:nvSpPr>
          <p:cNvPr id="16" name="Text Placeholder 15">
            <a:extLst>
              <a:ext uri="{FF2B5EF4-FFF2-40B4-BE49-F238E27FC236}">
                <a16:creationId xmlns:a16="http://schemas.microsoft.com/office/drawing/2014/main" id="{6A67F621-8226-485D-8946-E7C1F673A48A}"/>
              </a:ext>
            </a:extLst>
          </p:cNvPr>
          <p:cNvSpPr>
            <a:spLocks noGrp="1"/>
          </p:cNvSpPr>
          <p:nvPr>
            <p:ph type="body" sz="quarter" idx="14"/>
          </p:nvPr>
        </p:nvSpPr>
        <p:spPr>
          <a:xfrm>
            <a:off x="201881" y="4525358"/>
            <a:ext cx="3609707" cy="2029431"/>
          </a:xfrm>
        </p:spPr>
        <p:txBody>
          <a:bodyPr lIns="91440" tIns="45720" rIns="91440" bIns="45720" anchor="t" anchorCtr="0">
            <a:normAutofit/>
          </a:bodyPr>
          <a:lstStyle>
            <a:lvl1pPr marL="0" indent="0" algn="ctr">
              <a:buNone/>
              <a:defRPr sz="1800">
                <a:solidFill>
                  <a:schemeClr val="tx1"/>
                </a:solidFill>
                <a:latin typeface="+mj-lt"/>
              </a:defRPr>
            </a:lvl1pPr>
            <a:lvl2pPr algn="ctr">
              <a:defRPr>
                <a:solidFill>
                  <a:schemeClr val="tx1"/>
                </a:solidFill>
                <a:latin typeface="+mj-lt"/>
              </a:defRPr>
            </a:lvl2pPr>
            <a:lvl3pPr algn="ctr">
              <a:defRPr>
                <a:solidFill>
                  <a:schemeClr val="tx1"/>
                </a:solidFill>
                <a:latin typeface="+mj-lt"/>
              </a:defRPr>
            </a:lvl3pPr>
            <a:lvl4pPr algn="ctr">
              <a:defRPr>
                <a:solidFill>
                  <a:schemeClr val="tx1"/>
                </a:solidFill>
                <a:latin typeface="+mj-lt"/>
              </a:defRPr>
            </a:lvl4pPr>
            <a:lvl5pPr algn="ctr">
              <a:defRPr>
                <a:solidFill>
                  <a:schemeClr val="tx1"/>
                </a:solidFill>
                <a:latin typeface="+mj-lt"/>
              </a:defRPr>
            </a:lvl5pPr>
          </a:lstStyle>
          <a:p>
            <a:pPr lvl="0"/>
            <a:r>
              <a:rPr lang="en-US"/>
              <a:t>Edit Master text styles</a:t>
            </a:r>
          </a:p>
        </p:txBody>
      </p:sp>
      <p:sp>
        <p:nvSpPr>
          <p:cNvPr id="17" name="Text Placeholder 12">
            <a:extLst>
              <a:ext uri="{FF2B5EF4-FFF2-40B4-BE49-F238E27FC236}">
                <a16:creationId xmlns:a16="http://schemas.microsoft.com/office/drawing/2014/main" id="{F3B24310-A24B-405C-B045-E805D811BF50}"/>
              </a:ext>
            </a:extLst>
          </p:cNvPr>
          <p:cNvSpPr>
            <a:spLocks noGrp="1"/>
          </p:cNvSpPr>
          <p:nvPr>
            <p:ph type="body" sz="quarter" idx="15"/>
          </p:nvPr>
        </p:nvSpPr>
        <p:spPr>
          <a:xfrm>
            <a:off x="4291147" y="286506"/>
            <a:ext cx="3609707" cy="819151"/>
          </a:xfrm>
        </p:spPr>
        <p:txBody>
          <a:bodyPr>
            <a:normAutofit/>
          </a:bodyPr>
          <a:lstStyle>
            <a:lvl1pPr marL="0" indent="0" algn="ctr">
              <a:lnSpc>
                <a:spcPct val="100000"/>
              </a:lnSpc>
              <a:buNone/>
              <a:defRPr sz="36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p:txBody>
      </p:sp>
      <p:sp>
        <p:nvSpPr>
          <p:cNvPr id="18" name="Text Placeholder 15">
            <a:extLst>
              <a:ext uri="{FF2B5EF4-FFF2-40B4-BE49-F238E27FC236}">
                <a16:creationId xmlns:a16="http://schemas.microsoft.com/office/drawing/2014/main" id="{ADE59478-D809-445E-BAFB-C54CDFAEDE75}"/>
              </a:ext>
            </a:extLst>
          </p:cNvPr>
          <p:cNvSpPr>
            <a:spLocks noGrp="1"/>
          </p:cNvSpPr>
          <p:nvPr>
            <p:ph type="body" sz="quarter" idx="16"/>
          </p:nvPr>
        </p:nvSpPr>
        <p:spPr>
          <a:xfrm>
            <a:off x="4291147" y="1105657"/>
            <a:ext cx="3609707" cy="2029431"/>
          </a:xfrm>
        </p:spPr>
        <p:txBody>
          <a:bodyPr lIns="91440" tIns="45720" rIns="91440" bIns="45720" anchor="t" anchorCtr="0">
            <a:normAutofit/>
          </a:bodyPr>
          <a:lstStyle>
            <a:lvl1pPr marL="0" indent="0" algn="ctr">
              <a:buNone/>
              <a:defRPr sz="1800">
                <a:solidFill>
                  <a:schemeClr val="tx1"/>
                </a:solidFill>
                <a:latin typeface="+mj-lt"/>
              </a:defRPr>
            </a:lvl1pPr>
            <a:lvl2pPr algn="ctr">
              <a:defRPr>
                <a:solidFill>
                  <a:schemeClr val="tx1"/>
                </a:solidFill>
                <a:latin typeface="+mj-lt"/>
              </a:defRPr>
            </a:lvl2pPr>
            <a:lvl3pPr algn="ctr">
              <a:defRPr>
                <a:solidFill>
                  <a:schemeClr val="tx1"/>
                </a:solidFill>
                <a:latin typeface="+mj-lt"/>
              </a:defRPr>
            </a:lvl3pPr>
            <a:lvl4pPr algn="ctr">
              <a:defRPr>
                <a:solidFill>
                  <a:schemeClr val="tx1"/>
                </a:solidFill>
                <a:latin typeface="+mj-lt"/>
              </a:defRPr>
            </a:lvl4pPr>
            <a:lvl5pPr algn="ctr">
              <a:defRPr>
                <a:solidFill>
                  <a:schemeClr val="tx1"/>
                </a:solidFill>
                <a:latin typeface="+mj-lt"/>
              </a:defRPr>
            </a:lvl5pPr>
          </a:lstStyle>
          <a:p>
            <a:pPr lvl="0"/>
            <a:r>
              <a:rPr lang="en-US"/>
              <a:t>Edit Master text styles</a:t>
            </a:r>
          </a:p>
        </p:txBody>
      </p:sp>
      <p:sp>
        <p:nvSpPr>
          <p:cNvPr id="19" name="Text Placeholder 12">
            <a:extLst>
              <a:ext uri="{FF2B5EF4-FFF2-40B4-BE49-F238E27FC236}">
                <a16:creationId xmlns:a16="http://schemas.microsoft.com/office/drawing/2014/main" id="{9F081CE2-4E13-4491-BB9F-BDCA02A9EE5A}"/>
              </a:ext>
            </a:extLst>
          </p:cNvPr>
          <p:cNvSpPr>
            <a:spLocks noGrp="1"/>
          </p:cNvSpPr>
          <p:nvPr>
            <p:ph type="body" sz="quarter" idx="17"/>
          </p:nvPr>
        </p:nvSpPr>
        <p:spPr>
          <a:xfrm>
            <a:off x="8380413" y="3706207"/>
            <a:ext cx="3609707" cy="819151"/>
          </a:xfrm>
        </p:spPr>
        <p:txBody>
          <a:bodyPr>
            <a:normAutofit/>
          </a:bodyPr>
          <a:lstStyle>
            <a:lvl1pPr marL="0" indent="0" algn="ctr">
              <a:lnSpc>
                <a:spcPct val="100000"/>
              </a:lnSpc>
              <a:buNone/>
              <a:defRPr sz="3600">
                <a:solidFill>
                  <a:schemeClr val="tx1"/>
                </a:solidFill>
                <a:latin typeface="+mj-lt"/>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Edit Master text styles</a:t>
            </a:r>
          </a:p>
        </p:txBody>
      </p:sp>
      <p:sp>
        <p:nvSpPr>
          <p:cNvPr id="20" name="Text Placeholder 15">
            <a:extLst>
              <a:ext uri="{FF2B5EF4-FFF2-40B4-BE49-F238E27FC236}">
                <a16:creationId xmlns:a16="http://schemas.microsoft.com/office/drawing/2014/main" id="{E31A572B-95C1-4499-BF19-6C8417258497}"/>
              </a:ext>
            </a:extLst>
          </p:cNvPr>
          <p:cNvSpPr>
            <a:spLocks noGrp="1"/>
          </p:cNvSpPr>
          <p:nvPr>
            <p:ph type="body" sz="quarter" idx="18"/>
          </p:nvPr>
        </p:nvSpPr>
        <p:spPr>
          <a:xfrm>
            <a:off x="8380413" y="4525358"/>
            <a:ext cx="3609707" cy="2029431"/>
          </a:xfrm>
        </p:spPr>
        <p:txBody>
          <a:bodyPr lIns="91440" tIns="45720" rIns="91440" bIns="45720" anchor="t" anchorCtr="0">
            <a:normAutofit/>
          </a:bodyPr>
          <a:lstStyle>
            <a:lvl1pPr marL="0" indent="0" algn="ctr">
              <a:buNone/>
              <a:defRPr sz="1800">
                <a:solidFill>
                  <a:schemeClr val="tx1"/>
                </a:solidFill>
                <a:latin typeface="+mj-lt"/>
              </a:defRPr>
            </a:lvl1pPr>
            <a:lvl2pPr algn="ctr">
              <a:defRPr>
                <a:solidFill>
                  <a:schemeClr val="tx1"/>
                </a:solidFill>
                <a:latin typeface="+mj-lt"/>
              </a:defRPr>
            </a:lvl2pPr>
            <a:lvl3pPr algn="ctr">
              <a:defRPr>
                <a:solidFill>
                  <a:schemeClr val="tx1"/>
                </a:solidFill>
                <a:latin typeface="+mj-lt"/>
              </a:defRPr>
            </a:lvl3pPr>
            <a:lvl4pPr algn="ctr">
              <a:defRPr>
                <a:solidFill>
                  <a:schemeClr val="tx1"/>
                </a:solidFill>
                <a:latin typeface="+mj-lt"/>
              </a:defRPr>
            </a:lvl4pPr>
            <a:lvl5pPr algn="ctr">
              <a:defRPr>
                <a:solidFill>
                  <a:schemeClr val="tx1"/>
                </a:solidFill>
                <a:latin typeface="+mj-lt"/>
              </a:defRPr>
            </a:lvl5pPr>
          </a:lstStyle>
          <a:p>
            <a:pPr lvl="0"/>
            <a:r>
              <a:rPr lang="en-US"/>
              <a:t>Edit Master text styles</a:t>
            </a:r>
          </a:p>
        </p:txBody>
      </p:sp>
      <p:sp>
        <p:nvSpPr>
          <p:cNvPr id="2" name="Footer Placeholder 1">
            <a:extLst>
              <a:ext uri="{FF2B5EF4-FFF2-40B4-BE49-F238E27FC236}">
                <a16:creationId xmlns:a16="http://schemas.microsoft.com/office/drawing/2014/main" id="{E0F2552C-7E4A-4F99-965B-BDAC8652EDEB}"/>
              </a:ext>
            </a:extLst>
          </p:cNvPr>
          <p:cNvSpPr>
            <a:spLocks noGrp="1"/>
          </p:cNvSpPr>
          <p:nvPr>
            <p:ph type="ftr" sz="quarter" idx="24"/>
          </p:nvPr>
        </p:nvSpPr>
        <p:spPr/>
        <p:txBody>
          <a:bodyPr/>
          <a:lstStyle>
            <a:lvl1pPr>
              <a:defRPr sz="900">
                <a:solidFill>
                  <a:schemeClr val="tx1"/>
                </a:solidFill>
              </a:defRPr>
            </a:lvl1pPr>
          </a:lstStyle>
          <a:p>
            <a:r>
              <a:rPr lang="en-US"/>
              <a:t>© 2023 Penn Mutual. All rights reserved.</a:t>
            </a:r>
            <a:endParaRPr lang="en-US" dirty="0"/>
          </a:p>
        </p:txBody>
      </p:sp>
      <p:pic>
        <p:nvPicPr>
          <p:cNvPr id="15" name="Graphic 14">
            <a:extLst>
              <a:ext uri="{FF2B5EF4-FFF2-40B4-BE49-F238E27FC236}">
                <a16:creationId xmlns:a16="http://schemas.microsoft.com/office/drawing/2014/main" id="{35FD43EF-A59B-4F20-9442-BF8D48952C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3003794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 2 3 topic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92775" y="3045676"/>
            <a:ext cx="3307987" cy="590941"/>
          </a:xfrm>
        </p:spPr>
        <p:txBody>
          <a:bodyPr anchor="t">
            <a:normAutofit/>
          </a:bodyPr>
          <a:lstStyle>
            <a:lvl1pPr marL="0" indent="0" algn="ctr">
              <a:buNone/>
              <a:defRPr sz="1800">
                <a:latin typeface="+mj-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21" name="Text Placeholder 3">
            <a:extLst>
              <a:ext uri="{FF2B5EF4-FFF2-40B4-BE49-F238E27FC236}">
                <a16:creationId xmlns:a16="http://schemas.microsoft.com/office/drawing/2014/main" id="{049C5140-8C7B-4482-BD26-6E21BD304B46}"/>
              </a:ext>
            </a:extLst>
          </p:cNvPr>
          <p:cNvSpPr>
            <a:spLocks noGrp="1"/>
          </p:cNvSpPr>
          <p:nvPr userDrawn="1">
            <p:ph type="body" sz="half" idx="13"/>
          </p:nvPr>
        </p:nvSpPr>
        <p:spPr>
          <a:xfrm>
            <a:off x="4476221" y="3045676"/>
            <a:ext cx="3307987" cy="590941"/>
          </a:xfrm>
        </p:spPr>
        <p:txBody>
          <a:bodyPr anchor="t">
            <a:normAutofit/>
          </a:bodyPr>
          <a:lstStyle>
            <a:lvl1pPr marL="0" indent="0" algn="ctr">
              <a:buNone/>
              <a:defRPr sz="1800">
                <a:latin typeface="+mj-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2" name="Text Placeholder 3">
            <a:extLst>
              <a:ext uri="{FF2B5EF4-FFF2-40B4-BE49-F238E27FC236}">
                <a16:creationId xmlns:a16="http://schemas.microsoft.com/office/drawing/2014/main" id="{6C4E7397-36AD-4F2A-BF99-553F9EF401C5}"/>
              </a:ext>
            </a:extLst>
          </p:cNvPr>
          <p:cNvSpPr>
            <a:spLocks noGrp="1"/>
          </p:cNvSpPr>
          <p:nvPr userDrawn="1">
            <p:ph type="body" sz="half" idx="14"/>
          </p:nvPr>
        </p:nvSpPr>
        <p:spPr>
          <a:xfrm>
            <a:off x="8059668" y="3045676"/>
            <a:ext cx="3307987" cy="590941"/>
          </a:xfrm>
        </p:spPr>
        <p:txBody>
          <a:bodyPr anchor="t">
            <a:normAutofit/>
          </a:bodyPr>
          <a:lstStyle>
            <a:lvl1pPr marL="0" indent="0" algn="ctr">
              <a:buNone/>
              <a:defRPr sz="1800">
                <a:latin typeface="+mj-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3" name="Text Placeholder 16">
            <a:extLst>
              <a:ext uri="{FF2B5EF4-FFF2-40B4-BE49-F238E27FC236}">
                <a16:creationId xmlns:a16="http://schemas.microsoft.com/office/drawing/2014/main" id="{5B5037AF-B434-4651-9A82-0B0332AA6187}"/>
              </a:ext>
            </a:extLst>
          </p:cNvPr>
          <p:cNvSpPr>
            <a:spLocks noGrp="1"/>
          </p:cNvSpPr>
          <p:nvPr>
            <p:ph type="body" sz="quarter" idx="18"/>
          </p:nvPr>
        </p:nvSpPr>
        <p:spPr>
          <a:xfrm>
            <a:off x="609600" y="413335"/>
            <a:ext cx="10972800" cy="1280160"/>
          </a:xfrm>
        </p:spPr>
        <p:txBody>
          <a:bodyPr>
            <a:noAutofit/>
          </a:bodyPr>
          <a:lstStyle>
            <a:lvl1pPr marL="0" indent="0" algn="ctr">
              <a:lnSpc>
                <a:spcPct val="100000"/>
              </a:lnSpc>
              <a:spcBef>
                <a:spcPts val="0"/>
              </a:spcBef>
              <a:spcAft>
                <a:spcPts val="0"/>
              </a:spcAft>
              <a:buFontTx/>
              <a:buNone/>
              <a:defRPr sz="4000" b="1" baseline="0">
                <a:solidFill>
                  <a:schemeClr val="bg1"/>
                </a:solidFill>
                <a:latin typeface="+mj-lt"/>
              </a:defRPr>
            </a:lvl1pPr>
          </a:lstStyle>
          <a:p>
            <a:pPr lvl="0"/>
            <a:r>
              <a:rPr lang="en-US"/>
              <a:t>Edit Master text styles</a:t>
            </a:r>
          </a:p>
        </p:txBody>
      </p:sp>
      <p:sp>
        <p:nvSpPr>
          <p:cNvPr id="25" name="Text Placeholder 3">
            <a:extLst>
              <a:ext uri="{FF2B5EF4-FFF2-40B4-BE49-F238E27FC236}">
                <a16:creationId xmlns:a16="http://schemas.microsoft.com/office/drawing/2014/main" id="{AA52443E-04E5-4923-8696-7B2EBE074FC1}"/>
              </a:ext>
            </a:extLst>
          </p:cNvPr>
          <p:cNvSpPr>
            <a:spLocks noGrp="1"/>
          </p:cNvSpPr>
          <p:nvPr>
            <p:ph type="body" sz="half" idx="19"/>
          </p:nvPr>
        </p:nvSpPr>
        <p:spPr>
          <a:xfrm>
            <a:off x="892775" y="3687337"/>
            <a:ext cx="3307987" cy="1643043"/>
          </a:xfrm>
        </p:spPr>
        <p:txBody>
          <a:bodyPr anchor="t"/>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6" name="Text Placeholder 3">
            <a:extLst>
              <a:ext uri="{FF2B5EF4-FFF2-40B4-BE49-F238E27FC236}">
                <a16:creationId xmlns:a16="http://schemas.microsoft.com/office/drawing/2014/main" id="{ADBA9819-529B-4467-9D91-39FE648B4D08}"/>
              </a:ext>
            </a:extLst>
          </p:cNvPr>
          <p:cNvSpPr>
            <a:spLocks noGrp="1"/>
          </p:cNvSpPr>
          <p:nvPr>
            <p:ph type="body" sz="half" idx="20"/>
          </p:nvPr>
        </p:nvSpPr>
        <p:spPr>
          <a:xfrm>
            <a:off x="4476221" y="3687337"/>
            <a:ext cx="3307987" cy="1643043"/>
          </a:xfrm>
        </p:spPr>
        <p:txBody>
          <a:bodyPr anchor="t"/>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27" name="Text Placeholder 3">
            <a:extLst>
              <a:ext uri="{FF2B5EF4-FFF2-40B4-BE49-F238E27FC236}">
                <a16:creationId xmlns:a16="http://schemas.microsoft.com/office/drawing/2014/main" id="{5A97AFB7-E903-44AE-877C-E21335C55381}"/>
              </a:ext>
            </a:extLst>
          </p:cNvPr>
          <p:cNvSpPr>
            <a:spLocks noGrp="1"/>
          </p:cNvSpPr>
          <p:nvPr>
            <p:ph type="body" sz="half" idx="21"/>
          </p:nvPr>
        </p:nvSpPr>
        <p:spPr>
          <a:xfrm>
            <a:off x="8059668" y="3687337"/>
            <a:ext cx="3307987" cy="1643043"/>
          </a:xfrm>
        </p:spPr>
        <p:txBody>
          <a:bodyPr anchor="t"/>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3" name="Footer Placeholder 2">
            <a:extLst>
              <a:ext uri="{FF2B5EF4-FFF2-40B4-BE49-F238E27FC236}">
                <a16:creationId xmlns:a16="http://schemas.microsoft.com/office/drawing/2014/main" id="{A18BE8A1-C177-48D4-8EE4-CD034C768EFD}"/>
              </a:ext>
            </a:extLst>
          </p:cNvPr>
          <p:cNvSpPr>
            <a:spLocks noGrp="1"/>
          </p:cNvSpPr>
          <p:nvPr>
            <p:ph type="ftr" sz="quarter" idx="25"/>
          </p:nvPr>
        </p:nvSpPr>
        <p:spPr/>
        <p:txBody>
          <a:bodyPr/>
          <a:lstStyle>
            <a:lvl1pPr>
              <a:defRPr sz="900"/>
            </a:lvl1pPr>
          </a:lstStyle>
          <a:p>
            <a:r>
              <a:rPr lang="en-US"/>
              <a:t>© 2023 Penn Mutual. All rights reserved.</a:t>
            </a:r>
            <a:endParaRPr lang="en-US" dirty="0"/>
          </a:p>
        </p:txBody>
      </p:sp>
      <p:sp>
        <p:nvSpPr>
          <p:cNvPr id="10" name="Text Placeholder 9">
            <a:extLst>
              <a:ext uri="{FF2B5EF4-FFF2-40B4-BE49-F238E27FC236}">
                <a16:creationId xmlns:a16="http://schemas.microsoft.com/office/drawing/2014/main" id="{938F5494-2F99-48FF-97DF-E7E194393F9C}"/>
              </a:ext>
            </a:extLst>
          </p:cNvPr>
          <p:cNvSpPr>
            <a:spLocks noGrp="1"/>
          </p:cNvSpPr>
          <p:nvPr>
            <p:ph type="body" sz="quarter" idx="29" hasCustomPrompt="1"/>
          </p:nvPr>
        </p:nvSpPr>
        <p:spPr>
          <a:xfrm>
            <a:off x="2089568" y="2012951"/>
            <a:ext cx="914400" cy="914400"/>
          </a:xfrm>
          <a:solidFill>
            <a:schemeClr val="accent1"/>
          </a:solidFill>
        </p:spPr>
        <p:txBody>
          <a:bodyPr>
            <a:normAutofit/>
          </a:bodyPr>
          <a:lstStyle>
            <a:lvl1pPr marL="3175" indent="-3175" algn="ctr">
              <a:buNone/>
              <a:tabLst/>
              <a:defRPr sz="4000">
                <a:solidFill>
                  <a:schemeClr val="tx1"/>
                </a:solidFill>
              </a:defRPr>
            </a:lvl1pPr>
          </a:lstStyle>
          <a:p>
            <a:pPr lvl="0"/>
            <a:r>
              <a:rPr lang="en-US" dirty="0"/>
              <a:t>1</a:t>
            </a:r>
          </a:p>
        </p:txBody>
      </p:sp>
      <p:sp>
        <p:nvSpPr>
          <p:cNvPr id="31" name="Text Placeholder 9">
            <a:extLst>
              <a:ext uri="{FF2B5EF4-FFF2-40B4-BE49-F238E27FC236}">
                <a16:creationId xmlns:a16="http://schemas.microsoft.com/office/drawing/2014/main" id="{E6B9A647-99AC-4A57-BECC-79F35B7024E3}"/>
              </a:ext>
            </a:extLst>
          </p:cNvPr>
          <p:cNvSpPr>
            <a:spLocks noGrp="1"/>
          </p:cNvSpPr>
          <p:nvPr>
            <p:ph type="body" sz="quarter" idx="30" hasCustomPrompt="1"/>
          </p:nvPr>
        </p:nvSpPr>
        <p:spPr>
          <a:xfrm>
            <a:off x="5638800" y="2012951"/>
            <a:ext cx="914400" cy="914400"/>
          </a:xfrm>
          <a:solidFill>
            <a:schemeClr val="accent1"/>
          </a:solidFill>
        </p:spPr>
        <p:txBody>
          <a:bodyPr>
            <a:normAutofit/>
          </a:bodyPr>
          <a:lstStyle>
            <a:lvl1pPr marL="3175" indent="-3175" algn="ctr">
              <a:buNone/>
              <a:tabLst/>
              <a:defRPr sz="4000">
                <a:solidFill>
                  <a:schemeClr val="tx1"/>
                </a:solidFill>
              </a:defRPr>
            </a:lvl1pPr>
          </a:lstStyle>
          <a:p>
            <a:pPr lvl="0"/>
            <a:r>
              <a:rPr lang="en-US" dirty="0"/>
              <a:t>2</a:t>
            </a:r>
          </a:p>
        </p:txBody>
      </p:sp>
      <p:sp>
        <p:nvSpPr>
          <p:cNvPr id="32" name="Text Placeholder 9">
            <a:extLst>
              <a:ext uri="{FF2B5EF4-FFF2-40B4-BE49-F238E27FC236}">
                <a16:creationId xmlns:a16="http://schemas.microsoft.com/office/drawing/2014/main" id="{EFB68F5E-CDA7-4B69-93B7-BA6AD6F8BE8D}"/>
              </a:ext>
            </a:extLst>
          </p:cNvPr>
          <p:cNvSpPr>
            <a:spLocks noGrp="1"/>
          </p:cNvSpPr>
          <p:nvPr>
            <p:ph type="body" sz="quarter" idx="31" hasCustomPrompt="1"/>
          </p:nvPr>
        </p:nvSpPr>
        <p:spPr>
          <a:xfrm>
            <a:off x="9256460" y="2012951"/>
            <a:ext cx="914400" cy="914400"/>
          </a:xfrm>
          <a:solidFill>
            <a:schemeClr val="accent1"/>
          </a:solidFill>
        </p:spPr>
        <p:txBody>
          <a:bodyPr>
            <a:normAutofit/>
          </a:bodyPr>
          <a:lstStyle>
            <a:lvl1pPr marL="3175" indent="-3175" algn="ctr">
              <a:buNone/>
              <a:tabLst/>
              <a:defRPr sz="4000">
                <a:solidFill>
                  <a:schemeClr val="tx1"/>
                </a:solidFill>
              </a:defRPr>
            </a:lvl1pPr>
          </a:lstStyle>
          <a:p>
            <a:pPr lvl="0"/>
            <a:r>
              <a:rPr lang="en-US" dirty="0"/>
              <a:t>3</a:t>
            </a:r>
          </a:p>
        </p:txBody>
      </p:sp>
      <p:pic>
        <p:nvPicPr>
          <p:cNvPr id="15" name="Graphic 14">
            <a:extLst>
              <a:ext uri="{FF2B5EF4-FFF2-40B4-BE49-F238E27FC236}">
                <a16:creationId xmlns:a16="http://schemas.microsoft.com/office/drawing/2014/main" id="{A252C8CB-5B49-452F-BA65-DFA2ADCCAE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39670777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Footer Placeholder 5">
            <a:extLst>
              <a:ext uri="{FF2B5EF4-FFF2-40B4-BE49-F238E27FC236}">
                <a16:creationId xmlns:a16="http://schemas.microsoft.com/office/drawing/2014/main" id="{92CB3FC4-DD7F-4B9E-A342-4EC52D763C6B}"/>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pic>
        <p:nvPicPr>
          <p:cNvPr id="7" name="Graphic 6">
            <a:extLst>
              <a:ext uri="{FF2B5EF4-FFF2-40B4-BE49-F238E27FC236}">
                <a16:creationId xmlns:a16="http://schemas.microsoft.com/office/drawing/2014/main" id="{B5C5B018-D3D4-43F7-8299-F2A95AD4A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216959055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Footer Placeholder 5">
            <a:extLst>
              <a:ext uri="{FF2B5EF4-FFF2-40B4-BE49-F238E27FC236}">
                <a16:creationId xmlns:a16="http://schemas.microsoft.com/office/drawing/2014/main" id="{92CB3FC4-DD7F-4B9E-A342-4EC52D763C6B}"/>
              </a:ext>
            </a:extLst>
          </p:cNvPr>
          <p:cNvSpPr>
            <a:spLocks noGrp="1"/>
          </p:cNvSpPr>
          <p:nvPr>
            <p:ph type="ftr" sz="quarter" idx="13"/>
          </p:nvPr>
        </p:nvSpPr>
        <p:spPr/>
        <p:txBody>
          <a:bodyPr/>
          <a:lstStyle>
            <a:lvl1pPr>
              <a:defRPr sz="900">
                <a:solidFill>
                  <a:schemeClr val="bg1"/>
                </a:solidFill>
              </a:defRPr>
            </a:lvl1pPr>
          </a:lstStyle>
          <a:p>
            <a:r>
              <a:rPr lang="en-US"/>
              <a:t>© 2023 Penn Mutual. All rights reserved.</a:t>
            </a:r>
            <a:endParaRPr lang="en-US" dirty="0"/>
          </a:p>
        </p:txBody>
      </p:sp>
      <p:sp>
        <p:nvSpPr>
          <p:cNvPr id="3" name="Table Placeholder 2">
            <a:extLst>
              <a:ext uri="{FF2B5EF4-FFF2-40B4-BE49-F238E27FC236}">
                <a16:creationId xmlns:a16="http://schemas.microsoft.com/office/drawing/2014/main" id="{90851C1C-138F-4957-B2A3-B676A377C526}"/>
              </a:ext>
            </a:extLst>
          </p:cNvPr>
          <p:cNvSpPr>
            <a:spLocks noGrp="1"/>
          </p:cNvSpPr>
          <p:nvPr>
            <p:ph type="tbl" sz="quarter" idx="14"/>
          </p:nvPr>
        </p:nvSpPr>
        <p:spPr>
          <a:xfrm>
            <a:off x="499280" y="1425435"/>
            <a:ext cx="11241205" cy="4545013"/>
          </a:xfrm>
        </p:spPr>
        <p:txBody>
          <a:bodyPr/>
          <a:lstStyle/>
          <a:p>
            <a:r>
              <a:rPr lang="en-US"/>
              <a:t>Click icon to add table</a:t>
            </a:r>
            <a:endParaRPr lang="en-US" dirty="0"/>
          </a:p>
        </p:txBody>
      </p:sp>
      <p:sp>
        <p:nvSpPr>
          <p:cNvPr id="7" name="Text Placeholder 16">
            <a:extLst>
              <a:ext uri="{FF2B5EF4-FFF2-40B4-BE49-F238E27FC236}">
                <a16:creationId xmlns:a16="http://schemas.microsoft.com/office/drawing/2014/main" id="{96E2C02C-08FA-43D2-8D1A-E9DF28D8F66E}"/>
              </a:ext>
            </a:extLst>
          </p:cNvPr>
          <p:cNvSpPr>
            <a:spLocks noGrp="1"/>
          </p:cNvSpPr>
          <p:nvPr>
            <p:ph type="body" sz="quarter" idx="18"/>
          </p:nvPr>
        </p:nvSpPr>
        <p:spPr>
          <a:xfrm>
            <a:off x="499280" y="413335"/>
            <a:ext cx="11241205" cy="851216"/>
          </a:xfrm>
        </p:spPr>
        <p:txBody>
          <a:bodyPr>
            <a:noAutofit/>
          </a:bodyPr>
          <a:lstStyle>
            <a:lvl1pPr marL="0" indent="0" algn="ctr">
              <a:lnSpc>
                <a:spcPct val="100000"/>
              </a:lnSpc>
              <a:spcBef>
                <a:spcPts val="0"/>
              </a:spcBef>
              <a:spcAft>
                <a:spcPts val="0"/>
              </a:spcAft>
              <a:buFontTx/>
              <a:buNone/>
              <a:defRPr sz="4000" b="1">
                <a:solidFill>
                  <a:schemeClr val="bg1"/>
                </a:solidFill>
                <a:latin typeface="+mj-lt"/>
              </a:defRPr>
            </a:lvl1pPr>
          </a:lstStyle>
          <a:p>
            <a:pPr lvl="0"/>
            <a:r>
              <a:rPr lang="en-US"/>
              <a:t>Edit Master text styles</a:t>
            </a:r>
          </a:p>
        </p:txBody>
      </p:sp>
      <p:pic>
        <p:nvPicPr>
          <p:cNvPr id="8" name="Graphic 7">
            <a:extLst>
              <a:ext uri="{FF2B5EF4-FFF2-40B4-BE49-F238E27FC236}">
                <a16:creationId xmlns:a16="http://schemas.microsoft.com/office/drawing/2014/main" id="{D3139C13-A862-4D38-BAB7-3BED166176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2888124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6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8660884F-79D4-CEB5-DFC9-222F90560349}"/>
              </a:ext>
            </a:extLst>
          </p:cNvPr>
          <p:cNvSpPr>
            <a:spLocks noGrp="1"/>
          </p:cNvSpPr>
          <p:nvPr>
            <p:ph type="body" sz="quarter" idx="31"/>
          </p:nvPr>
        </p:nvSpPr>
        <p:spPr>
          <a:xfrm>
            <a:off x="7458293" y="90727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9B17AEE7-1A09-0CBE-2C20-66E656B9ABE2}"/>
              </a:ext>
            </a:extLst>
          </p:cNvPr>
          <p:cNvSpPr>
            <a:spLocks noGrp="1"/>
          </p:cNvSpPr>
          <p:nvPr>
            <p:ph type="body" sz="quarter" idx="44"/>
          </p:nvPr>
        </p:nvSpPr>
        <p:spPr>
          <a:xfrm>
            <a:off x="7458293" y="281735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DF677915-D03E-A736-87C0-5639E68808E7}"/>
              </a:ext>
            </a:extLst>
          </p:cNvPr>
          <p:cNvSpPr>
            <a:spLocks noGrp="1"/>
          </p:cNvSpPr>
          <p:nvPr>
            <p:ph type="body" sz="quarter" idx="45"/>
          </p:nvPr>
        </p:nvSpPr>
        <p:spPr>
          <a:xfrm>
            <a:off x="7458293" y="4737590"/>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B3ADED5F-9E0C-9C48-925A-892C29C0AC44}"/>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40692C34-9554-1403-0C5E-5666D6BBEF77}"/>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909377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Boilerplate disclaim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Footer Placeholder 1">
            <a:extLst>
              <a:ext uri="{FF2B5EF4-FFF2-40B4-BE49-F238E27FC236}">
                <a16:creationId xmlns:a16="http://schemas.microsoft.com/office/drawing/2014/main" id="{298D95F5-BEC2-4310-B739-6FB79FE3B763}"/>
              </a:ext>
            </a:extLst>
          </p:cNvPr>
          <p:cNvSpPr>
            <a:spLocks noGrp="1"/>
          </p:cNvSpPr>
          <p:nvPr>
            <p:ph type="ftr" sz="quarter" idx="21"/>
          </p:nvPr>
        </p:nvSpPr>
        <p:spPr/>
        <p:txBody>
          <a:bodyPr/>
          <a:lstStyle>
            <a:lvl1pPr>
              <a:defRPr sz="900"/>
            </a:lvl1pPr>
          </a:lstStyle>
          <a:p>
            <a:r>
              <a:rPr lang="en-US"/>
              <a:t>© 2023 Penn Mutual. All rights reserved.</a:t>
            </a:r>
            <a:endParaRPr lang="en-US" dirty="0"/>
          </a:p>
        </p:txBody>
      </p:sp>
      <p:sp>
        <p:nvSpPr>
          <p:cNvPr id="3" name="Rectangle 2">
            <a:extLst>
              <a:ext uri="{FF2B5EF4-FFF2-40B4-BE49-F238E27FC236}">
                <a16:creationId xmlns:a16="http://schemas.microsoft.com/office/drawing/2014/main" id="{6AC52256-861A-41B7-A8AD-2CB6A1751B75}"/>
              </a:ext>
            </a:extLst>
          </p:cNvPr>
          <p:cNvSpPr/>
          <p:nvPr userDrawn="1"/>
        </p:nvSpPr>
        <p:spPr>
          <a:xfrm>
            <a:off x="642797" y="534156"/>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300" dirty="0"/>
              <a:t>THE PENN MUTUAL</a:t>
            </a:r>
          </a:p>
          <a:p>
            <a:pPr algn="ctr"/>
            <a:r>
              <a:rPr lang="en-US" sz="1000" b="1" spc="300" dirty="0"/>
              <a:t>LIFE INSURANCE COMPANY</a:t>
            </a:r>
          </a:p>
        </p:txBody>
      </p:sp>
      <p:pic>
        <p:nvPicPr>
          <p:cNvPr id="15" name="Graphic 14">
            <a:extLst>
              <a:ext uri="{FF2B5EF4-FFF2-40B4-BE49-F238E27FC236}">
                <a16:creationId xmlns:a16="http://schemas.microsoft.com/office/drawing/2014/main" id="{EE5D384A-85E2-44FD-AAC0-A02B170B3038}"/>
              </a:ext>
            </a:extLst>
          </p:cNvPr>
          <p:cNvPicPr>
            <a:picLocks noChangeAspect="1"/>
          </p:cNvPicPr>
          <p:nvPr userDrawn="1"/>
        </p:nvPicPr>
        <p:blipFill>
          <a:blip r:embed="rId2"/>
          <a:stretch>
            <a:fillRect/>
          </a:stretch>
        </p:blipFill>
        <p:spPr>
          <a:xfrm>
            <a:off x="4059213" y="3524676"/>
            <a:ext cx="1390975" cy="206071"/>
          </a:xfrm>
          <a:prstGeom prst="rect">
            <a:avLst/>
          </a:prstGeom>
        </p:spPr>
      </p:pic>
      <p:sp>
        <p:nvSpPr>
          <p:cNvPr id="20" name="TextBox 19">
            <a:extLst>
              <a:ext uri="{FF2B5EF4-FFF2-40B4-BE49-F238E27FC236}">
                <a16:creationId xmlns:a16="http://schemas.microsoft.com/office/drawing/2014/main" id="{8D93D15C-D07E-4B8C-9571-7C7300808BB5}"/>
              </a:ext>
            </a:extLst>
          </p:cNvPr>
          <p:cNvSpPr txBox="1"/>
          <p:nvPr userDrawn="1"/>
        </p:nvSpPr>
        <p:spPr>
          <a:xfrm>
            <a:off x="4038601" y="980461"/>
            <a:ext cx="6092228" cy="2246769"/>
          </a:xfrm>
          <a:prstGeom prst="rect">
            <a:avLst/>
          </a:prstGeom>
          <a:noFill/>
        </p:spPr>
        <p:txBody>
          <a:bodyPr wrap="square">
            <a:spAutoFit/>
          </a:bodyPr>
          <a:lstStyle/>
          <a:p>
            <a:pPr algn="l"/>
            <a:r>
              <a:rPr lang="en-US" sz="1400" dirty="0">
                <a:solidFill>
                  <a:schemeClr val="bg1"/>
                </a:solidFill>
              </a:rPr>
              <a:t>Penn Mutual helps people become stronger. Our expertly crafted life insurance is vital to long-term financial health and strengthens people’s ability to enjoy every day. Working with our trusted network of financial professionals, we take the long view, building customized solutions for individuals, their families, and their businesses. Penn Mutual supports its financial professionals with retirement and investment services through its wholly owned subsidiary Hornor, Townsend &amp; Kent, LLC, member FINRA/SIPC.</a:t>
            </a:r>
          </a:p>
          <a:p>
            <a:pPr algn="l"/>
            <a:endParaRPr lang="en-US" sz="1400" dirty="0">
              <a:solidFill>
                <a:schemeClr val="bg1"/>
              </a:solidFill>
            </a:endParaRPr>
          </a:p>
          <a:p>
            <a:pPr algn="l"/>
            <a:r>
              <a:rPr lang="nn-NO" sz="1400" dirty="0">
                <a:solidFill>
                  <a:schemeClr val="bg1"/>
                </a:solidFill>
              </a:rPr>
              <a:t>Visit Penn Mutual at www.pennmutual.com.</a:t>
            </a:r>
            <a:endParaRPr lang="en-US" sz="1400" dirty="0">
              <a:solidFill>
                <a:schemeClr val="bg1"/>
              </a:solidFill>
            </a:endParaRPr>
          </a:p>
        </p:txBody>
      </p:sp>
      <p:sp>
        <p:nvSpPr>
          <p:cNvPr id="22" name="TextBox 21">
            <a:extLst>
              <a:ext uri="{FF2B5EF4-FFF2-40B4-BE49-F238E27FC236}">
                <a16:creationId xmlns:a16="http://schemas.microsoft.com/office/drawing/2014/main" id="{2C9DE538-60BA-43F7-A97D-8D044B547113}"/>
              </a:ext>
            </a:extLst>
          </p:cNvPr>
          <p:cNvSpPr txBox="1"/>
          <p:nvPr userDrawn="1"/>
        </p:nvSpPr>
        <p:spPr>
          <a:xfrm>
            <a:off x="4038601" y="439181"/>
            <a:ext cx="6846683" cy="430887"/>
          </a:xfrm>
          <a:prstGeom prst="rect">
            <a:avLst/>
          </a:prstGeom>
          <a:noFill/>
        </p:spPr>
        <p:txBody>
          <a:bodyPr wrap="square">
            <a:spAutoFit/>
          </a:bodyPr>
          <a:lstStyle/>
          <a:p>
            <a:r>
              <a:rPr lang="en-US" sz="2200" dirty="0">
                <a:solidFill>
                  <a:schemeClr val="bg1"/>
                </a:solidFill>
                <a:latin typeface="+mj-lt"/>
              </a:rPr>
              <a:t>About The Penn Mutual Life Insurance Company</a:t>
            </a:r>
          </a:p>
        </p:txBody>
      </p:sp>
      <p:pic>
        <p:nvPicPr>
          <p:cNvPr id="10" name="Graphic 9">
            <a:extLst>
              <a:ext uri="{FF2B5EF4-FFF2-40B4-BE49-F238E27FC236}">
                <a16:creationId xmlns:a16="http://schemas.microsoft.com/office/drawing/2014/main" id="{9648CD6A-3AD9-469D-9FFB-FE3F0F9774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1" name="Text Placeholder 10">
            <a:extLst>
              <a:ext uri="{FF2B5EF4-FFF2-40B4-BE49-F238E27FC236}">
                <a16:creationId xmlns:a16="http://schemas.microsoft.com/office/drawing/2014/main" id="{A7205AC2-01D7-BB4F-A94C-815702F32B89}"/>
              </a:ext>
            </a:extLst>
          </p:cNvPr>
          <p:cNvSpPr>
            <a:spLocks noGrp="1"/>
          </p:cNvSpPr>
          <p:nvPr>
            <p:ph type="body" sz="quarter" idx="18" hasCustomPrompt="1"/>
          </p:nvPr>
        </p:nvSpPr>
        <p:spPr>
          <a:xfrm>
            <a:off x="633743" y="5640731"/>
            <a:ext cx="11229820" cy="490600"/>
          </a:xfrm>
        </p:spPr>
        <p:txBody>
          <a:bodyPr>
            <a:normAutofit/>
          </a:bodyPr>
          <a:lstStyle>
            <a:lvl1pPr marL="9525" indent="-9525">
              <a:buNone/>
              <a:tabLst/>
              <a:defRPr sz="1051"/>
            </a:lvl1pPr>
            <a:lvl2pPr>
              <a:buNone/>
              <a:defRPr/>
            </a:lvl2pPr>
            <a:lvl3pPr>
              <a:buNone/>
              <a:defRPr/>
            </a:lvl3pPr>
            <a:lvl4pPr>
              <a:buNone/>
              <a:defRPr/>
            </a:lvl4pPr>
            <a:lvl5pPr>
              <a:buNone/>
              <a:defRPr/>
            </a:lvl5pPr>
          </a:lstStyle>
          <a:p>
            <a:pPr lvl="0"/>
            <a:r>
              <a:rPr lang="en-US" dirty="0"/>
              <a:t>Disclosures go here</a:t>
            </a:r>
          </a:p>
        </p:txBody>
      </p:sp>
    </p:spTree>
    <p:extLst>
      <p:ext uri="{BB962C8B-B14F-4D97-AF65-F5344CB8AC3E}">
        <p14:creationId xmlns:p14="http://schemas.microsoft.com/office/powerpoint/2010/main" val="16552920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001" y="1449149"/>
            <a:ext cx="10572000" cy="2625313"/>
          </a:xfrm>
          <a:prstGeom prst="rect">
            <a:avLst/>
          </a:prstGeom>
        </p:spPr>
        <p:txBody>
          <a:bodyPr anchor="ctr"/>
          <a:lstStyle>
            <a:lvl1pPr algn="ctr">
              <a:defRPr sz="6600" b="1" baseline="0">
                <a:solidFill>
                  <a:schemeClr val="bg1"/>
                </a:solidFill>
              </a:defRPr>
            </a:lvl1pPr>
          </a:lstStyle>
          <a:p>
            <a:r>
              <a:rPr lang="en-US" dirty="0"/>
              <a:t>Thank You</a:t>
            </a:r>
          </a:p>
        </p:txBody>
      </p:sp>
      <p:pic>
        <p:nvPicPr>
          <p:cNvPr id="7" name="Graphic 6">
            <a:extLst>
              <a:ext uri="{FF2B5EF4-FFF2-40B4-BE49-F238E27FC236}">
                <a16:creationId xmlns:a16="http://schemas.microsoft.com/office/drawing/2014/main" id="{A6D76FB2-1B3F-4DF4-9DFD-B55F0B24632D}"/>
              </a:ext>
            </a:extLst>
          </p:cNvPr>
          <p:cNvPicPr>
            <a:picLocks noChangeAspect="1"/>
          </p:cNvPicPr>
          <p:nvPr userDrawn="1"/>
        </p:nvPicPr>
        <p:blipFill>
          <a:blip r:embed="rId2"/>
          <a:stretch>
            <a:fillRect/>
          </a:stretch>
        </p:blipFill>
        <p:spPr>
          <a:xfrm>
            <a:off x="4706197" y="5726463"/>
            <a:ext cx="2779609" cy="497744"/>
          </a:xfrm>
          <a:prstGeom prst="rect">
            <a:avLst/>
          </a:prstGeom>
        </p:spPr>
      </p:pic>
    </p:spTree>
    <p:extLst>
      <p:ext uri="{BB962C8B-B14F-4D97-AF65-F5344CB8AC3E}">
        <p14:creationId xmlns:p14="http://schemas.microsoft.com/office/powerpoint/2010/main" val="478694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top on color floo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1654"/>
            <a:ext cx="10972800" cy="1278823"/>
          </a:xfrm>
          <a:prstGeom prst="rect">
            <a:avLst/>
          </a:prstGeom>
        </p:spPr>
        <p:txBody>
          <a:bodyPr anchor="ctr"/>
          <a:lstStyle>
            <a:lvl1pPr algn="ctr">
              <a:defRPr sz="4000">
                <a:solidFill>
                  <a:schemeClr val="tx1"/>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3" name="Footer Placeholder 2">
            <a:extLst>
              <a:ext uri="{FF2B5EF4-FFF2-40B4-BE49-F238E27FC236}">
                <a16:creationId xmlns:a16="http://schemas.microsoft.com/office/drawing/2014/main" id="{4A914C3E-1791-4C2D-BC98-51A3AAE61DC2}"/>
              </a:ext>
            </a:extLst>
          </p:cNvPr>
          <p:cNvSpPr>
            <a:spLocks noGrp="1"/>
          </p:cNvSpPr>
          <p:nvPr>
            <p:ph type="ftr" sz="quarter" idx="13"/>
          </p:nvPr>
        </p:nvSpPr>
        <p:spPr/>
        <p:txBody>
          <a:bodyPr/>
          <a:lstStyle>
            <a:lvl1pPr>
              <a:defRPr sz="900">
                <a:solidFill>
                  <a:schemeClr val="tx1"/>
                </a:solidFill>
              </a:defRPr>
            </a:lvl1pPr>
          </a:lstStyle>
          <a:p>
            <a:r>
              <a:rPr lang="en-US"/>
              <a:t>© 2023 Penn Mutual. All rights reserved.</a:t>
            </a:r>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Tree>
    <p:extLst>
      <p:ext uri="{BB962C8B-B14F-4D97-AF65-F5344CB8AC3E}">
        <p14:creationId xmlns:p14="http://schemas.microsoft.com/office/powerpoint/2010/main" val="1580116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olors">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794838-1FD4-6841-884E-C17171222AB0}"/>
              </a:ext>
            </a:extLst>
          </p:cNvPr>
          <p:cNvGrpSpPr/>
          <p:nvPr userDrawn="1"/>
        </p:nvGrpSpPr>
        <p:grpSpPr>
          <a:xfrm>
            <a:off x="1443174" y="2571688"/>
            <a:ext cx="9486399" cy="2351951"/>
            <a:chOff x="837995" y="2784038"/>
            <a:chExt cx="7627955" cy="1891189"/>
          </a:xfrm>
        </p:grpSpPr>
        <p:sp>
          <p:nvSpPr>
            <p:cNvPr id="45" name="Rectangle 44">
              <a:extLst>
                <a:ext uri="{FF2B5EF4-FFF2-40B4-BE49-F238E27FC236}">
                  <a16:creationId xmlns:a16="http://schemas.microsoft.com/office/drawing/2014/main" id="{81119703-4114-C245-8C04-EFBF63D8BDED}"/>
                </a:ext>
              </a:extLst>
            </p:cNvPr>
            <p:cNvSpPr/>
            <p:nvPr userDrawn="1"/>
          </p:nvSpPr>
          <p:spPr>
            <a:xfrm>
              <a:off x="4674311" y="2784038"/>
              <a:ext cx="914400" cy="914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Slate</a:t>
              </a:r>
              <a:endParaRPr lang="en-US" sz="1351" dirty="0">
                <a:solidFill>
                  <a:schemeClr val="tx1"/>
                </a:solidFill>
                <a:latin typeface="+mj-lt"/>
              </a:endParaRPr>
            </a:p>
            <a:p>
              <a:pPr algn="ctr"/>
              <a:endParaRPr lang="en-US" sz="1351" dirty="0">
                <a:solidFill>
                  <a:schemeClr val="tx1"/>
                </a:solidFill>
                <a:latin typeface="+mj-lt"/>
              </a:endParaRP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55</a:t>
              </a:r>
              <a:r>
                <a:rPr lang="en-US" sz="800" dirty="0">
                  <a:solidFill>
                    <a:schemeClr val="tx1"/>
                  </a:solidFill>
                  <a:latin typeface="+mn-lt"/>
                </a:rPr>
                <a:t>  </a:t>
              </a:r>
              <a:r>
                <a:rPr lang="en-US" sz="800" b="1" dirty="0">
                  <a:solidFill>
                    <a:schemeClr val="tx1"/>
                  </a:solidFill>
                  <a:latin typeface="+mn-lt"/>
                </a:rPr>
                <a:t>G: </a:t>
              </a:r>
              <a:r>
                <a:rPr lang="en-US" sz="800" dirty="0">
                  <a:solidFill>
                    <a:schemeClr val="tx1"/>
                  </a:solidFill>
                  <a:latin typeface="+mn-lt"/>
                </a:rPr>
                <a:t>71 </a:t>
              </a:r>
              <a:r>
                <a:rPr lang="en-US" sz="800" b="1" dirty="0">
                  <a:solidFill>
                    <a:schemeClr val="tx1"/>
                  </a:solidFill>
                  <a:latin typeface="+mn-lt"/>
                </a:rPr>
                <a:t> B: 79</a:t>
              </a:r>
              <a:endParaRPr lang="en-US" sz="800" dirty="0">
                <a:solidFill>
                  <a:schemeClr val="tx1"/>
                </a:solidFill>
                <a:latin typeface="+mn-lt"/>
              </a:endParaRPr>
            </a:p>
          </p:txBody>
        </p:sp>
        <p:sp>
          <p:nvSpPr>
            <p:cNvPr id="46" name="Rectangle 45">
              <a:extLst>
                <a:ext uri="{FF2B5EF4-FFF2-40B4-BE49-F238E27FC236}">
                  <a16:creationId xmlns:a16="http://schemas.microsoft.com/office/drawing/2014/main" id="{543FFDD9-C986-9E41-8F7F-9B33088EFFE1}"/>
                </a:ext>
              </a:extLst>
            </p:cNvPr>
            <p:cNvSpPr/>
            <p:nvPr userDrawn="1"/>
          </p:nvSpPr>
          <p:spPr>
            <a:xfrm>
              <a:off x="2756153" y="3760827"/>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Purple</a:t>
              </a:r>
              <a:endParaRPr lang="en-US" sz="1351" dirty="0">
                <a:solidFill>
                  <a:schemeClr val="tx1"/>
                </a:solidFill>
                <a:latin typeface="+mj-lt"/>
              </a:endParaRPr>
            </a:p>
            <a:p>
              <a:pPr algn="ctr"/>
              <a:endParaRPr lang="en-US" sz="1351" dirty="0">
                <a:solidFill>
                  <a:schemeClr val="tx1"/>
                </a:solidFill>
                <a:latin typeface="+mj-lt"/>
              </a:endParaRP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95  </a:t>
              </a:r>
              <a:r>
                <a:rPr lang="en-US" sz="800" b="1" dirty="0">
                  <a:solidFill>
                    <a:schemeClr val="tx1"/>
                  </a:solidFill>
                  <a:latin typeface="+mn-lt"/>
                </a:rPr>
                <a:t>G: </a:t>
              </a:r>
              <a:r>
                <a:rPr lang="en-US" sz="800" dirty="0">
                  <a:solidFill>
                    <a:schemeClr val="tx1"/>
                  </a:solidFill>
                  <a:latin typeface="+mn-lt"/>
                </a:rPr>
                <a:t>47 </a:t>
              </a:r>
              <a:r>
                <a:rPr lang="en-US" sz="800" b="1" dirty="0">
                  <a:solidFill>
                    <a:schemeClr val="tx1"/>
                  </a:solidFill>
                  <a:latin typeface="+mn-lt"/>
                </a:rPr>
                <a:t> B: </a:t>
              </a:r>
              <a:r>
                <a:rPr lang="en-US" sz="800" dirty="0">
                  <a:solidFill>
                    <a:schemeClr val="tx1"/>
                  </a:solidFill>
                  <a:latin typeface="+mn-lt"/>
                </a:rPr>
                <a:t>147</a:t>
              </a:r>
            </a:p>
          </p:txBody>
        </p:sp>
        <p:sp>
          <p:nvSpPr>
            <p:cNvPr id="47" name="Rectangle 46">
              <a:extLst>
                <a:ext uri="{FF2B5EF4-FFF2-40B4-BE49-F238E27FC236}">
                  <a16:creationId xmlns:a16="http://schemas.microsoft.com/office/drawing/2014/main" id="{F1A4F914-01BF-F14C-992A-81373B438449}"/>
                </a:ext>
              </a:extLst>
            </p:cNvPr>
            <p:cNvSpPr/>
            <p:nvPr userDrawn="1"/>
          </p:nvSpPr>
          <p:spPr>
            <a:xfrm>
              <a:off x="7551550" y="2784038"/>
              <a:ext cx="914400" cy="914400"/>
            </a:xfrm>
            <a:prstGeom prst="rect">
              <a:avLst/>
            </a:prstGeom>
            <a:solidFill>
              <a:srgbClr val="F7F8F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Light </a:t>
              </a:r>
              <a:br>
                <a:rPr lang="en-US" sz="1400" dirty="0">
                  <a:solidFill>
                    <a:schemeClr val="bg1"/>
                  </a:solidFill>
                  <a:latin typeface="+mj-lt"/>
                </a:rPr>
              </a:br>
              <a:r>
                <a:rPr lang="en-US" sz="1400" dirty="0">
                  <a:solidFill>
                    <a:schemeClr val="bg1"/>
                  </a:solidFill>
                  <a:latin typeface="+mj-lt"/>
                </a:rPr>
                <a:t>Gray</a:t>
              </a:r>
            </a:p>
            <a:p>
              <a:pPr algn="ctr"/>
              <a:endParaRPr lang="en-US" sz="1351" dirty="0">
                <a:solidFill>
                  <a:schemeClr val="bg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spc="-40" baseline="0" dirty="0">
                  <a:solidFill>
                    <a:schemeClr val="bg1"/>
                  </a:solidFill>
                  <a:latin typeface="+mn-lt"/>
                </a:rPr>
                <a:t>R: </a:t>
              </a:r>
              <a:r>
                <a:rPr lang="en-US" sz="800" spc="-40" baseline="0" dirty="0">
                  <a:solidFill>
                    <a:schemeClr val="bg1"/>
                  </a:solidFill>
                  <a:latin typeface="+mn-lt"/>
                </a:rPr>
                <a:t>170  </a:t>
              </a:r>
              <a:r>
                <a:rPr lang="en-US" sz="800" b="1" spc="-40" baseline="0" dirty="0">
                  <a:solidFill>
                    <a:schemeClr val="bg1"/>
                  </a:solidFill>
                  <a:latin typeface="+mn-lt"/>
                </a:rPr>
                <a:t>G: </a:t>
              </a:r>
              <a:r>
                <a:rPr lang="en-US" sz="800" spc="-40" baseline="0" dirty="0">
                  <a:solidFill>
                    <a:schemeClr val="bg1"/>
                  </a:solidFill>
                  <a:latin typeface="+mn-lt"/>
                </a:rPr>
                <a:t>172 </a:t>
              </a:r>
              <a:r>
                <a:rPr lang="en-US" sz="800" b="1" spc="-40" baseline="0" dirty="0">
                  <a:solidFill>
                    <a:schemeClr val="bg1"/>
                  </a:solidFill>
                  <a:latin typeface="+mn-lt"/>
                </a:rPr>
                <a:t> B: </a:t>
              </a:r>
              <a:r>
                <a:rPr lang="en-US" sz="800" spc="-40" baseline="0" dirty="0">
                  <a:solidFill>
                    <a:schemeClr val="bg1"/>
                  </a:solidFill>
                  <a:latin typeface="+mn-lt"/>
                </a:rPr>
                <a:t>161</a:t>
              </a:r>
            </a:p>
          </p:txBody>
        </p:sp>
        <p:sp>
          <p:nvSpPr>
            <p:cNvPr id="48" name="Rectangle 47">
              <a:extLst>
                <a:ext uri="{FF2B5EF4-FFF2-40B4-BE49-F238E27FC236}">
                  <a16:creationId xmlns:a16="http://schemas.microsoft.com/office/drawing/2014/main" id="{CC1E491B-79F2-7041-AAA7-9E7D5D417516}"/>
                </a:ext>
              </a:extLst>
            </p:cNvPr>
            <p:cNvSpPr/>
            <p:nvPr userDrawn="1"/>
          </p:nvSpPr>
          <p:spPr>
            <a:xfrm>
              <a:off x="3715232" y="3760827"/>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3"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Navy</a:t>
              </a:r>
              <a:endParaRPr lang="en-US" sz="1351" dirty="0">
                <a:solidFill>
                  <a:schemeClr val="tx1"/>
                </a:solidFill>
                <a:latin typeface="+mj-lt"/>
              </a:endParaRPr>
            </a:p>
            <a:p>
              <a:pPr marL="0" marR="0" lvl="0" indent="0" algn="ctr" defTabSz="342883" rtl="0" eaLnBrk="1" fontAlgn="auto" latinLnBrk="0" hangingPunct="1">
                <a:lnSpc>
                  <a:spcPct val="100000"/>
                </a:lnSpc>
                <a:spcBef>
                  <a:spcPts val="0"/>
                </a:spcBef>
                <a:spcAft>
                  <a:spcPts val="0"/>
                </a:spcAft>
                <a:buClrTx/>
                <a:buSzTx/>
                <a:buFontTx/>
                <a:buNone/>
                <a:tabLst/>
                <a:defRPr/>
              </a:pPr>
              <a:endParaRPr lang="en-US" sz="1351" dirty="0">
                <a:solidFill>
                  <a:schemeClr val="tx1"/>
                </a:solidFill>
                <a:latin typeface="+mj-lt"/>
              </a:endParaRPr>
            </a:p>
            <a:p>
              <a:pPr marL="0" marR="0" lvl="0" indent="0" algn="ctr" defTabSz="342883" rtl="0" eaLnBrk="1" fontAlgn="auto" latinLnBrk="0" hangingPunct="1">
                <a:lnSpc>
                  <a:spcPct val="100000"/>
                </a:lnSpc>
                <a:spcBef>
                  <a:spcPts val="0"/>
                </a:spcBef>
                <a:spcAft>
                  <a:spcPts val="0"/>
                </a:spcAft>
                <a:buClrTx/>
                <a:buSzTx/>
                <a:buFontTx/>
                <a:buNone/>
                <a:tabLst/>
                <a:defRPr/>
              </a:pPr>
              <a:endParaRPr lang="en-US" sz="1351" dirty="0">
                <a:solidFill>
                  <a:schemeClr val="tx1"/>
                </a:solidFill>
                <a:latin typeface="+mj-lt"/>
              </a:endParaRPr>
            </a:p>
            <a:p>
              <a:pPr marL="0" marR="0" lvl="0" indent="0" algn="ctr" defTabSz="342883"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0  </a:t>
              </a:r>
              <a:r>
                <a:rPr lang="en-US" sz="800" b="1" dirty="0">
                  <a:solidFill>
                    <a:schemeClr val="tx1"/>
                  </a:solidFill>
                  <a:latin typeface="+mn-lt"/>
                </a:rPr>
                <a:t>G: </a:t>
              </a:r>
              <a:r>
                <a:rPr lang="en-US" sz="800" dirty="0">
                  <a:solidFill>
                    <a:schemeClr val="tx1"/>
                  </a:solidFill>
                  <a:latin typeface="+mn-lt"/>
                </a:rPr>
                <a:t>77 </a:t>
              </a:r>
              <a:r>
                <a:rPr lang="en-US" sz="800" b="1" dirty="0">
                  <a:solidFill>
                    <a:schemeClr val="tx1"/>
                  </a:solidFill>
                  <a:latin typeface="+mn-lt"/>
                </a:rPr>
                <a:t> B: </a:t>
              </a:r>
              <a:r>
                <a:rPr lang="en-US" sz="800" dirty="0">
                  <a:solidFill>
                    <a:schemeClr val="tx1"/>
                  </a:solidFill>
                  <a:latin typeface="+mn-lt"/>
                </a:rPr>
                <a:t>145</a:t>
              </a:r>
            </a:p>
          </p:txBody>
        </p:sp>
        <p:sp>
          <p:nvSpPr>
            <p:cNvPr id="49" name="Rectangle 48">
              <a:extLst>
                <a:ext uri="{FF2B5EF4-FFF2-40B4-BE49-F238E27FC236}">
                  <a16:creationId xmlns:a16="http://schemas.microsoft.com/office/drawing/2014/main" id="{A4DAA8C7-88DB-374A-ABAD-47497CBF1141}"/>
                </a:ext>
              </a:extLst>
            </p:cNvPr>
            <p:cNvSpPr/>
            <p:nvPr userDrawn="1"/>
          </p:nvSpPr>
          <p:spPr>
            <a:xfrm>
              <a:off x="1797074" y="2784038"/>
              <a:ext cx="914400"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Mid </a:t>
              </a:r>
            </a:p>
            <a:p>
              <a:pPr algn="ctr"/>
              <a:r>
                <a:rPr lang="en-US" sz="1400" dirty="0">
                  <a:solidFill>
                    <a:schemeClr val="bg1"/>
                  </a:solidFill>
                  <a:latin typeface="+mj-lt"/>
                </a:rPr>
                <a:t>Green</a:t>
              </a:r>
            </a:p>
            <a:p>
              <a:pPr algn="ctr"/>
              <a:endParaRPr lang="en-US" sz="1351" dirty="0">
                <a:solidFill>
                  <a:schemeClr val="bg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mn-lt"/>
                </a:rPr>
                <a:t>R: </a:t>
              </a:r>
              <a:r>
                <a:rPr lang="en-US" sz="800" dirty="0">
                  <a:solidFill>
                    <a:schemeClr val="bg1"/>
                  </a:solidFill>
                  <a:latin typeface="+mn-lt"/>
                </a:rPr>
                <a:t>0  </a:t>
              </a:r>
              <a:r>
                <a:rPr lang="en-US" sz="800" b="1" dirty="0">
                  <a:solidFill>
                    <a:schemeClr val="bg1"/>
                  </a:solidFill>
                  <a:latin typeface="+mn-lt"/>
                </a:rPr>
                <a:t>G: </a:t>
              </a:r>
              <a:r>
                <a:rPr lang="en-US" sz="800" dirty="0">
                  <a:solidFill>
                    <a:schemeClr val="bg1"/>
                  </a:solidFill>
                  <a:latin typeface="+mn-lt"/>
                </a:rPr>
                <a:t>170 </a:t>
              </a:r>
              <a:r>
                <a:rPr lang="en-US" sz="800" b="1" dirty="0">
                  <a:solidFill>
                    <a:schemeClr val="bg1"/>
                  </a:solidFill>
                  <a:latin typeface="+mn-lt"/>
                </a:rPr>
                <a:t> B: </a:t>
              </a:r>
              <a:r>
                <a:rPr lang="en-US" sz="800" dirty="0">
                  <a:solidFill>
                    <a:schemeClr val="bg1"/>
                  </a:solidFill>
                  <a:latin typeface="+mn-lt"/>
                </a:rPr>
                <a:t>68</a:t>
              </a:r>
            </a:p>
          </p:txBody>
        </p:sp>
        <p:sp>
          <p:nvSpPr>
            <p:cNvPr id="50" name="Rectangle 49">
              <a:extLst>
                <a:ext uri="{FF2B5EF4-FFF2-40B4-BE49-F238E27FC236}">
                  <a16:creationId xmlns:a16="http://schemas.microsoft.com/office/drawing/2014/main" id="{5E376CD7-E1B0-D94B-9C60-5F8D7A52A8DE}"/>
                </a:ext>
              </a:extLst>
            </p:cNvPr>
            <p:cNvSpPr/>
            <p:nvPr userDrawn="1"/>
          </p:nvSpPr>
          <p:spPr>
            <a:xfrm>
              <a:off x="6592469" y="2784038"/>
              <a:ext cx="9144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Yellow</a:t>
              </a:r>
              <a:endParaRPr lang="en-US" sz="1351" dirty="0">
                <a:solidFill>
                  <a:schemeClr val="bg1"/>
                </a:solidFill>
                <a:latin typeface="+mj-lt"/>
              </a:endParaRPr>
            </a:p>
            <a:p>
              <a:pPr algn="ctr"/>
              <a:endParaRPr lang="en-US" sz="1351" dirty="0">
                <a:solidFill>
                  <a:schemeClr val="bg1"/>
                </a:solidFill>
                <a:latin typeface="+mj-lt"/>
              </a:endParaRPr>
            </a:p>
            <a:p>
              <a:pPr algn="ctr"/>
              <a:endParaRPr lang="en-US" sz="1351" dirty="0">
                <a:solidFill>
                  <a:schemeClr val="bg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spc="-20" baseline="0" dirty="0">
                  <a:solidFill>
                    <a:schemeClr val="bg1"/>
                  </a:solidFill>
                  <a:latin typeface="+mn-lt"/>
                </a:rPr>
                <a:t>R: </a:t>
              </a:r>
              <a:r>
                <a:rPr lang="en-US" sz="800" spc="-20" baseline="0" dirty="0">
                  <a:solidFill>
                    <a:schemeClr val="bg1"/>
                  </a:solidFill>
                  <a:latin typeface="+mn-lt"/>
                </a:rPr>
                <a:t>255  </a:t>
              </a:r>
              <a:r>
                <a:rPr lang="en-US" sz="800" b="1" spc="-20" baseline="0" dirty="0">
                  <a:solidFill>
                    <a:schemeClr val="bg1"/>
                  </a:solidFill>
                  <a:latin typeface="+mn-lt"/>
                </a:rPr>
                <a:t>G: </a:t>
              </a:r>
              <a:r>
                <a:rPr lang="en-US" sz="800" spc="-20" baseline="0" dirty="0">
                  <a:solidFill>
                    <a:schemeClr val="bg1"/>
                  </a:solidFill>
                  <a:latin typeface="+mn-lt"/>
                </a:rPr>
                <a:t>192 </a:t>
              </a:r>
              <a:r>
                <a:rPr lang="en-US" sz="800" b="1" spc="-20" baseline="0" dirty="0">
                  <a:solidFill>
                    <a:schemeClr val="bg1"/>
                  </a:solidFill>
                  <a:latin typeface="+mn-lt"/>
                </a:rPr>
                <a:t> B: </a:t>
              </a:r>
              <a:r>
                <a:rPr lang="en-US" sz="800" spc="-20" baseline="0" dirty="0">
                  <a:solidFill>
                    <a:schemeClr val="bg1"/>
                  </a:solidFill>
                  <a:latin typeface="+mn-lt"/>
                </a:rPr>
                <a:t>45</a:t>
              </a:r>
            </a:p>
          </p:txBody>
        </p:sp>
        <p:sp>
          <p:nvSpPr>
            <p:cNvPr id="51" name="Rectangle 50">
              <a:extLst>
                <a:ext uri="{FF2B5EF4-FFF2-40B4-BE49-F238E27FC236}">
                  <a16:creationId xmlns:a16="http://schemas.microsoft.com/office/drawing/2014/main" id="{958820D8-B983-FB4A-B992-D4C962600EF0}"/>
                </a:ext>
              </a:extLst>
            </p:cNvPr>
            <p:cNvSpPr/>
            <p:nvPr userDrawn="1"/>
          </p:nvSpPr>
          <p:spPr>
            <a:xfrm>
              <a:off x="837995" y="3760827"/>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Orange</a:t>
              </a:r>
              <a:endParaRPr lang="en-US" sz="1351" dirty="0">
                <a:solidFill>
                  <a:schemeClr val="bg1"/>
                </a:solidFill>
                <a:latin typeface="+mj-lt"/>
              </a:endParaRPr>
            </a:p>
            <a:p>
              <a:pPr algn="ctr"/>
              <a:endParaRPr lang="en-US" sz="1351" dirty="0">
                <a:solidFill>
                  <a:schemeClr val="bg1"/>
                </a:solidFill>
                <a:latin typeface="+mj-lt"/>
              </a:endParaRPr>
            </a:p>
            <a:p>
              <a:pPr algn="ctr"/>
              <a:endParaRPr lang="en-US" sz="1351" dirty="0">
                <a:solidFill>
                  <a:schemeClr val="bg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mn-lt"/>
                </a:rPr>
                <a:t>R: </a:t>
              </a:r>
              <a:r>
                <a:rPr lang="en-US" sz="800" dirty="0">
                  <a:solidFill>
                    <a:schemeClr val="bg1"/>
                  </a:solidFill>
                  <a:latin typeface="+mn-lt"/>
                </a:rPr>
                <a:t>242  </a:t>
              </a:r>
              <a:r>
                <a:rPr lang="en-US" sz="800" b="1" dirty="0">
                  <a:solidFill>
                    <a:schemeClr val="bg1"/>
                  </a:solidFill>
                  <a:latin typeface="+mn-lt"/>
                </a:rPr>
                <a:t>G: </a:t>
              </a:r>
              <a:r>
                <a:rPr lang="en-US" sz="800" dirty="0">
                  <a:solidFill>
                    <a:schemeClr val="bg1"/>
                  </a:solidFill>
                  <a:latin typeface="+mn-lt"/>
                </a:rPr>
                <a:t>96 </a:t>
              </a:r>
              <a:r>
                <a:rPr lang="en-US" sz="800" b="1" dirty="0">
                  <a:solidFill>
                    <a:schemeClr val="bg1"/>
                  </a:solidFill>
                  <a:latin typeface="+mn-lt"/>
                </a:rPr>
                <a:t> B: </a:t>
              </a:r>
              <a:r>
                <a:rPr lang="en-US" sz="800" dirty="0">
                  <a:solidFill>
                    <a:schemeClr val="bg1"/>
                  </a:solidFill>
                  <a:latin typeface="+mn-lt"/>
                </a:rPr>
                <a:t>48</a:t>
              </a:r>
            </a:p>
          </p:txBody>
        </p:sp>
        <p:sp>
          <p:nvSpPr>
            <p:cNvPr id="52" name="Rectangle 51">
              <a:extLst>
                <a:ext uri="{FF2B5EF4-FFF2-40B4-BE49-F238E27FC236}">
                  <a16:creationId xmlns:a16="http://schemas.microsoft.com/office/drawing/2014/main" id="{0F24C45A-D932-094A-90B8-2A64D828E643}"/>
                </a:ext>
              </a:extLst>
            </p:cNvPr>
            <p:cNvSpPr/>
            <p:nvPr userDrawn="1"/>
          </p:nvSpPr>
          <p:spPr>
            <a:xfrm>
              <a:off x="4674311" y="3760827"/>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Royal </a:t>
              </a:r>
              <a:br>
                <a:rPr lang="en-US" sz="1400" dirty="0">
                  <a:solidFill>
                    <a:schemeClr val="tx1"/>
                  </a:solidFill>
                  <a:latin typeface="+mj-lt"/>
                </a:rPr>
              </a:br>
              <a:r>
                <a:rPr lang="en-US" sz="1400" dirty="0">
                  <a:solidFill>
                    <a:schemeClr val="tx1"/>
                  </a:solidFill>
                  <a:latin typeface="+mj-lt"/>
                </a:rPr>
                <a:t>Blue</a:t>
              </a: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0  </a:t>
              </a:r>
              <a:r>
                <a:rPr lang="en-US" sz="800" b="1" dirty="0">
                  <a:solidFill>
                    <a:schemeClr val="tx1"/>
                  </a:solidFill>
                  <a:latin typeface="+mn-lt"/>
                </a:rPr>
                <a:t>G: </a:t>
              </a:r>
              <a:r>
                <a:rPr lang="en-US" sz="800" dirty="0">
                  <a:solidFill>
                    <a:schemeClr val="tx1"/>
                  </a:solidFill>
                  <a:latin typeface="+mn-lt"/>
                </a:rPr>
                <a:t>121 </a:t>
              </a:r>
              <a:r>
                <a:rPr lang="en-US" sz="800" b="1" dirty="0">
                  <a:solidFill>
                    <a:schemeClr val="tx1"/>
                  </a:solidFill>
                  <a:latin typeface="+mn-lt"/>
                </a:rPr>
                <a:t> B: </a:t>
              </a:r>
              <a:r>
                <a:rPr lang="en-US" sz="800" dirty="0">
                  <a:solidFill>
                    <a:schemeClr val="tx1"/>
                  </a:solidFill>
                  <a:latin typeface="+mn-lt"/>
                </a:rPr>
                <a:t>209</a:t>
              </a:r>
            </a:p>
          </p:txBody>
        </p:sp>
        <p:sp>
          <p:nvSpPr>
            <p:cNvPr id="53" name="Rectangle 52">
              <a:extLst>
                <a:ext uri="{FF2B5EF4-FFF2-40B4-BE49-F238E27FC236}">
                  <a16:creationId xmlns:a16="http://schemas.microsoft.com/office/drawing/2014/main" id="{5B4BA94C-9B93-8949-BAE2-F9C2EA2F7698}"/>
                </a:ext>
              </a:extLst>
            </p:cNvPr>
            <p:cNvSpPr/>
            <p:nvPr userDrawn="1"/>
          </p:nvSpPr>
          <p:spPr>
            <a:xfrm>
              <a:off x="5633390" y="3760827"/>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pc="-40" baseline="0" dirty="0">
                  <a:solidFill>
                    <a:schemeClr val="tx1"/>
                  </a:solidFill>
                  <a:latin typeface="+mj-lt"/>
                </a:rPr>
                <a:t>Turquoise</a:t>
              </a:r>
              <a:endParaRPr lang="en-US" sz="1351" spc="-40" baseline="0" dirty="0">
                <a:solidFill>
                  <a:schemeClr val="tx1"/>
                </a:solidFill>
                <a:latin typeface="+mj-lt"/>
              </a:endParaRPr>
            </a:p>
            <a:p>
              <a:pPr algn="ctr"/>
              <a:endParaRPr lang="en-US" sz="1351" dirty="0">
                <a:solidFill>
                  <a:schemeClr val="tx1"/>
                </a:solidFill>
                <a:latin typeface="+mj-lt"/>
              </a:endParaRP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0  </a:t>
              </a:r>
              <a:r>
                <a:rPr lang="en-US" sz="800" b="1" dirty="0">
                  <a:solidFill>
                    <a:schemeClr val="tx1"/>
                  </a:solidFill>
                  <a:latin typeface="+mn-lt"/>
                </a:rPr>
                <a:t>G: </a:t>
              </a:r>
              <a:r>
                <a:rPr lang="en-US" sz="800" dirty="0">
                  <a:solidFill>
                    <a:schemeClr val="tx1"/>
                  </a:solidFill>
                  <a:latin typeface="+mn-lt"/>
                </a:rPr>
                <a:t>166 </a:t>
              </a:r>
              <a:r>
                <a:rPr lang="en-US" sz="800" b="1" dirty="0">
                  <a:solidFill>
                    <a:schemeClr val="tx1"/>
                  </a:solidFill>
                  <a:latin typeface="+mn-lt"/>
                </a:rPr>
                <a:t> B: </a:t>
              </a:r>
              <a:r>
                <a:rPr lang="en-US" sz="800" dirty="0">
                  <a:solidFill>
                    <a:schemeClr val="tx1"/>
                  </a:solidFill>
                  <a:latin typeface="+mn-lt"/>
                </a:rPr>
                <a:t>196</a:t>
              </a:r>
            </a:p>
          </p:txBody>
        </p:sp>
        <p:sp>
          <p:nvSpPr>
            <p:cNvPr id="54" name="Rectangle 53">
              <a:extLst>
                <a:ext uri="{FF2B5EF4-FFF2-40B4-BE49-F238E27FC236}">
                  <a16:creationId xmlns:a16="http://schemas.microsoft.com/office/drawing/2014/main" id="{C7B948CF-6A98-9343-A802-9BFA3D6FABFB}"/>
                </a:ext>
              </a:extLst>
            </p:cNvPr>
            <p:cNvSpPr/>
            <p:nvPr userDrawn="1"/>
          </p:nvSpPr>
          <p:spPr>
            <a:xfrm>
              <a:off x="5633390" y="2784038"/>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Black</a:t>
              </a:r>
              <a:endParaRPr lang="en-US" sz="1351" dirty="0">
                <a:solidFill>
                  <a:schemeClr val="tx1"/>
                </a:solidFill>
                <a:latin typeface="+mj-lt"/>
              </a:endParaRPr>
            </a:p>
            <a:p>
              <a:pPr algn="ctr"/>
              <a:endParaRPr lang="en-US" sz="1351" dirty="0">
                <a:solidFill>
                  <a:schemeClr val="tx1"/>
                </a:solidFill>
                <a:latin typeface="+mj-lt"/>
              </a:endParaRP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0  </a:t>
              </a:r>
              <a:r>
                <a:rPr lang="en-US" sz="800" b="1" dirty="0">
                  <a:solidFill>
                    <a:schemeClr val="tx1"/>
                  </a:solidFill>
                  <a:latin typeface="+mn-lt"/>
                </a:rPr>
                <a:t>G: </a:t>
              </a:r>
              <a:r>
                <a:rPr lang="en-US" sz="800" dirty="0">
                  <a:solidFill>
                    <a:schemeClr val="tx1"/>
                  </a:solidFill>
                  <a:latin typeface="+mn-lt"/>
                </a:rPr>
                <a:t>0 </a:t>
              </a:r>
              <a:r>
                <a:rPr lang="en-US" sz="800" b="1" dirty="0">
                  <a:solidFill>
                    <a:schemeClr val="tx1"/>
                  </a:solidFill>
                  <a:latin typeface="+mn-lt"/>
                </a:rPr>
                <a:t> B: 0</a:t>
              </a:r>
              <a:endParaRPr lang="en-US" sz="800" dirty="0">
                <a:solidFill>
                  <a:schemeClr val="tx1"/>
                </a:solidFill>
                <a:latin typeface="+mn-lt"/>
              </a:endParaRPr>
            </a:p>
          </p:txBody>
        </p:sp>
        <p:sp>
          <p:nvSpPr>
            <p:cNvPr id="55" name="Rectangle 54">
              <a:extLst>
                <a:ext uri="{FF2B5EF4-FFF2-40B4-BE49-F238E27FC236}">
                  <a16:creationId xmlns:a16="http://schemas.microsoft.com/office/drawing/2014/main" id="{63339BF4-88C3-AF4D-921D-A219ACEBC942}"/>
                </a:ext>
              </a:extLst>
            </p:cNvPr>
            <p:cNvSpPr/>
            <p:nvPr userDrawn="1"/>
          </p:nvSpPr>
          <p:spPr>
            <a:xfrm>
              <a:off x="837995" y="2784038"/>
              <a:ext cx="914400" cy="914400"/>
            </a:xfrm>
            <a:prstGeom prst="rect">
              <a:avLst/>
            </a:prstGeom>
            <a:solidFill>
              <a:srgbClr val="8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Light </a:t>
              </a:r>
            </a:p>
            <a:p>
              <a:pPr algn="ctr"/>
              <a:r>
                <a:rPr lang="en-US" sz="1400" dirty="0">
                  <a:solidFill>
                    <a:schemeClr val="bg1"/>
                  </a:solidFill>
                  <a:latin typeface="+mj-lt"/>
                </a:rPr>
                <a:t>Green</a:t>
              </a:r>
            </a:p>
            <a:p>
              <a:pPr algn="ctr"/>
              <a:endParaRPr lang="en-US" sz="1351" dirty="0">
                <a:solidFill>
                  <a:schemeClr val="bg1"/>
                </a:solidFill>
                <a:latin typeface="+mj-lt"/>
              </a:endParaRPr>
            </a:p>
            <a:p>
              <a:pPr algn="ctr"/>
              <a:r>
                <a:rPr lang="en-US" sz="800" b="1" dirty="0">
                  <a:solidFill>
                    <a:schemeClr val="bg1"/>
                  </a:solidFill>
                  <a:latin typeface="+mn-lt"/>
                </a:rPr>
                <a:t>R: </a:t>
              </a:r>
              <a:r>
                <a:rPr lang="en-US" sz="800" dirty="0">
                  <a:solidFill>
                    <a:schemeClr val="bg1"/>
                  </a:solidFill>
                  <a:latin typeface="+mn-lt"/>
                </a:rPr>
                <a:t>135  </a:t>
              </a:r>
              <a:r>
                <a:rPr lang="en-US" sz="800" b="1" dirty="0">
                  <a:solidFill>
                    <a:schemeClr val="bg1"/>
                  </a:solidFill>
                  <a:latin typeface="+mn-lt"/>
                </a:rPr>
                <a:t>G: </a:t>
              </a:r>
              <a:r>
                <a:rPr lang="en-US" sz="800" dirty="0">
                  <a:solidFill>
                    <a:schemeClr val="bg1"/>
                  </a:solidFill>
                  <a:latin typeface="+mn-lt"/>
                </a:rPr>
                <a:t>198  </a:t>
              </a:r>
              <a:r>
                <a:rPr lang="en-US" sz="800" b="1" dirty="0">
                  <a:solidFill>
                    <a:schemeClr val="bg1"/>
                  </a:solidFill>
                  <a:latin typeface="+mn-lt"/>
                </a:rPr>
                <a:t>B: </a:t>
              </a:r>
              <a:r>
                <a:rPr lang="en-US" sz="800" dirty="0">
                  <a:solidFill>
                    <a:schemeClr val="bg1"/>
                  </a:solidFill>
                  <a:latin typeface="+mn-lt"/>
                </a:rPr>
                <a:t>0</a:t>
              </a:r>
            </a:p>
          </p:txBody>
        </p:sp>
        <p:sp>
          <p:nvSpPr>
            <p:cNvPr id="56" name="Rectangle 55">
              <a:extLst>
                <a:ext uri="{FF2B5EF4-FFF2-40B4-BE49-F238E27FC236}">
                  <a16:creationId xmlns:a16="http://schemas.microsoft.com/office/drawing/2014/main" id="{55FA67F0-9D61-E945-921F-84051E11CCC5}"/>
                </a:ext>
              </a:extLst>
            </p:cNvPr>
            <p:cNvSpPr/>
            <p:nvPr userDrawn="1"/>
          </p:nvSpPr>
          <p:spPr>
            <a:xfrm>
              <a:off x="2756153" y="2784038"/>
              <a:ext cx="914400" cy="914400"/>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Dark </a:t>
              </a:r>
            </a:p>
            <a:p>
              <a:pPr algn="ctr"/>
              <a:r>
                <a:rPr lang="en-US" sz="1400" dirty="0">
                  <a:solidFill>
                    <a:schemeClr val="tx1"/>
                  </a:solidFill>
                  <a:latin typeface="+mj-lt"/>
                </a:rPr>
                <a:t>Green</a:t>
              </a: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0  </a:t>
              </a:r>
              <a:r>
                <a:rPr lang="en-US" sz="800" b="1" dirty="0">
                  <a:solidFill>
                    <a:schemeClr val="tx1"/>
                  </a:solidFill>
                  <a:latin typeface="+mn-lt"/>
                </a:rPr>
                <a:t>G: </a:t>
              </a:r>
              <a:r>
                <a:rPr lang="en-US" sz="800" dirty="0">
                  <a:solidFill>
                    <a:schemeClr val="tx1"/>
                  </a:solidFill>
                  <a:latin typeface="+mn-lt"/>
                </a:rPr>
                <a:t>101 </a:t>
              </a:r>
              <a:r>
                <a:rPr lang="en-US" sz="800" b="1" dirty="0">
                  <a:solidFill>
                    <a:schemeClr val="tx1"/>
                  </a:solidFill>
                  <a:latin typeface="+mn-lt"/>
                </a:rPr>
                <a:t> B: 7</a:t>
              </a:r>
              <a:r>
                <a:rPr lang="en-US" sz="800" dirty="0">
                  <a:solidFill>
                    <a:schemeClr val="tx1"/>
                  </a:solidFill>
                  <a:latin typeface="+mn-lt"/>
                </a:rPr>
                <a:t>8</a:t>
              </a:r>
            </a:p>
          </p:txBody>
        </p:sp>
        <p:sp>
          <p:nvSpPr>
            <p:cNvPr id="57" name="Rectangle 56">
              <a:extLst>
                <a:ext uri="{FF2B5EF4-FFF2-40B4-BE49-F238E27FC236}">
                  <a16:creationId xmlns:a16="http://schemas.microsoft.com/office/drawing/2014/main" id="{5DAB0A86-2253-0A40-87F6-5630A2736C2E}"/>
                </a:ext>
              </a:extLst>
            </p:cNvPr>
            <p:cNvSpPr/>
            <p:nvPr userDrawn="1"/>
          </p:nvSpPr>
          <p:spPr>
            <a:xfrm>
              <a:off x="3715232" y="2784038"/>
              <a:ext cx="914400" cy="914400"/>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Sea </a:t>
              </a:r>
            </a:p>
            <a:p>
              <a:pPr algn="ctr"/>
              <a:r>
                <a:rPr lang="en-US" sz="1400" dirty="0">
                  <a:solidFill>
                    <a:schemeClr val="bg1"/>
                  </a:solidFill>
                  <a:latin typeface="+mj-lt"/>
                </a:rPr>
                <a:t>Green</a:t>
              </a:r>
            </a:p>
            <a:p>
              <a:pPr algn="ctr"/>
              <a:endParaRPr lang="en-US" sz="1351" dirty="0">
                <a:solidFill>
                  <a:schemeClr val="bg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mn-lt"/>
                </a:rPr>
                <a:t>R: </a:t>
              </a:r>
              <a:r>
                <a:rPr lang="en-US" sz="800" dirty="0">
                  <a:solidFill>
                    <a:schemeClr val="bg1"/>
                  </a:solidFill>
                  <a:latin typeface="+mn-lt"/>
                </a:rPr>
                <a:t>0  </a:t>
              </a:r>
              <a:r>
                <a:rPr lang="en-US" sz="800" b="1" dirty="0">
                  <a:solidFill>
                    <a:schemeClr val="bg1"/>
                  </a:solidFill>
                  <a:latin typeface="+mn-lt"/>
                </a:rPr>
                <a:t>G: </a:t>
              </a:r>
              <a:r>
                <a:rPr lang="en-US" sz="800" dirty="0">
                  <a:solidFill>
                    <a:schemeClr val="bg1"/>
                  </a:solidFill>
                  <a:latin typeface="+mn-lt"/>
                </a:rPr>
                <a:t>158 </a:t>
              </a:r>
              <a:r>
                <a:rPr lang="en-US" sz="800" b="1" dirty="0">
                  <a:solidFill>
                    <a:schemeClr val="bg1"/>
                  </a:solidFill>
                  <a:latin typeface="+mn-lt"/>
                </a:rPr>
                <a:t> B: </a:t>
              </a:r>
              <a:r>
                <a:rPr lang="en-US" sz="800" dirty="0">
                  <a:solidFill>
                    <a:schemeClr val="bg1"/>
                  </a:solidFill>
                  <a:latin typeface="+mn-lt"/>
                </a:rPr>
                <a:t>150</a:t>
              </a:r>
            </a:p>
          </p:txBody>
        </p:sp>
        <p:sp>
          <p:nvSpPr>
            <p:cNvPr id="58" name="Rectangle 57">
              <a:extLst>
                <a:ext uri="{FF2B5EF4-FFF2-40B4-BE49-F238E27FC236}">
                  <a16:creationId xmlns:a16="http://schemas.microsoft.com/office/drawing/2014/main" id="{F7BFB42A-02FD-1247-97BB-91FFBC0CFDF6}"/>
                </a:ext>
              </a:extLst>
            </p:cNvPr>
            <p:cNvSpPr/>
            <p:nvPr userDrawn="1"/>
          </p:nvSpPr>
          <p:spPr>
            <a:xfrm>
              <a:off x="6592469" y="3760827"/>
              <a:ext cx="914400" cy="914400"/>
            </a:xfrm>
            <a:prstGeom prst="rect">
              <a:avLst/>
            </a:prstGeom>
            <a:solidFill>
              <a:srgbClr val="02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Sky</a:t>
              </a:r>
              <a:endParaRPr lang="en-US" sz="1351" dirty="0">
                <a:solidFill>
                  <a:schemeClr val="bg1"/>
                </a:solidFill>
                <a:latin typeface="+mj-lt"/>
              </a:endParaRPr>
            </a:p>
            <a:p>
              <a:pPr algn="ctr"/>
              <a:endParaRPr lang="en-US" sz="1351" dirty="0">
                <a:solidFill>
                  <a:schemeClr val="bg1"/>
                </a:solidFill>
                <a:latin typeface="+mj-lt"/>
              </a:endParaRPr>
            </a:p>
            <a:p>
              <a:pPr algn="ctr"/>
              <a:endParaRPr lang="en-US" sz="1351" dirty="0">
                <a:solidFill>
                  <a:schemeClr val="bg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mn-lt"/>
                </a:rPr>
                <a:t>R: </a:t>
              </a:r>
              <a:r>
                <a:rPr lang="en-US" sz="800" dirty="0">
                  <a:solidFill>
                    <a:schemeClr val="bg1"/>
                  </a:solidFill>
                  <a:latin typeface="+mn-lt"/>
                </a:rPr>
                <a:t>2  </a:t>
              </a:r>
              <a:r>
                <a:rPr lang="en-US" sz="800" b="1" dirty="0">
                  <a:solidFill>
                    <a:schemeClr val="bg1"/>
                  </a:solidFill>
                  <a:latin typeface="+mn-lt"/>
                </a:rPr>
                <a:t>G: </a:t>
              </a:r>
              <a:r>
                <a:rPr lang="en-US" sz="800" dirty="0">
                  <a:solidFill>
                    <a:schemeClr val="bg1"/>
                  </a:solidFill>
                  <a:latin typeface="+mn-lt"/>
                </a:rPr>
                <a:t>199 </a:t>
              </a:r>
              <a:r>
                <a:rPr lang="en-US" sz="800" b="1" dirty="0">
                  <a:solidFill>
                    <a:schemeClr val="bg1"/>
                  </a:solidFill>
                  <a:latin typeface="+mn-lt"/>
                </a:rPr>
                <a:t> B: </a:t>
              </a:r>
              <a:r>
                <a:rPr lang="en-US" sz="800" dirty="0">
                  <a:solidFill>
                    <a:schemeClr val="bg1"/>
                  </a:solidFill>
                  <a:latin typeface="+mn-lt"/>
                </a:rPr>
                <a:t>229</a:t>
              </a:r>
            </a:p>
          </p:txBody>
        </p:sp>
        <p:sp>
          <p:nvSpPr>
            <p:cNvPr id="59" name="Rectangle 58">
              <a:extLst>
                <a:ext uri="{FF2B5EF4-FFF2-40B4-BE49-F238E27FC236}">
                  <a16:creationId xmlns:a16="http://schemas.microsoft.com/office/drawing/2014/main" id="{88DA9F6D-7260-224E-8A34-E765B43B11EF}"/>
                </a:ext>
              </a:extLst>
            </p:cNvPr>
            <p:cNvSpPr/>
            <p:nvPr userDrawn="1"/>
          </p:nvSpPr>
          <p:spPr>
            <a:xfrm>
              <a:off x="1797074" y="3760827"/>
              <a:ext cx="914400" cy="914400"/>
            </a:xfrm>
            <a:prstGeom prst="rect">
              <a:avLst/>
            </a:prstGeom>
            <a:solidFill>
              <a:srgbClr val="872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rPr>
                <a:t>Garnet</a:t>
              </a:r>
              <a:endParaRPr lang="en-US" sz="1351" dirty="0">
                <a:solidFill>
                  <a:schemeClr val="tx1"/>
                </a:solidFill>
                <a:latin typeface="+mj-lt"/>
              </a:endParaRPr>
            </a:p>
            <a:p>
              <a:pPr algn="ctr"/>
              <a:endParaRPr lang="en-US" sz="1351" dirty="0">
                <a:solidFill>
                  <a:schemeClr val="tx1"/>
                </a:solidFill>
                <a:latin typeface="+mj-lt"/>
              </a:endParaRPr>
            </a:p>
            <a:p>
              <a:pPr algn="ctr"/>
              <a:endParaRPr lang="en-US" sz="1351" dirty="0">
                <a:solidFill>
                  <a:schemeClr val="tx1"/>
                </a:solidFill>
                <a:latin typeface="+mj-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rPr>
                <a:t>R: </a:t>
              </a:r>
              <a:r>
                <a:rPr lang="en-US" sz="800" dirty="0">
                  <a:solidFill>
                    <a:schemeClr val="tx1"/>
                  </a:solidFill>
                  <a:latin typeface="+mn-lt"/>
                </a:rPr>
                <a:t>135  </a:t>
              </a:r>
              <a:r>
                <a:rPr lang="en-US" sz="800" b="1" dirty="0">
                  <a:solidFill>
                    <a:schemeClr val="tx1"/>
                  </a:solidFill>
                  <a:latin typeface="+mn-lt"/>
                </a:rPr>
                <a:t>G: </a:t>
              </a:r>
              <a:r>
                <a:rPr lang="en-US" sz="800" dirty="0">
                  <a:solidFill>
                    <a:schemeClr val="tx1"/>
                  </a:solidFill>
                  <a:latin typeface="+mn-lt"/>
                </a:rPr>
                <a:t>32 </a:t>
              </a:r>
              <a:r>
                <a:rPr lang="en-US" sz="800" b="1" dirty="0">
                  <a:solidFill>
                    <a:schemeClr val="tx1"/>
                  </a:solidFill>
                  <a:latin typeface="+mn-lt"/>
                </a:rPr>
                <a:t> B: </a:t>
              </a:r>
              <a:r>
                <a:rPr lang="en-US" sz="800" dirty="0">
                  <a:solidFill>
                    <a:schemeClr val="tx1"/>
                  </a:solidFill>
                  <a:latin typeface="+mn-lt"/>
                </a:rPr>
                <a:t>82</a:t>
              </a:r>
            </a:p>
          </p:txBody>
        </p:sp>
      </p:gr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Footer Placeholder 1">
            <a:extLst>
              <a:ext uri="{FF2B5EF4-FFF2-40B4-BE49-F238E27FC236}">
                <a16:creationId xmlns:a16="http://schemas.microsoft.com/office/drawing/2014/main" id="{E6D2B179-43C0-48D9-8493-A7D5AC766CF5}"/>
              </a:ext>
            </a:extLst>
          </p:cNvPr>
          <p:cNvSpPr>
            <a:spLocks noGrp="1"/>
          </p:cNvSpPr>
          <p:nvPr>
            <p:ph type="ftr" sz="quarter" idx="13"/>
          </p:nvPr>
        </p:nvSpPr>
        <p:spPr/>
        <p:txBody>
          <a:bodyPr/>
          <a:lstStyle>
            <a:lvl1pPr>
              <a:defRPr sz="800"/>
            </a:lvl1pPr>
          </a:lstStyle>
          <a:p>
            <a:r>
              <a:rPr lang="en-US"/>
              <a:t>© 2023 Penn Mutual. All rights reserved.</a:t>
            </a:r>
            <a:endParaRPr lang="en-US" dirty="0"/>
          </a:p>
        </p:txBody>
      </p:sp>
      <p:sp>
        <p:nvSpPr>
          <p:cNvPr id="37" name="Title 2">
            <a:extLst>
              <a:ext uri="{FF2B5EF4-FFF2-40B4-BE49-F238E27FC236}">
                <a16:creationId xmlns:a16="http://schemas.microsoft.com/office/drawing/2014/main" id="{2BF5E53A-479D-44F3-B6CB-DA5981F6B025}"/>
              </a:ext>
            </a:extLst>
          </p:cNvPr>
          <p:cNvSpPr txBox="1">
            <a:spLocks/>
          </p:cNvSpPr>
          <p:nvPr userDrawn="1"/>
        </p:nvSpPr>
        <p:spPr>
          <a:xfrm>
            <a:off x="810001" y="1148097"/>
            <a:ext cx="10571999" cy="365127"/>
          </a:xfrm>
          <a:prstGeom prst="rect">
            <a:avLst/>
          </a:prstGeom>
          <a:effectLst/>
        </p:spPr>
        <p:txBody>
          <a:bodyPr vert="horz" lIns="91440" tIns="45720" rIns="91440" bIns="45720" rtlCol="0" anchor="b">
            <a:noAutofit/>
          </a:bodyPr>
          <a:lstStyle>
            <a:lvl1pPr algn="ctr" defTabSz="457200" rtl="0" eaLnBrk="1" latinLnBrk="0" hangingPunct="1">
              <a:lnSpc>
                <a:spcPct val="80000"/>
              </a:lnSpc>
              <a:spcBef>
                <a:spcPct val="0"/>
              </a:spcBef>
              <a:buNone/>
              <a:defRPr sz="4000" b="0" kern="1200" spc="-150">
                <a:solidFill>
                  <a:schemeClr val="bg1"/>
                </a:solidFill>
                <a:latin typeface="Georgia" panose="02040502050405020303"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0" kern="1200" spc="0" dirty="0">
                <a:solidFill>
                  <a:schemeClr val="bg1"/>
                </a:solidFill>
                <a:latin typeface="+mn-lt"/>
                <a:ea typeface="+mj-ea"/>
                <a:cs typeface="Times New Roman" panose="02020603050405020304" pitchFamily="18" charset="0"/>
              </a:rPr>
              <a:t>These are the colors in the Penn Mutual rainbow. Use black or white type, depending on the background color.</a:t>
            </a:r>
            <a:endParaRPr lang="en-US" sz="3600" b="0" kern="1200" spc="0" dirty="0">
              <a:solidFill>
                <a:schemeClr val="bg1"/>
              </a:solidFill>
              <a:latin typeface="+mn-lt"/>
              <a:ea typeface="+mj-ea"/>
              <a:cs typeface="Times New Roman" panose="02020603050405020304" pitchFamily="18" charset="0"/>
            </a:endParaRPr>
          </a:p>
        </p:txBody>
      </p:sp>
      <p:sp>
        <p:nvSpPr>
          <p:cNvPr id="23" name="TextBox 22">
            <a:extLst>
              <a:ext uri="{FF2B5EF4-FFF2-40B4-BE49-F238E27FC236}">
                <a16:creationId xmlns:a16="http://schemas.microsoft.com/office/drawing/2014/main" id="{3F3ECECC-B9C9-4DC2-BFC3-73B07D4C9949}"/>
              </a:ext>
            </a:extLst>
          </p:cNvPr>
          <p:cNvSpPr txBox="1"/>
          <p:nvPr userDrawn="1"/>
        </p:nvSpPr>
        <p:spPr>
          <a:xfrm>
            <a:off x="810001" y="458301"/>
            <a:ext cx="10571999" cy="769441"/>
          </a:xfrm>
          <a:prstGeom prst="rect">
            <a:avLst/>
          </a:prstGeom>
          <a:noFill/>
        </p:spPr>
        <p:txBody>
          <a:bodyPr wrap="square">
            <a:spAutoFit/>
          </a:bodyPr>
          <a:lstStyle/>
          <a:p>
            <a:pPr algn="ctr"/>
            <a:r>
              <a:rPr lang="en-US" sz="4400" b="1" dirty="0">
                <a:solidFill>
                  <a:schemeClr val="bg1"/>
                </a:solidFill>
                <a:latin typeface="+mj-lt"/>
              </a:rPr>
              <a:t>Colors</a:t>
            </a:r>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841585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olor dos and do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Footer Placeholder 1">
            <a:extLst>
              <a:ext uri="{FF2B5EF4-FFF2-40B4-BE49-F238E27FC236}">
                <a16:creationId xmlns:a16="http://schemas.microsoft.com/office/drawing/2014/main" id="{9F962FC8-90FF-4BDE-8C4B-A2581DE543BC}"/>
              </a:ext>
            </a:extLst>
          </p:cNvPr>
          <p:cNvSpPr>
            <a:spLocks noGrp="1"/>
          </p:cNvSpPr>
          <p:nvPr>
            <p:ph type="ftr" sz="quarter" idx="22"/>
          </p:nvPr>
        </p:nvSpPr>
        <p:spPr/>
        <p:txBody>
          <a:bodyPr/>
          <a:lstStyle>
            <a:lvl1pPr>
              <a:defRPr sz="800"/>
            </a:lvl1pPr>
          </a:lstStyle>
          <a:p>
            <a:r>
              <a:rPr lang="en-US"/>
              <a:t>© 2023 Penn Mutual. All rights reserved.</a:t>
            </a:r>
            <a:endParaRPr lang="en-US" dirty="0"/>
          </a:p>
        </p:txBody>
      </p:sp>
      <p:pic>
        <p:nvPicPr>
          <p:cNvPr id="4" name="Picture 3">
            <a:extLst>
              <a:ext uri="{FF2B5EF4-FFF2-40B4-BE49-F238E27FC236}">
                <a16:creationId xmlns:a16="http://schemas.microsoft.com/office/drawing/2014/main" id="{BEA8A43D-63FD-4EDC-8DA5-18E3FA2985A0}"/>
              </a:ext>
            </a:extLst>
          </p:cNvPr>
          <p:cNvPicPr>
            <a:picLocks noChangeAspect="1"/>
          </p:cNvPicPr>
          <p:nvPr userDrawn="1"/>
        </p:nvPicPr>
        <p:blipFill>
          <a:blip r:embed="rId2"/>
          <a:stretch>
            <a:fillRect/>
          </a:stretch>
        </p:blipFill>
        <p:spPr>
          <a:xfrm>
            <a:off x="919321" y="1579992"/>
            <a:ext cx="10462679" cy="2744096"/>
          </a:xfrm>
          <a:prstGeom prst="rect">
            <a:avLst/>
          </a:prstGeom>
        </p:spPr>
      </p:pic>
      <p:sp>
        <p:nvSpPr>
          <p:cNvPr id="3" name="TextBox 2">
            <a:extLst>
              <a:ext uri="{FF2B5EF4-FFF2-40B4-BE49-F238E27FC236}">
                <a16:creationId xmlns:a16="http://schemas.microsoft.com/office/drawing/2014/main" id="{EBEEB754-7185-470E-A860-1EF2632E40BE}"/>
              </a:ext>
            </a:extLst>
          </p:cNvPr>
          <p:cNvSpPr txBox="1"/>
          <p:nvPr userDrawn="1"/>
        </p:nvSpPr>
        <p:spPr>
          <a:xfrm>
            <a:off x="1018670" y="4598762"/>
            <a:ext cx="2326993" cy="830997"/>
          </a:xfrm>
          <a:prstGeom prst="rect">
            <a:avLst/>
          </a:prstGeom>
          <a:noFill/>
        </p:spPr>
        <p:txBody>
          <a:bodyPr wrap="square" rtlCol="0">
            <a:spAutoFit/>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When possible, position </a:t>
            </a:r>
            <a:br>
              <a:rPr lang="en-US" sz="1200" b="0" dirty="0">
                <a:solidFill>
                  <a:schemeClr val="bg1"/>
                </a:solidFill>
              </a:rPr>
            </a:br>
            <a:r>
              <a:rPr lang="en-US" sz="1200" b="0" dirty="0">
                <a:solidFill>
                  <a:schemeClr val="bg1"/>
                </a:solidFill>
              </a:rPr>
              <a:t>color squares over neutral backgrounds such as white, black or gray.</a:t>
            </a:r>
          </a:p>
        </p:txBody>
      </p:sp>
      <p:sp>
        <p:nvSpPr>
          <p:cNvPr id="11" name="TextBox 10">
            <a:extLst>
              <a:ext uri="{FF2B5EF4-FFF2-40B4-BE49-F238E27FC236}">
                <a16:creationId xmlns:a16="http://schemas.microsoft.com/office/drawing/2014/main" id="{2F4ABBA4-35DC-4C25-8A91-B85E3786D064}"/>
              </a:ext>
            </a:extLst>
          </p:cNvPr>
          <p:cNvSpPr txBox="1"/>
          <p:nvPr userDrawn="1"/>
        </p:nvSpPr>
        <p:spPr>
          <a:xfrm>
            <a:off x="4629549" y="4598762"/>
            <a:ext cx="2326993" cy="1015663"/>
          </a:xfrm>
          <a:prstGeom prst="rect">
            <a:avLst/>
          </a:prstGeom>
          <a:noFill/>
        </p:spPr>
        <p:txBody>
          <a:bodyPr wrap="square" rtlCol="0">
            <a:spAutoFit/>
          </a:bodyPr>
          <a:lstStyle/>
          <a:p>
            <a:pPr lvl="0"/>
            <a:r>
              <a:rPr lang="en-US" sz="1200" dirty="0">
                <a:solidFill>
                  <a:schemeClr val="bg1"/>
                </a:solidFill>
              </a:rPr>
              <a:t>Occasionally, you can use color squares on color backgrounds, but use them sparingly. Only use the color combinations shown above.</a:t>
            </a:r>
          </a:p>
        </p:txBody>
      </p:sp>
      <p:sp>
        <p:nvSpPr>
          <p:cNvPr id="12" name="TextBox 11">
            <a:extLst>
              <a:ext uri="{FF2B5EF4-FFF2-40B4-BE49-F238E27FC236}">
                <a16:creationId xmlns:a16="http://schemas.microsoft.com/office/drawing/2014/main" id="{899665D7-77CD-45D7-96C1-74EB2C2E0F7A}"/>
              </a:ext>
            </a:extLst>
          </p:cNvPr>
          <p:cNvSpPr txBox="1"/>
          <p:nvPr userDrawn="1"/>
        </p:nvSpPr>
        <p:spPr>
          <a:xfrm>
            <a:off x="8727664" y="4598762"/>
            <a:ext cx="2326993" cy="830997"/>
          </a:xfrm>
          <a:prstGeom prst="rect">
            <a:avLst/>
          </a:prstGeom>
          <a:noFill/>
        </p:spPr>
        <p:txBody>
          <a:bodyPr wrap="square" rtlCol="0">
            <a:spAutoFit/>
          </a:bodyPr>
          <a:lstStyle/>
          <a:p>
            <a:pPr lvl="0"/>
            <a:r>
              <a:rPr lang="en-US" sz="1200" dirty="0">
                <a:solidFill>
                  <a:schemeClr val="bg1"/>
                </a:solidFill>
              </a:rPr>
              <a:t>Avoid combining colors that are both bright or heavy in contrast. Such combinations affect legibility.</a:t>
            </a:r>
          </a:p>
        </p:txBody>
      </p:sp>
      <p:sp>
        <p:nvSpPr>
          <p:cNvPr id="13" name="TextBox 12">
            <a:extLst>
              <a:ext uri="{FF2B5EF4-FFF2-40B4-BE49-F238E27FC236}">
                <a16:creationId xmlns:a16="http://schemas.microsoft.com/office/drawing/2014/main" id="{06785B62-5DBD-4629-842D-776906966696}"/>
              </a:ext>
            </a:extLst>
          </p:cNvPr>
          <p:cNvSpPr txBox="1"/>
          <p:nvPr userDrawn="1"/>
        </p:nvSpPr>
        <p:spPr>
          <a:xfrm>
            <a:off x="328435" y="458301"/>
            <a:ext cx="11558764" cy="769441"/>
          </a:xfrm>
          <a:prstGeom prst="rect">
            <a:avLst/>
          </a:prstGeom>
          <a:noFill/>
        </p:spPr>
        <p:txBody>
          <a:bodyPr wrap="square">
            <a:spAutoFit/>
          </a:bodyPr>
          <a:lstStyle/>
          <a:p>
            <a:pPr algn="ctr"/>
            <a:r>
              <a:rPr lang="en-US" sz="4400" b="1" dirty="0">
                <a:solidFill>
                  <a:schemeClr val="bg1"/>
                </a:solidFill>
                <a:latin typeface="+mj-lt"/>
              </a:rPr>
              <a:t>Color Dos and Don’ts</a:t>
            </a:r>
          </a:p>
        </p:txBody>
      </p:sp>
      <p:pic>
        <p:nvPicPr>
          <p:cNvPr id="10" name="Graphic 9">
            <a:extLst>
              <a:ext uri="{FF2B5EF4-FFF2-40B4-BE49-F238E27FC236}">
                <a16:creationId xmlns:a16="http://schemas.microsoft.com/office/drawing/2014/main" id="{D8FF52CF-053D-49F3-A0CA-CF4D4282FA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189355069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Example headlines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Footer Placeholder 1">
            <a:extLst>
              <a:ext uri="{FF2B5EF4-FFF2-40B4-BE49-F238E27FC236}">
                <a16:creationId xmlns:a16="http://schemas.microsoft.com/office/drawing/2014/main" id="{9F962FC8-90FF-4BDE-8C4B-A2581DE543BC}"/>
              </a:ext>
            </a:extLst>
          </p:cNvPr>
          <p:cNvSpPr>
            <a:spLocks noGrp="1"/>
          </p:cNvSpPr>
          <p:nvPr>
            <p:ph type="ftr" sz="quarter" idx="22"/>
          </p:nvPr>
        </p:nvSpPr>
        <p:spPr/>
        <p:txBody>
          <a:bodyPr/>
          <a:lstStyle>
            <a:lvl1pPr>
              <a:defRPr sz="900"/>
            </a:lvl1pPr>
          </a:lstStyle>
          <a:p>
            <a:r>
              <a:rPr lang="en-US"/>
              <a:t>© 2023 Penn Mutual. All rights reserved.</a:t>
            </a:r>
            <a:endParaRPr lang="en-US" dirty="0"/>
          </a:p>
        </p:txBody>
      </p:sp>
      <p:grpSp>
        <p:nvGrpSpPr>
          <p:cNvPr id="7" name="Group 6">
            <a:extLst>
              <a:ext uri="{FF2B5EF4-FFF2-40B4-BE49-F238E27FC236}">
                <a16:creationId xmlns:a16="http://schemas.microsoft.com/office/drawing/2014/main" id="{EEAE4EDC-342C-4424-A888-877796D34D24}"/>
              </a:ext>
            </a:extLst>
          </p:cNvPr>
          <p:cNvGrpSpPr/>
          <p:nvPr userDrawn="1"/>
        </p:nvGrpSpPr>
        <p:grpSpPr>
          <a:xfrm>
            <a:off x="282387" y="863751"/>
            <a:ext cx="3657600" cy="5120640"/>
            <a:chOff x="282386" y="863750"/>
            <a:chExt cx="3657600" cy="5120640"/>
          </a:xfrm>
        </p:grpSpPr>
        <p:sp>
          <p:nvSpPr>
            <p:cNvPr id="5" name="Rectangle 4">
              <a:extLst>
                <a:ext uri="{FF2B5EF4-FFF2-40B4-BE49-F238E27FC236}">
                  <a16:creationId xmlns:a16="http://schemas.microsoft.com/office/drawing/2014/main" id="{C1505A73-203E-48DB-857B-1431FF7A5BB7}"/>
                </a:ext>
              </a:extLst>
            </p:cNvPr>
            <p:cNvSpPr/>
            <p:nvPr userDrawn="1"/>
          </p:nvSpPr>
          <p:spPr>
            <a:xfrm>
              <a:off x="282386" y="863750"/>
              <a:ext cx="3657600" cy="5120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4000"/>
                </a:lnSpc>
              </a:pPr>
              <a:r>
                <a:rPr lang="en-US" sz="3600" b="1" spc="-151" dirty="0">
                  <a:solidFill>
                    <a:schemeClr val="bg1"/>
                  </a:solidFill>
                  <a:latin typeface="+mj-lt"/>
                </a:rPr>
                <a:t>Make our long history work for your immediate future. </a:t>
              </a:r>
            </a:p>
          </p:txBody>
        </p:sp>
        <p:pic>
          <p:nvPicPr>
            <p:cNvPr id="19" name="Graphic 18">
              <a:extLst>
                <a:ext uri="{FF2B5EF4-FFF2-40B4-BE49-F238E27FC236}">
                  <a16:creationId xmlns:a16="http://schemas.microsoft.com/office/drawing/2014/main" id="{DD14075D-799C-45D1-B328-141F450A9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pic>
        <p:nvPicPr>
          <p:cNvPr id="21" name="Graphic 20">
            <a:extLst>
              <a:ext uri="{FF2B5EF4-FFF2-40B4-BE49-F238E27FC236}">
                <a16:creationId xmlns:a16="http://schemas.microsoft.com/office/drawing/2014/main" id="{C104CA8F-04D7-44B1-81B5-FADCDCD93F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2290" y="5470251"/>
            <a:ext cx="1307423" cy="234119"/>
          </a:xfrm>
          <a:prstGeom prst="rect">
            <a:avLst/>
          </a:prstGeom>
        </p:spPr>
      </p:pic>
      <p:pic>
        <p:nvPicPr>
          <p:cNvPr id="25" name="Graphic 24">
            <a:extLst>
              <a:ext uri="{FF2B5EF4-FFF2-40B4-BE49-F238E27FC236}">
                <a16:creationId xmlns:a16="http://schemas.microsoft.com/office/drawing/2014/main" id="{96D16433-C91E-4EF4-8F26-A870FF4BF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27103" y="5470251"/>
            <a:ext cx="1307423" cy="234119"/>
          </a:xfrm>
          <a:prstGeom prst="rect">
            <a:avLst/>
          </a:prstGeom>
        </p:spPr>
      </p:pic>
      <p:grpSp>
        <p:nvGrpSpPr>
          <p:cNvPr id="26" name="Group 25">
            <a:extLst>
              <a:ext uri="{FF2B5EF4-FFF2-40B4-BE49-F238E27FC236}">
                <a16:creationId xmlns:a16="http://schemas.microsoft.com/office/drawing/2014/main" id="{D5447F78-8BA0-41DD-97B9-FDBCB8FE4553}"/>
              </a:ext>
            </a:extLst>
          </p:cNvPr>
          <p:cNvGrpSpPr/>
          <p:nvPr userDrawn="1"/>
        </p:nvGrpSpPr>
        <p:grpSpPr>
          <a:xfrm>
            <a:off x="4267200" y="863751"/>
            <a:ext cx="3657600" cy="5120640"/>
            <a:chOff x="282386" y="863750"/>
            <a:chExt cx="3657600" cy="5120640"/>
          </a:xfrm>
        </p:grpSpPr>
        <p:sp>
          <p:nvSpPr>
            <p:cNvPr id="27" name="Rectangle 26">
              <a:extLst>
                <a:ext uri="{FF2B5EF4-FFF2-40B4-BE49-F238E27FC236}">
                  <a16:creationId xmlns:a16="http://schemas.microsoft.com/office/drawing/2014/main" id="{6500447F-0B75-480B-B78A-3B28C36CB601}"/>
                </a:ext>
              </a:extLst>
            </p:cNvPr>
            <p:cNvSpPr/>
            <p:nvPr userDrawn="1"/>
          </p:nvSpPr>
          <p:spPr>
            <a:xfrm>
              <a:off x="282386" y="863750"/>
              <a:ext cx="3657600" cy="51206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3800"/>
                </a:lnSpc>
              </a:pPr>
              <a:r>
                <a:rPr lang="en-US" sz="3400" b="1" spc="-151" dirty="0">
                  <a:solidFill>
                    <a:schemeClr val="tx1"/>
                  </a:solidFill>
                  <a:latin typeface="+mj-lt"/>
                </a:rPr>
                <a:t>Here are a few life insurance words to make you sound even smarter at a party. </a:t>
              </a:r>
            </a:p>
          </p:txBody>
        </p:sp>
        <p:pic>
          <p:nvPicPr>
            <p:cNvPr id="31" name="Graphic 30">
              <a:extLst>
                <a:ext uri="{FF2B5EF4-FFF2-40B4-BE49-F238E27FC236}">
                  <a16:creationId xmlns:a16="http://schemas.microsoft.com/office/drawing/2014/main" id="{B039611C-619B-44EA-AF13-505BE8F2B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grpSp>
        <p:nvGrpSpPr>
          <p:cNvPr id="32" name="Group 31">
            <a:extLst>
              <a:ext uri="{FF2B5EF4-FFF2-40B4-BE49-F238E27FC236}">
                <a16:creationId xmlns:a16="http://schemas.microsoft.com/office/drawing/2014/main" id="{D92C3FA2-1F07-4009-9F9C-20EB0B1B449D}"/>
              </a:ext>
            </a:extLst>
          </p:cNvPr>
          <p:cNvGrpSpPr/>
          <p:nvPr userDrawn="1"/>
        </p:nvGrpSpPr>
        <p:grpSpPr>
          <a:xfrm>
            <a:off x="8252013" y="863751"/>
            <a:ext cx="3657600" cy="5120640"/>
            <a:chOff x="282386" y="863750"/>
            <a:chExt cx="3657600" cy="5120640"/>
          </a:xfrm>
        </p:grpSpPr>
        <p:sp>
          <p:nvSpPr>
            <p:cNvPr id="33" name="Rectangle 32">
              <a:extLst>
                <a:ext uri="{FF2B5EF4-FFF2-40B4-BE49-F238E27FC236}">
                  <a16:creationId xmlns:a16="http://schemas.microsoft.com/office/drawing/2014/main" id="{F65A5467-ADAA-46ED-8A04-B1400D58B348}"/>
                </a:ext>
              </a:extLst>
            </p:cNvPr>
            <p:cNvSpPr/>
            <p:nvPr userDrawn="1"/>
          </p:nvSpPr>
          <p:spPr>
            <a:xfrm>
              <a:off x="282386" y="863750"/>
              <a:ext cx="3657600" cy="5120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4000"/>
                </a:lnSpc>
              </a:pPr>
              <a:r>
                <a:rPr lang="en-US" sz="3600" b="1" dirty="0">
                  <a:solidFill>
                    <a:schemeClr val="bg1"/>
                  </a:solidFill>
                  <a:latin typeface="+mj-lt"/>
                </a:rPr>
                <a:t>Be wildly responsible with your money.</a:t>
              </a:r>
              <a:endParaRPr lang="en-US" sz="3600" b="1" spc="-151" dirty="0">
                <a:solidFill>
                  <a:schemeClr val="bg1"/>
                </a:solidFill>
                <a:latin typeface="+mj-lt"/>
              </a:endParaRPr>
            </a:p>
          </p:txBody>
        </p:sp>
        <p:pic>
          <p:nvPicPr>
            <p:cNvPr id="34" name="Graphic 33">
              <a:extLst>
                <a:ext uri="{FF2B5EF4-FFF2-40B4-BE49-F238E27FC236}">
                  <a16:creationId xmlns:a16="http://schemas.microsoft.com/office/drawing/2014/main" id="{91F5761E-2FD8-46C2-A154-3599BD96E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sp>
        <p:nvSpPr>
          <p:cNvPr id="18" name="TextBox 17">
            <a:extLst>
              <a:ext uri="{FF2B5EF4-FFF2-40B4-BE49-F238E27FC236}">
                <a16:creationId xmlns:a16="http://schemas.microsoft.com/office/drawing/2014/main" id="{57F6FFCA-E5B5-4DF6-B2EC-19B7D67DDE37}"/>
              </a:ext>
            </a:extLst>
          </p:cNvPr>
          <p:cNvSpPr txBox="1"/>
          <p:nvPr userDrawn="1"/>
        </p:nvSpPr>
        <p:spPr>
          <a:xfrm>
            <a:off x="3419395" y="445230"/>
            <a:ext cx="6098240" cy="276999"/>
          </a:xfrm>
          <a:prstGeom prst="rect">
            <a:avLst/>
          </a:prstGeom>
          <a:noFill/>
        </p:spPr>
        <p:txBody>
          <a:bodyPr wrap="square">
            <a:spAutoFit/>
          </a:bodyPr>
          <a:lstStyle/>
          <a:p>
            <a:r>
              <a:rPr lang="en-US" sz="1200" dirty="0">
                <a:solidFill>
                  <a:schemeClr val="bg1"/>
                </a:solidFill>
              </a:rPr>
              <a:t>These are</a:t>
            </a:r>
            <a:r>
              <a:rPr lang="en-US" sz="1200" baseline="0" dirty="0">
                <a:solidFill>
                  <a:schemeClr val="bg1"/>
                </a:solidFill>
              </a:rPr>
              <a:t> examples of refreshingly forthright headlines. </a:t>
            </a:r>
            <a:endParaRPr lang="en-US" sz="1200" dirty="0">
              <a:solidFill>
                <a:schemeClr val="bg1"/>
              </a:solidFill>
            </a:endParaRPr>
          </a:p>
        </p:txBody>
      </p:sp>
      <p:sp>
        <p:nvSpPr>
          <p:cNvPr id="20" name="TextBox 19">
            <a:extLst>
              <a:ext uri="{FF2B5EF4-FFF2-40B4-BE49-F238E27FC236}">
                <a16:creationId xmlns:a16="http://schemas.microsoft.com/office/drawing/2014/main" id="{90D0CB77-3855-4DA6-B5BC-8070AB8AB195}"/>
              </a:ext>
            </a:extLst>
          </p:cNvPr>
          <p:cNvSpPr txBox="1"/>
          <p:nvPr userDrawn="1"/>
        </p:nvSpPr>
        <p:spPr>
          <a:xfrm>
            <a:off x="304801" y="307125"/>
            <a:ext cx="3114595" cy="461665"/>
          </a:xfrm>
          <a:prstGeom prst="rect">
            <a:avLst/>
          </a:prstGeom>
          <a:noFill/>
        </p:spPr>
        <p:txBody>
          <a:bodyPr wrap="square">
            <a:spAutoFit/>
          </a:bodyPr>
          <a:lstStyle/>
          <a:p>
            <a:r>
              <a:rPr lang="en-US" sz="2400" b="1" dirty="0">
                <a:solidFill>
                  <a:schemeClr val="bg1"/>
                </a:solidFill>
                <a:latin typeface="+mj-lt"/>
              </a:rPr>
              <a:t>Sample Headlines</a:t>
            </a:r>
          </a:p>
        </p:txBody>
      </p:sp>
      <p:pic>
        <p:nvPicPr>
          <p:cNvPr id="22" name="Graphic 21">
            <a:extLst>
              <a:ext uri="{FF2B5EF4-FFF2-40B4-BE49-F238E27FC236}">
                <a16:creationId xmlns:a16="http://schemas.microsoft.com/office/drawing/2014/main" id="{BCDE30D6-743F-4312-A3E2-DA83D960E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150533057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Example headlines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Footer Placeholder 1">
            <a:extLst>
              <a:ext uri="{FF2B5EF4-FFF2-40B4-BE49-F238E27FC236}">
                <a16:creationId xmlns:a16="http://schemas.microsoft.com/office/drawing/2014/main" id="{9F962FC8-90FF-4BDE-8C4B-A2581DE543BC}"/>
              </a:ext>
            </a:extLst>
          </p:cNvPr>
          <p:cNvSpPr>
            <a:spLocks noGrp="1"/>
          </p:cNvSpPr>
          <p:nvPr>
            <p:ph type="ftr" sz="quarter" idx="22"/>
          </p:nvPr>
        </p:nvSpPr>
        <p:spPr/>
        <p:txBody>
          <a:bodyPr/>
          <a:lstStyle>
            <a:lvl1pPr>
              <a:defRPr sz="900"/>
            </a:lvl1pPr>
          </a:lstStyle>
          <a:p>
            <a:r>
              <a:rPr lang="en-US"/>
              <a:t>© 2023 Penn Mutual. All rights reserved.</a:t>
            </a:r>
            <a:endParaRPr lang="en-US" dirty="0"/>
          </a:p>
        </p:txBody>
      </p:sp>
      <p:grpSp>
        <p:nvGrpSpPr>
          <p:cNvPr id="7" name="Group 6">
            <a:extLst>
              <a:ext uri="{FF2B5EF4-FFF2-40B4-BE49-F238E27FC236}">
                <a16:creationId xmlns:a16="http://schemas.microsoft.com/office/drawing/2014/main" id="{EEAE4EDC-342C-4424-A888-877796D34D24}"/>
              </a:ext>
            </a:extLst>
          </p:cNvPr>
          <p:cNvGrpSpPr/>
          <p:nvPr userDrawn="1"/>
        </p:nvGrpSpPr>
        <p:grpSpPr>
          <a:xfrm>
            <a:off x="282387" y="863751"/>
            <a:ext cx="3657600" cy="5120640"/>
            <a:chOff x="282386" y="863750"/>
            <a:chExt cx="3657600" cy="5120640"/>
          </a:xfrm>
        </p:grpSpPr>
        <p:sp>
          <p:nvSpPr>
            <p:cNvPr id="5" name="Rectangle 4">
              <a:extLst>
                <a:ext uri="{FF2B5EF4-FFF2-40B4-BE49-F238E27FC236}">
                  <a16:creationId xmlns:a16="http://schemas.microsoft.com/office/drawing/2014/main" id="{C1505A73-203E-48DB-857B-1431FF7A5BB7}"/>
                </a:ext>
              </a:extLst>
            </p:cNvPr>
            <p:cNvSpPr/>
            <p:nvPr userDrawn="1"/>
          </p:nvSpPr>
          <p:spPr>
            <a:xfrm>
              <a:off x="282386" y="863750"/>
              <a:ext cx="3657600" cy="5120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3800"/>
                </a:lnSpc>
              </a:pPr>
              <a:r>
                <a:rPr lang="en-US" sz="3400" b="1" spc="-151" dirty="0">
                  <a:solidFill>
                    <a:schemeClr val="bg1"/>
                  </a:solidFill>
                  <a:latin typeface="+mj-lt"/>
                </a:rPr>
                <a:t>What’s the </a:t>
              </a:r>
            </a:p>
            <a:p>
              <a:pPr lvl="0" algn="ctr">
                <a:lnSpc>
                  <a:spcPts val="3800"/>
                </a:lnSpc>
              </a:pPr>
              <a:r>
                <a:rPr lang="en-US" sz="3400" b="1" spc="-151" dirty="0">
                  <a:solidFill>
                    <a:schemeClr val="bg1"/>
                  </a:solidFill>
                  <a:latin typeface="+mj-lt"/>
                </a:rPr>
                <a:t>right age to take care of life insurance?</a:t>
              </a:r>
            </a:p>
            <a:p>
              <a:pPr lvl="0" algn="ctr">
                <a:lnSpc>
                  <a:spcPts val="3800"/>
                </a:lnSpc>
              </a:pPr>
              <a:endParaRPr lang="en-US" sz="3400" b="1" spc="-151" dirty="0">
                <a:solidFill>
                  <a:schemeClr val="bg1"/>
                </a:solidFill>
                <a:latin typeface="+mj-lt"/>
              </a:endParaRPr>
            </a:p>
            <a:p>
              <a:pPr lvl="0" algn="ctr">
                <a:lnSpc>
                  <a:spcPts val="3800"/>
                </a:lnSpc>
              </a:pPr>
              <a:r>
                <a:rPr lang="en-US" sz="3400" b="1" spc="-151" dirty="0">
                  <a:solidFill>
                    <a:schemeClr val="bg1"/>
                  </a:solidFill>
                  <a:latin typeface="+mj-lt"/>
                </a:rPr>
                <a:t> Yes.</a:t>
              </a:r>
            </a:p>
          </p:txBody>
        </p:sp>
        <p:pic>
          <p:nvPicPr>
            <p:cNvPr id="19" name="Graphic 18">
              <a:extLst>
                <a:ext uri="{FF2B5EF4-FFF2-40B4-BE49-F238E27FC236}">
                  <a16:creationId xmlns:a16="http://schemas.microsoft.com/office/drawing/2014/main" id="{DD14075D-799C-45D1-B328-141F450A9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pic>
        <p:nvPicPr>
          <p:cNvPr id="21" name="Graphic 20">
            <a:extLst>
              <a:ext uri="{FF2B5EF4-FFF2-40B4-BE49-F238E27FC236}">
                <a16:creationId xmlns:a16="http://schemas.microsoft.com/office/drawing/2014/main" id="{C104CA8F-04D7-44B1-81B5-FADCDCD93F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2290" y="5470251"/>
            <a:ext cx="1307423" cy="234119"/>
          </a:xfrm>
          <a:prstGeom prst="rect">
            <a:avLst/>
          </a:prstGeom>
        </p:spPr>
      </p:pic>
      <p:pic>
        <p:nvPicPr>
          <p:cNvPr id="25" name="Graphic 24">
            <a:extLst>
              <a:ext uri="{FF2B5EF4-FFF2-40B4-BE49-F238E27FC236}">
                <a16:creationId xmlns:a16="http://schemas.microsoft.com/office/drawing/2014/main" id="{96D16433-C91E-4EF4-8F26-A870FF4BF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27103" y="5470251"/>
            <a:ext cx="1307423" cy="234119"/>
          </a:xfrm>
          <a:prstGeom prst="rect">
            <a:avLst/>
          </a:prstGeom>
        </p:spPr>
      </p:pic>
      <p:grpSp>
        <p:nvGrpSpPr>
          <p:cNvPr id="26" name="Group 25">
            <a:extLst>
              <a:ext uri="{FF2B5EF4-FFF2-40B4-BE49-F238E27FC236}">
                <a16:creationId xmlns:a16="http://schemas.microsoft.com/office/drawing/2014/main" id="{D5447F78-8BA0-41DD-97B9-FDBCB8FE4553}"/>
              </a:ext>
            </a:extLst>
          </p:cNvPr>
          <p:cNvGrpSpPr/>
          <p:nvPr userDrawn="1"/>
        </p:nvGrpSpPr>
        <p:grpSpPr>
          <a:xfrm>
            <a:off x="4267200" y="863751"/>
            <a:ext cx="3657600" cy="5120640"/>
            <a:chOff x="282386" y="863750"/>
            <a:chExt cx="3657600" cy="5120640"/>
          </a:xfrm>
        </p:grpSpPr>
        <p:sp>
          <p:nvSpPr>
            <p:cNvPr id="27" name="Rectangle 26">
              <a:extLst>
                <a:ext uri="{FF2B5EF4-FFF2-40B4-BE49-F238E27FC236}">
                  <a16:creationId xmlns:a16="http://schemas.microsoft.com/office/drawing/2014/main" id="{6500447F-0B75-480B-B78A-3B28C36CB601}"/>
                </a:ext>
              </a:extLst>
            </p:cNvPr>
            <p:cNvSpPr/>
            <p:nvPr userDrawn="1"/>
          </p:nvSpPr>
          <p:spPr>
            <a:xfrm>
              <a:off x="282386" y="863750"/>
              <a:ext cx="3657600" cy="5120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3800"/>
                </a:lnSpc>
              </a:pPr>
              <a:r>
                <a:rPr lang="en-US" sz="3400" b="1" spc="-151" dirty="0">
                  <a:solidFill>
                    <a:schemeClr val="bg1"/>
                  </a:solidFill>
                  <a:latin typeface="+mj-lt"/>
                </a:rPr>
                <a:t>That little voice that tells you that you should really get on top of your life insurance </a:t>
              </a:r>
              <a:br>
                <a:rPr lang="en-US" sz="3400" b="1" spc="-151" dirty="0">
                  <a:solidFill>
                    <a:schemeClr val="bg1"/>
                  </a:solidFill>
                  <a:latin typeface="+mj-lt"/>
                </a:rPr>
              </a:br>
              <a:r>
                <a:rPr lang="en-US" sz="3400" b="1" spc="-151" dirty="0">
                  <a:solidFill>
                    <a:schemeClr val="bg1"/>
                  </a:solidFill>
                  <a:latin typeface="+mj-lt"/>
                </a:rPr>
                <a:t>is right.</a:t>
              </a:r>
            </a:p>
          </p:txBody>
        </p:sp>
        <p:pic>
          <p:nvPicPr>
            <p:cNvPr id="31" name="Graphic 30">
              <a:extLst>
                <a:ext uri="{FF2B5EF4-FFF2-40B4-BE49-F238E27FC236}">
                  <a16:creationId xmlns:a16="http://schemas.microsoft.com/office/drawing/2014/main" id="{B039611C-619B-44EA-AF13-505BE8F2B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grpSp>
        <p:nvGrpSpPr>
          <p:cNvPr id="32" name="Group 31">
            <a:extLst>
              <a:ext uri="{FF2B5EF4-FFF2-40B4-BE49-F238E27FC236}">
                <a16:creationId xmlns:a16="http://schemas.microsoft.com/office/drawing/2014/main" id="{D92C3FA2-1F07-4009-9F9C-20EB0B1B449D}"/>
              </a:ext>
            </a:extLst>
          </p:cNvPr>
          <p:cNvGrpSpPr/>
          <p:nvPr userDrawn="1"/>
        </p:nvGrpSpPr>
        <p:grpSpPr>
          <a:xfrm>
            <a:off x="8252013" y="863751"/>
            <a:ext cx="3657600" cy="5120640"/>
            <a:chOff x="282386" y="863750"/>
            <a:chExt cx="3657600" cy="5120640"/>
          </a:xfrm>
        </p:grpSpPr>
        <p:sp>
          <p:nvSpPr>
            <p:cNvPr id="33" name="Rectangle 32">
              <a:extLst>
                <a:ext uri="{FF2B5EF4-FFF2-40B4-BE49-F238E27FC236}">
                  <a16:creationId xmlns:a16="http://schemas.microsoft.com/office/drawing/2014/main" id="{F65A5467-ADAA-46ED-8A04-B1400D58B348}"/>
                </a:ext>
              </a:extLst>
            </p:cNvPr>
            <p:cNvSpPr/>
            <p:nvPr userDrawn="1"/>
          </p:nvSpPr>
          <p:spPr>
            <a:xfrm>
              <a:off x="282386" y="863750"/>
              <a:ext cx="3657600" cy="5120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3800"/>
                </a:lnSpc>
              </a:pPr>
              <a:r>
                <a:rPr lang="en-US" sz="3400" b="1" spc="-151" dirty="0">
                  <a:solidFill>
                    <a:schemeClr val="bg1"/>
                  </a:solidFill>
                  <a:latin typeface="+mj-lt"/>
                </a:rPr>
                <a:t>A good life insurance policy does more than </a:t>
              </a:r>
            </a:p>
            <a:p>
              <a:pPr lvl="0" algn="ctr">
                <a:lnSpc>
                  <a:spcPts val="3800"/>
                </a:lnSpc>
              </a:pPr>
              <a:r>
                <a:rPr lang="en-US" sz="3400" b="1" spc="-151" dirty="0">
                  <a:solidFill>
                    <a:schemeClr val="bg1"/>
                  </a:solidFill>
                  <a:latin typeface="+mj-lt"/>
                </a:rPr>
                <a:t>you think </a:t>
              </a:r>
            </a:p>
            <a:p>
              <a:pPr lvl="0" algn="ctr">
                <a:lnSpc>
                  <a:spcPts val="3800"/>
                </a:lnSpc>
              </a:pPr>
              <a:r>
                <a:rPr lang="en-US" sz="3400" b="1" spc="-151" dirty="0">
                  <a:solidFill>
                    <a:schemeClr val="bg1"/>
                  </a:solidFill>
                  <a:latin typeface="+mj-lt"/>
                </a:rPr>
                <a:t>it does.</a:t>
              </a:r>
            </a:p>
          </p:txBody>
        </p:sp>
        <p:pic>
          <p:nvPicPr>
            <p:cNvPr id="34" name="Graphic 33">
              <a:extLst>
                <a:ext uri="{FF2B5EF4-FFF2-40B4-BE49-F238E27FC236}">
                  <a16:creationId xmlns:a16="http://schemas.microsoft.com/office/drawing/2014/main" id="{91F5761E-2FD8-46C2-A154-3599BD96E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sp>
        <p:nvSpPr>
          <p:cNvPr id="22" name="TextBox 21">
            <a:extLst>
              <a:ext uri="{FF2B5EF4-FFF2-40B4-BE49-F238E27FC236}">
                <a16:creationId xmlns:a16="http://schemas.microsoft.com/office/drawing/2014/main" id="{70D95CCE-309C-4C60-A511-0974F4AAFB2C}"/>
              </a:ext>
            </a:extLst>
          </p:cNvPr>
          <p:cNvSpPr txBox="1"/>
          <p:nvPr userDrawn="1"/>
        </p:nvSpPr>
        <p:spPr>
          <a:xfrm>
            <a:off x="3419395" y="445230"/>
            <a:ext cx="6098240" cy="276999"/>
          </a:xfrm>
          <a:prstGeom prst="rect">
            <a:avLst/>
          </a:prstGeom>
          <a:noFill/>
        </p:spPr>
        <p:txBody>
          <a:bodyPr wrap="square">
            <a:spAutoFit/>
          </a:bodyPr>
          <a:lstStyle/>
          <a:p>
            <a:r>
              <a:rPr lang="en-US" sz="1200" dirty="0">
                <a:solidFill>
                  <a:schemeClr val="bg1"/>
                </a:solidFill>
              </a:rPr>
              <a:t>These are</a:t>
            </a:r>
            <a:r>
              <a:rPr lang="en-US" sz="1200" baseline="0" dirty="0">
                <a:solidFill>
                  <a:schemeClr val="bg1"/>
                </a:solidFill>
              </a:rPr>
              <a:t> examples of refreshingly forthright headlines. </a:t>
            </a:r>
            <a:endParaRPr lang="en-US" sz="1200" dirty="0">
              <a:solidFill>
                <a:schemeClr val="bg1"/>
              </a:solidFill>
            </a:endParaRPr>
          </a:p>
        </p:txBody>
      </p:sp>
      <p:sp>
        <p:nvSpPr>
          <p:cNvPr id="23" name="TextBox 22">
            <a:extLst>
              <a:ext uri="{FF2B5EF4-FFF2-40B4-BE49-F238E27FC236}">
                <a16:creationId xmlns:a16="http://schemas.microsoft.com/office/drawing/2014/main" id="{480B2F4E-1818-4CA7-97A1-79186EB3C703}"/>
              </a:ext>
            </a:extLst>
          </p:cNvPr>
          <p:cNvSpPr txBox="1"/>
          <p:nvPr userDrawn="1"/>
        </p:nvSpPr>
        <p:spPr>
          <a:xfrm>
            <a:off x="304801" y="307125"/>
            <a:ext cx="3114595" cy="461665"/>
          </a:xfrm>
          <a:prstGeom prst="rect">
            <a:avLst/>
          </a:prstGeom>
          <a:noFill/>
        </p:spPr>
        <p:txBody>
          <a:bodyPr wrap="square">
            <a:spAutoFit/>
          </a:bodyPr>
          <a:lstStyle/>
          <a:p>
            <a:r>
              <a:rPr lang="en-US" sz="2400" b="1" dirty="0">
                <a:solidFill>
                  <a:schemeClr val="bg1"/>
                </a:solidFill>
                <a:latin typeface="+mj-lt"/>
              </a:rPr>
              <a:t>Sample Headlines</a:t>
            </a:r>
          </a:p>
        </p:txBody>
      </p:sp>
      <p:pic>
        <p:nvPicPr>
          <p:cNvPr id="18" name="Graphic 17">
            <a:extLst>
              <a:ext uri="{FF2B5EF4-FFF2-40B4-BE49-F238E27FC236}">
                <a16:creationId xmlns:a16="http://schemas.microsoft.com/office/drawing/2014/main" id="{961EF29A-7E31-4139-AFF2-FB902E4C1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162347935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Example headlines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 name="Footer Placeholder 1">
            <a:extLst>
              <a:ext uri="{FF2B5EF4-FFF2-40B4-BE49-F238E27FC236}">
                <a16:creationId xmlns:a16="http://schemas.microsoft.com/office/drawing/2014/main" id="{9F962FC8-90FF-4BDE-8C4B-A2581DE543BC}"/>
              </a:ext>
            </a:extLst>
          </p:cNvPr>
          <p:cNvSpPr>
            <a:spLocks noGrp="1"/>
          </p:cNvSpPr>
          <p:nvPr>
            <p:ph type="ftr" sz="quarter" idx="22"/>
          </p:nvPr>
        </p:nvSpPr>
        <p:spPr/>
        <p:txBody>
          <a:bodyPr/>
          <a:lstStyle>
            <a:lvl1pPr>
              <a:defRPr sz="900"/>
            </a:lvl1pPr>
          </a:lstStyle>
          <a:p>
            <a:r>
              <a:rPr lang="en-US"/>
              <a:t>© 2023 Penn Mutual. All rights reserved.</a:t>
            </a:r>
            <a:endParaRPr lang="en-US" dirty="0"/>
          </a:p>
        </p:txBody>
      </p:sp>
      <p:grpSp>
        <p:nvGrpSpPr>
          <p:cNvPr id="7" name="Group 6">
            <a:extLst>
              <a:ext uri="{FF2B5EF4-FFF2-40B4-BE49-F238E27FC236}">
                <a16:creationId xmlns:a16="http://schemas.microsoft.com/office/drawing/2014/main" id="{EEAE4EDC-342C-4424-A888-877796D34D24}"/>
              </a:ext>
            </a:extLst>
          </p:cNvPr>
          <p:cNvGrpSpPr/>
          <p:nvPr userDrawn="1"/>
        </p:nvGrpSpPr>
        <p:grpSpPr>
          <a:xfrm>
            <a:off x="282387" y="863751"/>
            <a:ext cx="3657600" cy="5120640"/>
            <a:chOff x="282386" y="863750"/>
            <a:chExt cx="3657600" cy="5120640"/>
          </a:xfrm>
        </p:grpSpPr>
        <p:sp>
          <p:nvSpPr>
            <p:cNvPr id="5" name="Rectangle 4">
              <a:extLst>
                <a:ext uri="{FF2B5EF4-FFF2-40B4-BE49-F238E27FC236}">
                  <a16:creationId xmlns:a16="http://schemas.microsoft.com/office/drawing/2014/main" id="{C1505A73-203E-48DB-857B-1431FF7A5BB7}"/>
                </a:ext>
              </a:extLst>
            </p:cNvPr>
            <p:cNvSpPr/>
            <p:nvPr userDrawn="1"/>
          </p:nvSpPr>
          <p:spPr>
            <a:xfrm>
              <a:off x="282386" y="863750"/>
              <a:ext cx="3657600" cy="5120640"/>
            </a:xfrm>
            <a:prstGeom prst="rect">
              <a:avLst/>
            </a:prstGeom>
            <a:solidFill>
              <a:srgbClr val="87205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3800"/>
                </a:lnSpc>
              </a:pPr>
              <a:r>
                <a:rPr lang="en-US" sz="3200" b="1" spc="-151" dirty="0">
                  <a:solidFill>
                    <a:schemeClr val="tx1"/>
                  </a:solidFill>
                  <a:latin typeface="+mj-lt"/>
                </a:rPr>
                <a:t>There’s a good reason why life insurance is surprisingly satisfying.</a:t>
              </a:r>
            </a:p>
          </p:txBody>
        </p:sp>
        <p:pic>
          <p:nvPicPr>
            <p:cNvPr id="19" name="Graphic 18">
              <a:extLst>
                <a:ext uri="{FF2B5EF4-FFF2-40B4-BE49-F238E27FC236}">
                  <a16:creationId xmlns:a16="http://schemas.microsoft.com/office/drawing/2014/main" id="{DD14075D-799C-45D1-B328-141F450A9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pic>
        <p:nvPicPr>
          <p:cNvPr id="21" name="Graphic 20">
            <a:extLst>
              <a:ext uri="{FF2B5EF4-FFF2-40B4-BE49-F238E27FC236}">
                <a16:creationId xmlns:a16="http://schemas.microsoft.com/office/drawing/2014/main" id="{C104CA8F-04D7-44B1-81B5-FADCDCD93F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2290" y="5470251"/>
            <a:ext cx="1307423" cy="234119"/>
          </a:xfrm>
          <a:prstGeom prst="rect">
            <a:avLst/>
          </a:prstGeom>
        </p:spPr>
      </p:pic>
      <p:pic>
        <p:nvPicPr>
          <p:cNvPr id="25" name="Graphic 24">
            <a:extLst>
              <a:ext uri="{FF2B5EF4-FFF2-40B4-BE49-F238E27FC236}">
                <a16:creationId xmlns:a16="http://schemas.microsoft.com/office/drawing/2014/main" id="{96D16433-C91E-4EF4-8F26-A870FF4BF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27103" y="5470251"/>
            <a:ext cx="1307423" cy="234119"/>
          </a:xfrm>
          <a:prstGeom prst="rect">
            <a:avLst/>
          </a:prstGeom>
        </p:spPr>
      </p:pic>
      <p:grpSp>
        <p:nvGrpSpPr>
          <p:cNvPr id="26" name="Group 25">
            <a:extLst>
              <a:ext uri="{FF2B5EF4-FFF2-40B4-BE49-F238E27FC236}">
                <a16:creationId xmlns:a16="http://schemas.microsoft.com/office/drawing/2014/main" id="{D5447F78-8BA0-41DD-97B9-FDBCB8FE4553}"/>
              </a:ext>
            </a:extLst>
          </p:cNvPr>
          <p:cNvGrpSpPr/>
          <p:nvPr userDrawn="1"/>
        </p:nvGrpSpPr>
        <p:grpSpPr>
          <a:xfrm>
            <a:off x="4267200" y="863751"/>
            <a:ext cx="3657600" cy="5120640"/>
            <a:chOff x="282386" y="863750"/>
            <a:chExt cx="3657600" cy="5120640"/>
          </a:xfrm>
        </p:grpSpPr>
        <p:sp>
          <p:nvSpPr>
            <p:cNvPr id="27" name="Rectangle 26">
              <a:extLst>
                <a:ext uri="{FF2B5EF4-FFF2-40B4-BE49-F238E27FC236}">
                  <a16:creationId xmlns:a16="http://schemas.microsoft.com/office/drawing/2014/main" id="{6500447F-0B75-480B-B78A-3B28C36CB601}"/>
                </a:ext>
              </a:extLst>
            </p:cNvPr>
            <p:cNvSpPr/>
            <p:nvPr userDrawn="1"/>
          </p:nvSpPr>
          <p:spPr>
            <a:xfrm>
              <a:off x="282386" y="863750"/>
              <a:ext cx="3657600" cy="5120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4000"/>
                </a:lnSpc>
              </a:pPr>
              <a:r>
                <a:rPr lang="en-US" sz="3600" b="1" spc="-151" dirty="0">
                  <a:solidFill>
                    <a:schemeClr val="bg1"/>
                  </a:solidFill>
                  <a:latin typeface="+mj-lt"/>
                </a:rPr>
                <a:t>Getting stronger is </a:t>
              </a:r>
            </a:p>
            <a:p>
              <a:pPr lvl="0" algn="ctr">
                <a:lnSpc>
                  <a:spcPts val="4000"/>
                </a:lnSpc>
              </a:pPr>
              <a:r>
                <a:rPr lang="en-US" sz="3600" b="1" spc="-151" dirty="0">
                  <a:solidFill>
                    <a:schemeClr val="bg1"/>
                  </a:solidFill>
                  <a:latin typeface="+mj-lt"/>
                </a:rPr>
                <a:t>a beautiful thing. </a:t>
              </a:r>
            </a:p>
          </p:txBody>
        </p:sp>
        <p:pic>
          <p:nvPicPr>
            <p:cNvPr id="31" name="Graphic 30">
              <a:extLst>
                <a:ext uri="{FF2B5EF4-FFF2-40B4-BE49-F238E27FC236}">
                  <a16:creationId xmlns:a16="http://schemas.microsoft.com/office/drawing/2014/main" id="{B039611C-619B-44EA-AF13-505BE8F2B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grpSp>
        <p:nvGrpSpPr>
          <p:cNvPr id="32" name="Group 31">
            <a:extLst>
              <a:ext uri="{FF2B5EF4-FFF2-40B4-BE49-F238E27FC236}">
                <a16:creationId xmlns:a16="http://schemas.microsoft.com/office/drawing/2014/main" id="{D92C3FA2-1F07-4009-9F9C-20EB0B1B449D}"/>
              </a:ext>
            </a:extLst>
          </p:cNvPr>
          <p:cNvGrpSpPr/>
          <p:nvPr userDrawn="1"/>
        </p:nvGrpSpPr>
        <p:grpSpPr>
          <a:xfrm>
            <a:off x="8252013" y="863751"/>
            <a:ext cx="3657600" cy="5120640"/>
            <a:chOff x="282386" y="863750"/>
            <a:chExt cx="3657600" cy="5120640"/>
          </a:xfrm>
        </p:grpSpPr>
        <p:sp>
          <p:nvSpPr>
            <p:cNvPr id="33" name="Rectangle 32">
              <a:extLst>
                <a:ext uri="{FF2B5EF4-FFF2-40B4-BE49-F238E27FC236}">
                  <a16:creationId xmlns:a16="http://schemas.microsoft.com/office/drawing/2014/main" id="{F65A5467-ADAA-46ED-8A04-B1400D58B348}"/>
                </a:ext>
              </a:extLst>
            </p:cNvPr>
            <p:cNvSpPr/>
            <p:nvPr userDrawn="1"/>
          </p:nvSpPr>
          <p:spPr>
            <a:xfrm>
              <a:off x="282386" y="863750"/>
              <a:ext cx="3657600" cy="5120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457200" rIns="274320" rtlCol="0" anchor="t" anchorCtr="0"/>
            <a:lstStyle/>
            <a:p>
              <a:pPr lvl="0" algn="ctr">
                <a:lnSpc>
                  <a:spcPts val="3400"/>
                </a:lnSpc>
              </a:pPr>
              <a:r>
                <a:rPr lang="en-US" sz="3200" b="1" spc="-151" dirty="0">
                  <a:solidFill>
                    <a:schemeClr val="bg1"/>
                  </a:solidFill>
                  <a:latin typeface="+mj-lt"/>
                </a:rPr>
                <a:t>Certain financial benefits may accumulate over time. The emotional benefits are rather immediate.</a:t>
              </a:r>
            </a:p>
          </p:txBody>
        </p:sp>
        <p:pic>
          <p:nvPicPr>
            <p:cNvPr id="34" name="Graphic 33">
              <a:extLst>
                <a:ext uri="{FF2B5EF4-FFF2-40B4-BE49-F238E27FC236}">
                  <a16:creationId xmlns:a16="http://schemas.microsoft.com/office/drawing/2014/main" id="{91F5761E-2FD8-46C2-A154-3599BD96E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7474" y="5470250"/>
              <a:ext cx="1307423" cy="234119"/>
            </a:xfrm>
            <a:prstGeom prst="rect">
              <a:avLst/>
            </a:prstGeom>
          </p:spPr>
        </p:pic>
      </p:grpSp>
      <p:sp>
        <p:nvSpPr>
          <p:cNvPr id="20" name="TextBox 19">
            <a:extLst>
              <a:ext uri="{FF2B5EF4-FFF2-40B4-BE49-F238E27FC236}">
                <a16:creationId xmlns:a16="http://schemas.microsoft.com/office/drawing/2014/main" id="{90095301-0208-46FC-B584-BCCF4A8929CB}"/>
              </a:ext>
            </a:extLst>
          </p:cNvPr>
          <p:cNvSpPr txBox="1"/>
          <p:nvPr userDrawn="1"/>
        </p:nvSpPr>
        <p:spPr>
          <a:xfrm>
            <a:off x="3419395" y="445230"/>
            <a:ext cx="6098240" cy="276999"/>
          </a:xfrm>
          <a:prstGeom prst="rect">
            <a:avLst/>
          </a:prstGeom>
          <a:noFill/>
        </p:spPr>
        <p:txBody>
          <a:bodyPr wrap="square">
            <a:spAutoFit/>
          </a:bodyPr>
          <a:lstStyle/>
          <a:p>
            <a:r>
              <a:rPr lang="en-US" sz="1200" dirty="0">
                <a:solidFill>
                  <a:schemeClr val="bg1"/>
                </a:solidFill>
              </a:rPr>
              <a:t>These are</a:t>
            </a:r>
            <a:r>
              <a:rPr lang="en-US" sz="1200" baseline="0" dirty="0">
                <a:solidFill>
                  <a:schemeClr val="bg1"/>
                </a:solidFill>
              </a:rPr>
              <a:t> examples of refreshingly forthright headlines. </a:t>
            </a:r>
            <a:endParaRPr lang="en-US" sz="1200" dirty="0">
              <a:solidFill>
                <a:schemeClr val="bg1"/>
              </a:solidFill>
            </a:endParaRPr>
          </a:p>
        </p:txBody>
      </p:sp>
      <p:sp>
        <p:nvSpPr>
          <p:cNvPr id="22" name="TextBox 21">
            <a:extLst>
              <a:ext uri="{FF2B5EF4-FFF2-40B4-BE49-F238E27FC236}">
                <a16:creationId xmlns:a16="http://schemas.microsoft.com/office/drawing/2014/main" id="{B745C5AD-B099-46B0-AAA7-62A4C2FEF2F7}"/>
              </a:ext>
            </a:extLst>
          </p:cNvPr>
          <p:cNvSpPr txBox="1"/>
          <p:nvPr userDrawn="1"/>
        </p:nvSpPr>
        <p:spPr>
          <a:xfrm>
            <a:off x="304801" y="307125"/>
            <a:ext cx="3114595" cy="461665"/>
          </a:xfrm>
          <a:prstGeom prst="rect">
            <a:avLst/>
          </a:prstGeom>
          <a:noFill/>
        </p:spPr>
        <p:txBody>
          <a:bodyPr wrap="square">
            <a:spAutoFit/>
          </a:bodyPr>
          <a:lstStyle/>
          <a:p>
            <a:r>
              <a:rPr lang="en-US" sz="2400" b="1" dirty="0">
                <a:solidFill>
                  <a:schemeClr val="bg1"/>
                </a:solidFill>
                <a:latin typeface="+mj-lt"/>
              </a:rPr>
              <a:t>Sample Headlines</a:t>
            </a:r>
          </a:p>
        </p:txBody>
      </p:sp>
      <p:pic>
        <p:nvPicPr>
          <p:cNvPr id="18" name="Graphic 17">
            <a:extLst>
              <a:ext uri="{FF2B5EF4-FFF2-40B4-BE49-F238E27FC236}">
                <a16:creationId xmlns:a16="http://schemas.microsoft.com/office/drawing/2014/main" id="{2FB29B98-3080-4FC9-B7D4-5D32A78F7D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Tree>
    <p:extLst>
      <p:ext uri="{BB962C8B-B14F-4D97-AF65-F5344CB8AC3E}">
        <p14:creationId xmlns:p14="http://schemas.microsoft.com/office/powerpoint/2010/main" val="387364645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828800"/>
            <a:ext cx="9647239"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BD2974E6-8891-DD41-8D05-505F9D0918F8}"/>
              </a:ext>
            </a:extLst>
          </p:cNvPr>
          <p:cNvSpPr>
            <a:spLocks noGrp="1"/>
          </p:cNvSpPr>
          <p:nvPr>
            <p:ph type="ftr" sz="quarter" idx="10"/>
          </p:nvPr>
        </p:nvSpPr>
        <p:spPr>
          <a:xfrm>
            <a:off x="6278564" y="6392863"/>
            <a:ext cx="5075237" cy="228600"/>
          </a:xfrm>
          <a:prstGeom prst="rect">
            <a:avLst/>
          </a:prstGeom>
        </p:spPr>
        <p:txBody>
          <a:bodyPr/>
          <a:lstStyle>
            <a:lvl1pPr>
              <a:defRPr/>
            </a:lvl1pPr>
          </a:lstStyle>
          <a:p>
            <a:pPr>
              <a:defRPr/>
            </a:pPr>
            <a:r>
              <a:rPr lang="en-US"/>
              <a:t>© 2024 Penn Mutual. All rights reserved.</a:t>
            </a:r>
            <a:endParaRPr lang="en-US" dirty="0"/>
          </a:p>
        </p:txBody>
      </p:sp>
      <p:sp>
        <p:nvSpPr>
          <p:cNvPr id="5" name="Slide Number Placeholder 5">
            <a:extLst>
              <a:ext uri="{FF2B5EF4-FFF2-40B4-BE49-F238E27FC236}">
                <a16:creationId xmlns:a16="http://schemas.microsoft.com/office/drawing/2014/main" id="{44DCA617-C5E8-AC46-9862-8DFE41FCFC12}"/>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pPr>
              <a:defRPr/>
            </a:pPr>
            <a:fld id="{C15CBFED-166E-7043-BECE-4EDD76E95E54}" type="slidenum">
              <a:rPr lang="en-US" altLang="en-US" smtClean="0"/>
              <a:pPr>
                <a:defRPr/>
              </a:pPr>
              <a:t>‹#›</a:t>
            </a:fld>
            <a:endParaRPr lang="en-US" altLang="en-US" dirty="0"/>
          </a:p>
        </p:txBody>
      </p:sp>
    </p:spTree>
    <p:extLst>
      <p:ext uri="{BB962C8B-B14F-4D97-AF65-F5344CB8AC3E}">
        <p14:creationId xmlns:p14="http://schemas.microsoft.com/office/powerpoint/2010/main" val="3545432346"/>
      </p:ext>
    </p:extLst>
  </p:cSld>
  <p:clrMapOvr>
    <a:masterClrMapping/>
  </p:clrMapOvr>
  <p:transition spd="med">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19_Colo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983899A-4616-3A0D-40D3-FDB40E5105D1}"/>
              </a:ext>
            </a:extLst>
          </p:cNvPr>
          <p:cNvSpPr txBox="1">
            <a:spLocks/>
          </p:cNvSpPr>
          <p:nvPr userDrawn="1"/>
        </p:nvSpPr>
        <p:spPr>
          <a:xfrm>
            <a:off x="976733" y="1869217"/>
            <a:ext cx="10515600" cy="661820"/>
          </a:xfrm>
          <a:prstGeom prst="rect">
            <a:avLst/>
          </a:prstGeom>
        </p:spPr>
        <p:txBody>
          <a:bodyPr lIns="0" tIns="0" rIns="0" bIns="0"/>
          <a:lstStyle>
            <a:lvl1pPr algn="ctr" defTabSz="457200" rtl="0" eaLnBrk="1" latinLnBrk="0" hangingPunct="1">
              <a:lnSpc>
                <a:spcPct val="100000"/>
              </a:lnSpc>
              <a:spcBef>
                <a:spcPct val="0"/>
              </a:spcBef>
              <a:buNone/>
              <a:defRPr sz="4000" b="1" kern="1200" spc="0" baseline="0">
                <a:solidFill>
                  <a:schemeClr val="bg1"/>
                </a:solidFill>
                <a:latin typeface="Georgia" panose="02040502050405020303"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PPT Template Guidelines</a:t>
            </a:r>
          </a:p>
        </p:txBody>
      </p:sp>
      <p:sp>
        <p:nvSpPr>
          <p:cNvPr id="12" name="TextBox 11">
            <a:extLst>
              <a:ext uri="{FF2B5EF4-FFF2-40B4-BE49-F238E27FC236}">
                <a16:creationId xmlns:a16="http://schemas.microsoft.com/office/drawing/2014/main" id="{6C41BE72-D313-AC72-90F4-F86A9821C2F9}"/>
              </a:ext>
            </a:extLst>
          </p:cNvPr>
          <p:cNvSpPr txBox="1"/>
          <p:nvPr userDrawn="1"/>
        </p:nvSpPr>
        <p:spPr>
          <a:xfrm>
            <a:off x="855711" y="2746189"/>
            <a:ext cx="10757647" cy="1846659"/>
          </a:xfrm>
          <a:prstGeom prst="rect">
            <a:avLst/>
          </a:prstGeom>
          <a:noFill/>
        </p:spPr>
        <p:txBody>
          <a:bodyPr wrap="square" lIns="0" tIns="0" rIns="0" bIns="0" rtlCol="0">
            <a:spAutoFit/>
          </a:bodyPr>
          <a:lstStyle/>
          <a:p>
            <a:pPr marL="194306" indent="-194306" algn="l">
              <a:buFont typeface="Arial" panose="020B0604020202020204" pitchFamily="34" charset="0"/>
              <a:buChar char="•"/>
            </a:pPr>
            <a:r>
              <a:rPr lang="en-US" sz="2400" dirty="0">
                <a:solidFill>
                  <a:schemeClr val="bg1"/>
                </a:solidFill>
              </a:rPr>
              <a:t>Please follow the template pages exactly as they are laid out, editable text boxes have been placed.</a:t>
            </a:r>
          </a:p>
          <a:p>
            <a:pPr marL="194306" indent="-194306" algn="l">
              <a:buFont typeface="Arial" panose="020B0604020202020204" pitchFamily="34" charset="0"/>
              <a:buChar char="•"/>
            </a:pPr>
            <a:r>
              <a:rPr lang="en-US" sz="2400" dirty="0">
                <a:solidFill>
                  <a:schemeClr val="bg1"/>
                </a:solidFill>
              </a:rPr>
              <a:t>Do not move elements around, if you need a specific graphic designed, contact the Content Studio</a:t>
            </a:r>
          </a:p>
          <a:p>
            <a:pPr marL="194306" indent="-194306" algn="l">
              <a:buFont typeface="Arial" panose="020B0604020202020204" pitchFamily="34" charset="0"/>
              <a:buChar char="•"/>
            </a:pPr>
            <a:r>
              <a:rPr lang="en-US" sz="2400" dirty="0">
                <a:solidFill>
                  <a:schemeClr val="bg1"/>
                </a:solidFill>
              </a:rPr>
              <a:t>Please used only the colors provided and the examples of type colors </a:t>
            </a:r>
          </a:p>
        </p:txBody>
      </p:sp>
    </p:spTree>
    <p:extLst>
      <p:ext uri="{BB962C8B-B14F-4D97-AF65-F5344CB8AC3E}">
        <p14:creationId xmlns:p14="http://schemas.microsoft.com/office/powerpoint/2010/main" val="1548246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E09DD7E2-0BFE-260A-455E-8F93F84A4BD8}"/>
              </a:ext>
            </a:extLst>
          </p:cNvPr>
          <p:cNvSpPr>
            <a:spLocks noGrp="1"/>
          </p:cNvSpPr>
          <p:nvPr>
            <p:ph type="body" sz="quarter" idx="31"/>
          </p:nvPr>
        </p:nvSpPr>
        <p:spPr>
          <a:xfrm>
            <a:off x="6868229" y="90727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9688CD57-22A2-6326-38E9-97538D669431}"/>
              </a:ext>
            </a:extLst>
          </p:cNvPr>
          <p:cNvSpPr>
            <a:spLocks noGrp="1"/>
          </p:cNvSpPr>
          <p:nvPr>
            <p:ph type="body" sz="quarter" idx="44"/>
          </p:nvPr>
        </p:nvSpPr>
        <p:spPr>
          <a:xfrm>
            <a:off x="6868229" y="281735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F068F211-D23D-C981-876F-AADDE3C7C955}"/>
              </a:ext>
            </a:extLst>
          </p:cNvPr>
          <p:cNvSpPr>
            <a:spLocks noGrp="1"/>
          </p:cNvSpPr>
          <p:nvPr>
            <p:ph type="body" sz="quarter" idx="45"/>
          </p:nvPr>
        </p:nvSpPr>
        <p:spPr>
          <a:xfrm>
            <a:off x="6868229" y="473759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42F5C6E8-C6C9-E11F-9257-9C2AACF7118F}"/>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BBD0BD73-445A-1393-8429-658DF62486CF}"/>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1404084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6_Title top on color flood">
    <p:bg>
      <p:bgPr>
        <a:solidFill>
          <a:srgbClr val="00AA44"/>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964C9F7A-5BF3-2456-901F-D60F02A4E0DF}"/>
              </a:ext>
            </a:extLst>
          </p:cNvPr>
          <p:cNvPicPr>
            <a:picLocks noChangeAspect="1"/>
          </p:cNvPicPr>
          <p:nvPr userDrawn="1"/>
        </p:nvPicPr>
        <p:blipFill>
          <a:blip r:embed="rId2"/>
          <a:srcRect/>
          <a:stretch/>
        </p:blipFill>
        <p:spPr>
          <a:xfrm>
            <a:off x="4870877" y="5726468"/>
            <a:ext cx="2399443" cy="427101"/>
          </a:xfrm>
          <a:prstGeom prst="rect">
            <a:avLst/>
          </a:prstGeom>
        </p:spPr>
      </p:pic>
      <p:sp>
        <p:nvSpPr>
          <p:cNvPr id="4" name="Title 1">
            <a:extLst>
              <a:ext uri="{FF2B5EF4-FFF2-40B4-BE49-F238E27FC236}">
                <a16:creationId xmlns:a16="http://schemas.microsoft.com/office/drawing/2014/main" id="{A4F65748-BFC3-BA3D-5A88-ADD78B40452C}"/>
              </a:ext>
            </a:extLst>
          </p:cNvPr>
          <p:cNvSpPr>
            <a:spLocks noGrp="1"/>
          </p:cNvSpPr>
          <p:nvPr>
            <p:ph type="title"/>
          </p:nvPr>
        </p:nvSpPr>
        <p:spPr>
          <a:xfrm>
            <a:off x="0" y="2790919"/>
            <a:ext cx="12192000" cy="661820"/>
          </a:xfrm>
          <a:prstGeom prst="rect">
            <a:avLst/>
          </a:prstGeom>
        </p:spPr>
        <p:txBody>
          <a:bodyPr lIns="0" tIns="0" rIns="0" bIns="0" anchor="ctr"/>
          <a:lstStyle>
            <a:lvl1pPr algn="ctr">
              <a:defRPr/>
            </a:lvl1pPr>
          </a:lstStyle>
          <a:p>
            <a:r>
              <a:rPr lang="en-US" dirty="0"/>
              <a:t>Click to edit Master title style</a:t>
            </a:r>
          </a:p>
        </p:txBody>
      </p:sp>
      <p:sp>
        <p:nvSpPr>
          <p:cNvPr id="20" name="Content Placeholder 2">
            <a:extLst>
              <a:ext uri="{FF2B5EF4-FFF2-40B4-BE49-F238E27FC236}">
                <a16:creationId xmlns:a16="http://schemas.microsoft.com/office/drawing/2014/main" id="{E3A2F3D8-671E-41DA-ED42-C107D46396BA}"/>
              </a:ext>
            </a:extLst>
          </p:cNvPr>
          <p:cNvSpPr>
            <a:spLocks noGrp="1"/>
          </p:cNvSpPr>
          <p:nvPr>
            <p:ph idx="14"/>
          </p:nvPr>
        </p:nvSpPr>
        <p:spPr>
          <a:xfrm>
            <a:off x="2" y="4523312"/>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413386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18_Title top on color flood">
    <p:bg>
      <p:bgPr>
        <a:solidFill>
          <a:srgbClr val="00AA4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751C00-7B1F-C970-CBC2-A06E96A2D744}"/>
              </a:ext>
            </a:extLst>
          </p:cNvPr>
          <p:cNvSpPr>
            <a:spLocks noGrp="1"/>
          </p:cNvSpPr>
          <p:nvPr>
            <p:ph type="subTitle" idx="1" hasCustomPrompt="1"/>
          </p:nvPr>
        </p:nvSpPr>
        <p:spPr>
          <a:xfrm>
            <a:off x="0" y="3572117"/>
            <a:ext cx="12192000" cy="368828"/>
          </a:xfrm>
          <a:prstGeom prst="rect">
            <a:avLst/>
          </a:prstGeom>
        </p:spPr>
        <p:txBody>
          <a:bodyPr anchor="ctr"/>
          <a:lstStyle>
            <a:lvl1pPr marL="0" indent="0" algn="ctr">
              <a:buNone/>
              <a:defRPr sz="1400" b="1" cap="all" spc="300" baseline="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a:t>
            </a:r>
            <a:r>
              <a:rPr lang="en-US" dirty="0" err="1"/>
              <a:t>stylE</a:t>
            </a:r>
            <a:r>
              <a:rPr lang="en-US" dirty="0"/>
              <a:t> </a:t>
            </a:r>
          </a:p>
        </p:txBody>
      </p:sp>
      <p:sp>
        <p:nvSpPr>
          <p:cNvPr id="4" name="Title 1">
            <a:extLst>
              <a:ext uri="{FF2B5EF4-FFF2-40B4-BE49-F238E27FC236}">
                <a16:creationId xmlns:a16="http://schemas.microsoft.com/office/drawing/2014/main" id="{A4F65748-BFC3-BA3D-5A88-ADD78B40452C}"/>
              </a:ext>
            </a:extLst>
          </p:cNvPr>
          <p:cNvSpPr>
            <a:spLocks noGrp="1"/>
          </p:cNvSpPr>
          <p:nvPr>
            <p:ph type="title"/>
          </p:nvPr>
        </p:nvSpPr>
        <p:spPr>
          <a:xfrm>
            <a:off x="0" y="2624065"/>
            <a:ext cx="12192000" cy="661820"/>
          </a:xfrm>
          <a:prstGeom prst="rect">
            <a:avLst/>
          </a:prstGeom>
        </p:spPr>
        <p:txBody>
          <a:bodyPr lIns="0" tIns="0" rIns="0" bIns="0" anchor="ctr"/>
          <a:lstStyle>
            <a:lvl1pPr algn="ctr">
              <a:defRPr/>
            </a:lvl1pPr>
          </a:lstStyle>
          <a:p>
            <a:r>
              <a:rPr lang="en-US" dirty="0"/>
              <a:t>Click to edit Master title style</a:t>
            </a:r>
          </a:p>
        </p:txBody>
      </p:sp>
      <p:sp>
        <p:nvSpPr>
          <p:cNvPr id="20" name="Content Placeholder 2">
            <a:extLst>
              <a:ext uri="{FF2B5EF4-FFF2-40B4-BE49-F238E27FC236}">
                <a16:creationId xmlns:a16="http://schemas.microsoft.com/office/drawing/2014/main" id="{E3A2F3D8-671E-41DA-ED42-C107D46396BA}"/>
              </a:ext>
            </a:extLst>
          </p:cNvPr>
          <p:cNvSpPr>
            <a:spLocks noGrp="1"/>
          </p:cNvSpPr>
          <p:nvPr>
            <p:ph idx="14"/>
          </p:nvPr>
        </p:nvSpPr>
        <p:spPr>
          <a:xfrm>
            <a:off x="2" y="4751914"/>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5" name="Graphic 16">
            <a:extLst>
              <a:ext uri="{FF2B5EF4-FFF2-40B4-BE49-F238E27FC236}">
                <a16:creationId xmlns:a16="http://schemas.microsoft.com/office/drawing/2014/main" id="{38F2DE55-FEA5-C0B2-46FC-BE8B33EB7C6C}"/>
              </a:ext>
            </a:extLst>
          </p:cNvPr>
          <p:cNvPicPr>
            <a:picLocks noChangeAspect="1"/>
          </p:cNvPicPr>
          <p:nvPr userDrawn="1"/>
        </p:nvPicPr>
        <p:blipFill>
          <a:blip r:embed="rId2"/>
          <a:srcRect/>
          <a:stretch/>
        </p:blipFill>
        <p:spPr>
          <a:xfrm>
            <a:off x="4870877" y="5726468"/>
            <a:ext cx="2399443" cy="427101"/>
          </a:xfrm>
          <a:prstGeom prst="rect">
            <a:avLst/>
          </a:prstGeom>
        </p:spPr>
      </p:pic>
    </p:spTree>
    <p:extLst>
      <p:ext uri="{BB962C8B-B14F-4D97-AF65-F5344CB8AC3E}">
        <p14:creationId xmlns:p14="http://schemas.microsoft.com/office/powerpoint/2010/main" val="1740480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17_Title top on color flood">
    <p:bg>
      <p:bgPr>
        <a:solidFill>
          <a:srgbClr val="00AA4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751C00-7B1F-C970-CBC2-A06E96A2D744}"/>
              </a:ext>
            </a:extLst>
          </p:cNvPr>
          <p:cNvSpPr>
            <a:spLocks noGrp="1"/>
          </p:cNvSpPr>
          <p:nvPr>
            <p:ph type="subTitle" idx="1" hasCustomPrompt="1"/>
          </p:nvPr>
        </p:nvSpPr>
        <p:spPr>
          <a:xfrm>
            <a:off x="0" y="3572117"/>
            <a:ext cx="12192000" cy="368828"/>
          </a:xfrm>
          <a:prstGeom prst="rect">
            <a:avLst/>
          </a:prstGeom>
        </p:spPr>
        <p:txBody>
          <a:bodyPr anchor="ctr"/>
          <a:lstStyle>
            <a:lvl1pPr marL="0" indent="0" algn="ctr">
              <a:buNone/>
              <a:defRPr sz="1400" b="1" cap="all" spc="300" baseline="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a:t>
            </a:r>
            <a:r>
              <a:rPr lang="en-US" dirty="0" err="1"/>
              <a:t>stylE</a:t>
            </a:r>
            <a:r>
              <a:rPr lang="en-US" dirty="0"/>
              <a:t> </a:t>
            </a:r>
          </a:p>
        </p:txBody>
      </p:sp>
      <p:sp>
        <p:nvSpPr>
          <p:cNvPr id="4" name="Title 1">
            <a:extLst>
              <a:ext uri="{FF2B5EF4-FFF2-40B4-BE49-F238E27FC236}">
                <a16:creationId xmlns:a16="http://schemas.microsoft.com/office/drawing/2014/main" id="{A4F65748-BFC3-BA3D-5A88-ADD78B40452C}"/>
              </a:ext>
            </a:extLst>
          </p:cNvPr>
          <p:cNvSpPr>
            <a:spLocks noGrp="1"/>
          </p:cNvSpPr>
          <p:nvPr>
            <p:ph type="title"/>
          </p:nvPr>
        </p:nvSpPr>
        <p:spPr>
          <a:xfrm>
            <a:off x="0" y="2624065"/>
            <a:ext cx="12192000" cy="661820"/>
          </a:xfrm>
          <a:prstGeom prst="rect">
            <a:avLst/>
          </a:prstGeom>
        </p:spPr>
        <p:txBody>
          <a:bodyPr lIns="0" tIns="0" rIns="0" bIns="0" anchor="t"/>
          <a:lstStyle>
            <a:lvl1pPr algn="ctr">
              <a:defRPr sz="2400"/>
            </a:lvl1pPr>
          </a:lstStyle>
          <a:p>
            <a:r>
              <a:rPr lang="en-US" dirty="0"/>
              <a:t>Click to edit Master title style</a:t>
            </a:r>
          </a:p>
        </p:txBody>
      </p:sp>
      <p:sp>
        <p:nvSpPr>
          <p:cNvPr id="20" name="Content Placeholder 2">
            <a:extLst>
              <a:ext uri="{FF2B5EF4-FFF2-40B4-BE49-F238E27FC236}">
                <a16:creationId xmlns:a16="http://schemas.microsoft.com/office/drawing/2014/main" id="{E3A2F3D8-671E-41DA-ED42-C107D46396BA}"/>
              </a:ext>
            </a:extLst>
          </p:cNvPr>
          <p:cNvSpPr>
            <a:spLocks noGrp="1"/>
          </p:cNvSpPr>
          <p:nvPr>
            <p:ph idx="14"/>
          </p:nvPr>
        </p:nvSpPr>
        <p:spPr>
          <a:xfrm>
            <a:off x="2" y="4751914"/>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14">
            <a:extLst>
              <a:ext uri="{FF2B5EF4-FFF2-40B4-BE49-F238E27FC236}">
                <a16:creationId xmlns:a16="http://schemas.microsoft.com/office/drawing/2014/main" id="{A5118833-C5A7-C3B6-51BF-8E6F37727A38}"/>
              </a:ext>
            </a:extLst>
          </p:cNvPr>
          <p:cNvSpPr>
            <a:spLocks noGrp="1"/>
          </p:cNvSpPr>
          <p:nvPr>
            <p:ph sz="quarter" idx="15"/>
          </p:nvPr>
        </p:nvSpPr>
        <p:spPr>
          <a:xfrm>
            <a:off x="0" y="1778929"/>
            <a:ext cx="12192000" cy="561555"/>
          </a:xfrm>
          <a:prstGeom prst="rect">
            <a:avLst/>
          </a:prstGeom>
        </p:spPr>
        <p:txBody>
          <a:bodyPr lIns="0" tIns="0" rIns="0" bIns="0"/>
          <a:lstStyle>
            <a:lvl1pPr marL="0" indent="0" algn="ctr">
              <a:buFontTx/>
              <a:buNone/>
              <a:defRPr sz="4000" b="1">
                <a:latin typeface="+mj-lt"/>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pic>
        <p:nvPicPr>
          <p:cNvPr id="5" name="Graphic 16">
            <a:extLst>
              <a:ext uri="{FF2B5EF4-FFF2-40B4-BE49-F238E27FC236}">
                <a16:creationId xmlns:a16="http://schemas.microsoft.com/office/drawing/2014/main" id="{3774591C-9863-5477-3039-FE1AC32F1F52}"/>
              </a:ext>
            </a:extLst>
          </p:cNvPr>
          <p:cNvPicPr>
            <a:picLocks noChangeAspect="1"/>
          </p:cNvPicPr>
          <p:nvPr userDrawn="1"/>
        </p:nvPicPr>
        <p:blipFill>
          <a:blip r:embed="rId2"/>
          <a:srcRect/>
          <a:stretch/>
        </p:blipFill>
        <p:spPr>
          <a:xfrm>
            <a:off x="4870877" y="5726468"/>
            <a:ext cx="2399443" cy="427101"/>
          </a:xfrm>
          <a:prstGeom prst="rect">
            <a:avLst/>
          </a:prstGeom>
        </p:spPr>
      </p:pic>
    </p:spTree>
    <p:extLst>
      <p:ext uri="{BB962C8B-B14F-4D97-AF65-F5344CB8AC3E}">
        <p14:creationId xmlns:p14="http://schemas.microsoft.com/office/powerpoint/2010/main" val="2827182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15_Title top on color flood">
    <p:bg>
      <p:bgPr>
        <a:solidFill>
          <a:srgbClr val="00AA4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751C00-7B1F-C970-CBC2-A06E96A2D744}"/>
              </a:ext>
            </a:extLst>
          </p:cNvPr>
          <p:cNvSpPr>
            <a:spLocks noGrp="1"/>
          </p:cNvSpPr>
          <p:nvPr>
            <p:ph type="subTitle" idx="1" hasCustomPrompt="1"/>
          </p:nvPr>
        </p:nvSpPr>
        <p:spPr>
          <a:xfrm>
            <a:off x="0" y="3572117"/>
            <a:ext cx="12192000" cy="368828"/>
          </a:xfrm>
          <a:prstGeom prst="rect">
            <a:avLst/>
          </a:prstGeom>
        </p:spPr>
        <p:txBody>
          <a:bodyPr anchor="ctr"/>
          <a:lstStyle>
            <a:lvl1pPr marL="0" indent="0" algn="ctr">
              <a:buNone/>
              <a:defRPr sz="1400" b="1" cap="all" spc="300" baseline="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a:t>
            </a:r>
            <a:r>
              <a:rPr lang="en-US" dirty="0" err="1"/>
              <a:t>stylE</a:t>
            </a:r>
            <a:r>
              <a:rPr lang="en-US" dirty="0"/>
              <a:t> </a:t>
            </a:r>
          </a:p>
        </p:txBody>
      </p:sp>
      <p:sp>
        <p:nvSpPr>
          <p:cNvPr id="4" name="Title 1">
            <a:extLst>
              <a:ext uri="{FF2B5EF4-FFF2-40B4-BE49-F238E27FC236}">
                <a16:creationId xmlns:a16="http://schemas.microsoft.com/office/drawing/2014/main" id="{A4F65748-BFC3-BA3D-5A88-ADD78B40452C}"/>
              </a:ext>
            </a:extLst>
          </p:cNvPr>
          <p:cNvSpPr>
            <a:spLocks noGrp="1"/>
          </p:cNvSpPr>
          <p:nvPr>
            <p:ph type="title" hasCustomPrompt="1"/>
          </p:nvPr>
        </p:nvSpPr>
        <p:spPr>
          <a:xfrm>
            <a:off x="0" y="2082188"/>
            <a:ext cx="12192000" cy="1203696"/>
          </a:xfrm>
          <a:prstGeom prst="rect">
            <a:avLst/>
          </a:prstGeom>
        </p:spPr>
        <p:txBody>
          <a:bodyPr lIns="0" tIns="0" rIns="0" bIns="0"/>
          <a:lstStyle>
            <a:lvl1pPr algn="ctr">
              <a:defRPr/>
            </a:lvl1pPr>
          </a:lstStyle>
          <a:p>
            <a:r>
              <a:rPr lang="en-US" dirty="0"/>
              <a:t>Click to edit </a:t>
            </a:r>
            <a:br>
              <a:rPr lang="en-US" dirty="0"/>
            </a:br>
            <a:r>
              <a:rPr lang="en-US" dirty="0"/>
              <a:t>Master title style</a:t>
            </a:r>
          </a:p>
        </p:txBody>
      </p:sp>
      <p:sp>
        <p:nvSpPr>
          <p:cNvPr id="20" name="Content Placeholder 2">
            <a:extLst>
              <a:ext uri="{FF2B5EF4-FFF2-40B4-BE49-F238E27FC236}">
                <a16:creationId xmlns:a16="http://schemas.microsoft.com/office/drawing/2014/main" id="{E3A2F3D8-671E-41DA-ED42-C107D46396BA}"/>
              </a:ext>
            </a:extLst>
          </p:cNvPr>
          <p:cNvSpPr>
            <a:spLocks noGrp="1"/>
          </p:cNvSpPr>
          <p:nvPr>
            <p:ph idx="14"/>
          </p:nvPr>
        </p:nvSpPr>
        <p:spPr>
          <a:xfrm>
            <a:off x="2" y="4751914"/>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5" name="Graphic 16">
            <a:extLst>
              <a:ext uri="{FF2B5EF4-FFF2-40B4-BE49-F238E27FC236}">
                <a16:creationId xmlns:a16="http://schemas.microsoft.com/office/drawing/2014/main" id="{275EAECA-5B7B-FF01-EADF-56E0F9105BBB}"/>
              </a:ext>
            </a:extLst>
          </p:cNvPr>
          <p:cNvPicPr>
            <a:picLocks noChangeAspect="1"/>
          </p:cNvPicPr>
          <p:nvPr userDrawn="1"/>
        </p:nvPicPr>
        <p:blipFill>
          <a:blip r:embed="rId2"/>
          <a:srcRect/>
          <a:stretch/>
        </p:blipFill>
        <p:spPr>
          <a:xfrm>
            <a:off x="4870877" y="5726468"/>
            <a:ext cx="2399443" cy="427101"/>
          </a:xfrm>
          <a:prstGeom prst="rect">
            <a:avLst/>
          </a:prstGeom>
        </p:spPr>
      </p:pic>
    </p:spTree>
    <p:extLst>
      <p:ext uri="{BB962C8B-B14F-4D97-AF65-F5344CB8AC3E}">
        <p14:creationId xmlns:p14="http://schemas.microsoft.com/office/powerpoint/2010/main" val="263899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8_Title top on color flood">
    <p:bg>
      <p:bgPr>
        <a:solidFill>
          <a:srgbClr val="00AA4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751C00-7B1F-C970-CBC2-A06E96A2D744}"/>
              </a:ext>
            </a:extLst>
          </p:cNvPr>
          <p:cNvSpPr>
            <a:spLocks noGrp="1"/>
          </p:cNvSpPr>
          <p:nvPr>
            <p:ph type="subTitle" idx="1" hasCustomPrompt="1"/>
          </p:nvPr>
        </p:nvSpPr>
        <p:spPr>
          <a:xfrm>
            <a:off x="3179182" y="3572117"/>
            <a:ext cx="2861735" cy="855952"/>
          </a:xfrm>
          <a:prstGeom prst="rect">
            <a:avLst/>
          </a:prstGeom>
        </p:spPr>
        <p:txBody>
          <a:bodyPr numCol="1" anchor="ctr"/>
          <a:lstStyle>
            <a:lvl1pPr marL="0" marR="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sz="1400" b="1" cap="all" spc="300" baseline="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marR="0" lvl="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subtitle </a:t>
            </a:r>
            <a:r>
              <a:rPr lang="en-US" dirty="0" err="1"/>
              <a:t>stylE</a:t>
            </a:r>
            <a:endParaRPr lang="en-US" dirty="0"/>
          </a:p>
        </p:txBody>
      </p:sp>
      <p:sp>
        <p:nvSpPr>
          <p:cNvPr id="4" name="Title 1">
            <a:extLst>
              <a:ext uri="{FF2B5EF4-FFF2-40B4-BE49-F238E27FC236}">
                <a16:creationId xmlns:a16="http://schemas.microsoft.com/office/drawing/2014/main" id="{A4F65748-BFC3-BA3D-5A88-ADD78B40452C}"/>
              </a:ext>
            </a:extLst>
          </p:cNvPr>
          <p:cNvSpPr>
            <a:spLocks noGrp="1"/>
          </p:cNvSpPr>
          <p:nvPr>
            <p:ph type="title"/>
          </p:nvPr>
        </p:nvSpPr>
        <p:spPr>
          <a:xfrm>
            <a:off x="0" y="2624065"/>
            <a:ext cx="12192000" cy="661820"/>
          </a:xfrm>
          <a:prstGeom prst="rect">
            <a:avLst/>
          </a:prstGeom>
        </p:spPr>
        <p:txBody>
          <a:bodyPr lIns="0" tIns="0" rIns="0" bIns="0"/>
          <a:lstStyle>
            <a:lvl1pPr algn="ctr">
              <a:defRPr/>
            </a:lvl1pPr>
          </a:lstStyle>
          <a:p>
            <a:r>
              <a:rPr lang="en-US" dirty="0"/>
              <a:t>Click to edit Master title style</a:t>
            </a:r>
          </a:p>
        </p:txBody>
      </p:sp>
      <p:sp>
        <p:nvSpPr>
          <p:cNvPr id="13" name="Content Placeholder 2">
            <a:extLst>
              <a:ext uri="{FF2B5EF4-FFF2-40B4-BE49-F238E27FC236}">
                <a16:creationId xmlns:a16="http://schemas.microsoft.com/office/drawing/2014/main" id="{04CBE266-F106-EFBD-70C0-1F4F7FD6153A}"/>
              </a:ext>
            </a:extLst>
          </p:cNvPr>
          <p:cNvSpPr>
            <a:spLocks noGrp="1"/>
          </p:cNvSpPr>
          <p:nvPr>
            <p:ph sz="half" idx="10" hasCustomPrompt="1"/>
          </p:nvPr>
        </p:nvSpPr>
        <p:spPr>
          <a:xfrm>
            <a:off x="6151087" y="3572117"/>
            <a:ext cx="2861735" cy="855952"/>
          </a:xfrm>
          <a:prstGeom prst="rect">
            <a:avLst/>
          </a:prstGeom>
        </p:spPr>
        <p:txBody>
          <a:bodyPr lIns="0" tIns="0" rIns="0" bIns="0" anchor="ctr"/>
          <a:lstStyle>
            <a:lvl1pPr marL="0" marR="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sz="1400" b="1" spc="300" baseline="0">
                <a:solidFill>
                  <a:schemeClr val="tx1"/>
                </a:solidFill>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marL="0" marR="0" lvl="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a:t>
            </a:r>
            <a:br>
              <a:rPr lang="en-US" dirty="0"/>
            </a:br>
            <a:r>
              <a:rPr lang="en-US" dirty="0"/>
              <a:t>MASTER SUBTITLE </a:t>
            </a:r>
            <a:br>
              <a:rPr lang="en-US" dirty="0"/>
            </a:br>
            <a:r>
              <a:rPr lang="en-US" dirty="0"/>
              <a:t>STYLE</a:t>
            </a:r>
          </a:p>
        </p:txBody>
      </p:sp>
      <p:sp>
        <p:nvSpPr>
          <p:cNvPr id="15" name="Content Placeholder 2">
            <a:extLst>
              <a:ext uri="{FF2B5EF4-FFF2-40B4-BE49-F238E27FC236}">
                <a16:creationId xmlns:a16="http://schemas.microsoft.com/office/drawing/2014/main" id="{C0587ADB-DB4A-0803-7D7D-F8BC49DF0791}"/>
              </a:ext>
            </a:extLst>
          </p:cNvPr>
          <p:cNvSpPr>
            <a:spLocks noGrp="1"/>
          </p:cNvSpPr>
          <p:nvPr>
            <p:ph idx="14"/>
          </p:nvPr>
        </p:nvSpPr>
        <p:spPr>
          <a:xfrm>
            <a:off x="2" y="4994285"/>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5" name="Graphic 16">
            <a:extLst>
              <a:ext uri="{FF2B5EF4-FFF2-40B4-BE49-F238E27FC236}">
                <a16:creationId xmlns:a16="http://schemas.microsoft.com/office/drawing/2014/main" id="{A36C1C67-0E67-E745-8E2F-345978E0136A}"/>
              </a:ext>
            </a:extLst>
          </p:cNvPr>
          <p:cNvPicPr>
            <a:picLocks noChangeAspect="1"/>
          </p:cNvPicPr>
          <p:nvPr userDrawn="1"/>
        </p:nvPicPr>
        <p:blipFill>
          <a:blip r:embed="rId2"/>
          <a:srcRect/>
          <a:stretch/>
        </p:blipFill>
        <p:spPr>
          <a:xfrm>
            <a:off x="4870877" y="5726468"/>
            <a:ext cx="2399443" cy="427101"/>
          </a:xfrm>
          <a:prstGeom prst="rect">
            <a:avLst/>
          </a:prstGeom>
        </p:spPr>
      </p:pic>
    </p:spTree>
    <p:extLst>
      <p:ext uri="{BB962C8B-B14F-4D97-AF65-F5344CB8AC3E}">
        <p14:creationId xmlns:p14="http://schemas.microsoft.com/office/powerpoint/2010/main" val="4218281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16_Title top on color flood">
    <p:bg>
      <p:bgPr>
        <a:solidFill>
          <a:srgbClr val="00AA4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751C00-7B1F-C970-CBC2-A06E96A2D744}"/>
              </a:ext>
            </a:extLst>
          </p:cNvPr>
          <p:cNvSpPr>
            <a:spLocks noGrp="1"/>
          </p:cNvSpPr>
          <p:nvPr>
            <p:ph type="subTitle" idx="1" hasCustomPrompt="1"/>
          </p:nvPr>
        </p:nvSpPr>
        <p:spPr>
          <a:xfrm>
            <a:off x="3179182" y="3572117"/>
            <a:ext cx="2861735" cy="855952"/>
          </a:xfrm>
          <a:prstGeom prst="rect">
            <a:avLst/>
          </a:prstGeom>
        </p:spPr>
        <p:txBody>
          <a:bodyPr numCol="1" anchor="ctr"/>
          <a:lstStyle>
            <a:lvl1pPr marL="0" marR="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sz="1400" b="1" cap="all" spc="300" baseline="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0" marR="0" lvl="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subtitle </a:t>
            </a:r>
            <a:r>
              <a:rPr lang="en-US" dirty="0" err="1"/>
              <a:t>stylE</a:t>
            </a:r>
            <a:endParaRPr lang="en-US" dirty="0"/>
          </a:p>
        </p:txBody>
      </p:sp>
      <p:sp>
        <p:nvSpPr>
          <p:cNvPr id="13" name="Content Placeholder 2">
            <a:extLst>
              <a:ext uri="{FF2B5EF4-FFF2-40B4-BE49-F238E27FC236}">
                <a16:creationId xmlns:a16="http://schemas.microsoft.com/office/drawing/2014/main" id="{04CBE266-F106-EFBD-70C0-1F4F7FD6153A}"/>
              </a:ext>
            </a:extLst>
          </p:cNvPr>
          <p:cNvSpPr>
            <a:spLocks noGrp="1"/>
          </p:cNvSpPr>
          <p:nvPr>
            <p:ph sz="half" idx="10" hasCustomPrompt="1"/>
          </p:nvPr>
        </p:nvSpPr>
        <p:spPr>
          <a:xfrm>
            <a:off x="6151087" y="3572117"/>
            <a:ext cx="2861735" cy="855952"/>
          </a:xfrm>
          <a:prstGeom prst="rect">
            <a:avLst/>
          </a:prstGeom>
        </p:spPr>
        <p:txBody>
          <a:bodyPr lIns="0" tIns="0" rIns="0" bIns="0" anchor="ctr"/>
          <a:lstStyle>
            <a:lvl1pPr marL="0" marR="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sz="1400" b="1" spc="300" baseline="0">
                <a:solidFill>
                  <a:schemeClr val="tx1"/>
                </a:solidFill>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marL="0" marR="0" lvl="0" indent="0" algn="ctr"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a:t>
            </a:r>
            <a:br>
              <a:rPr lang="en-US" dirty="0"/>
            </a:br>
            <a:r>
              <a:rPr lang="en-US" dirty="0"/>
              <a:t>MASTER SUBTITLE </a:t>
            </a:r>
            <a:br>
              <a:rPr lang="en-US" dirty="0"/>
            </a:br>
            <a:r>
              <a:rPr lang="en-US" dirty="0"/>
              <a:t>STYLE</a:t>
            </a:r>
          </a:p>
        </p:txBody>
      </p:sp>
      <p:sp>
        <p:nvSpPr>
          <p:cNvPr id="15" name="Content Placeholder 2">
            <a:extLst>
              <a:ext uri="{FF2B5EF4-FFF2-40B4-BE49-F238E27FC236}">
                <a16:creationId xmlns:a16="http://schemas.microsoft.com/office/drawing/2014/main" id="{C0587ADB-DB4A-0803-7D7D-F8BC49DF0791}"/>
              </a:ext>
            </a:extLst>
          </p:cNvPr>
          <p:cNvSpPr>
            <a:spLocks noGrp="1"/>
          </p:cNvSpPr>
          <p:nvPr>
            <p:ph idx="14"/>
          </p:nvPr>
        </p:nvSpPr>
        <p:spPr>
          <a:xfrm>
            <a:off x="2" y="4994285"/>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5" name="Title 1">
            <a:extLst>
              <a:ext uri="{FF2B5EF4-FFF2-40B4-BE49-F238E27FC236}">
                <a16:creationId xmlns:a16="http://schemas.microsoft.com/office/drawing/2014/main" id="{414F1C62-8D1C-E99E-65E6-FCB83796FA4E}"/>
              </a:ext>
            </a:extLst>
          </p:cNvPr>
          <p:cNvSpPr>
            <a:spLocks noGrp="1"/>
          </p:cNvSpPr>
          <p:nvPr>
            <p:ph type="title" hasCustomPrompt="1"/>
          </p:nvPr>
        </p:nvSpPr>
        <p:spPr>
          <a:xfrm>
            <a:off x="0" y="2082188"/>
            <a:ext cx="12192000" cy="1203696"/>
          </a:xfrm>
          <a:prstGeom prst="rect">
            <a:avLst/>
          </a:prstGeom>
        </p:spPr>
        <p:txBody>
          <a:bodyPr lIns="0" tIns="0" rIns="0" bIns="0"/>
          <a:lstStyle>
            <a:lvl1pPr algn="ctr">
              <a:defRPr/>
            </a:lvl1pPr>
          </a:lstStyle>
          <a:p>
            <a:r>
              <a:rPr lang="en-US" dirty="0"/>
              <a:t>Click to edit </a:t>
            </a:r>
            <a:br>
              <a:rPr lang="en-US" dirty="0"/>
            </a:br>
            <a:r>
              <a:rPr lang="en-US" dirty="0"/>
              <a:t>Master title style</a:t>
            </a:r>
          </a:p>
        </p:txBody>
      </p:sp>
      <p:pic>
        <p:nvPicPr>
          <p:cNvPr id="4" name="Graphic 16">
            <a:extLst>
              <a:ext uri="{FF2B5EF4-FFF2-40B4-BE49-F238E27FC236}">
                <a16:creationId xmlns:a16="http://schemas.microsoft.com/office/drawing/2014/main" id="{C808B694-A5EC-F55A-D78B-B07808E1BE80}"/>
              </a:ext>
            </a:extLst>
          </p:cNvPr>
          <p:cNvPicPr>
            <a:picLocks noChangeAspect="1"/>
          </p:cNvPicPr>
          <p:nvPr userDrawn="1"/>
        </p:nvPicPr>
        <p:blipFill>
          <a:blip r:embed="rId2"/>
          <a:srcRect/>
          <a:stretch/>
        </p:blipFill>
        <p:spPr>
          <a:xfrm>
            <a:off x="4870877" y="5726468"/>
            <a:ext cx="2399443" cy="427101"/>
          </a:xfrm>
          <a:prstGeom prst="rect">
            <a:avLst/>
          </a:prstGeom>
        </p:spPr>
      </p:pic>
    </p:spTree>
    <p:extLst>
      <p:ext uri="{BB962C8B-B14F-4D97-AF65-F5344CB8AC3E}">
        <p14:creationId xmlns:p14="http://schemas.microsoft.com/office/powerpoint/2010/main" val="3634248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38_Title top on color flood">
    <p:bg>
      <p:bgPr>
        <a:solidFill>
          <a:srgbClr val="00A6C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6E7EA6-5777-DEA3-6B19-B11AA5CC5DB5}"/>
              </a:ext>
            </a:extLst>
          </p:cNvPr>
          <p:cNvPicPr>
            <a:picLocks noChangeAspect="1"/>
          </p:cNvPicPr>
          <p:nvPr userDrawn="1"/>
        </p:nvPicPr>
        <p:blipFill rotWithShape="1">
          <a:blip r:embed="rId2">
            <a:alphaModFix amt="10000"/>
          </a:blip>
          <a:srcRect l="15925" t="1131" r="36762"/>
          <a:stretch/>
        </p:blipFill>
        <p:spPr>
          <a:xfrm>
            <a:off x="-1" y="371475"/>
            <a:ext cx="12192001" cy="6572251"/>
          </a:xfrm>
          <a:prstGeom prst="rect">
            <a:avLst/>
          </a:prstGeom>
        </p:spPr>
      </p:pic>
      <p:sp>
        <p:nvSpPr>
          <p:cNvPr id="4" name="Title 1">
            <a:extLst>
              <a:ext uri="{FF2B5EF4-FFF2-40B4-BE49-F238E27FC236}">
                <a16:creationId xmlns:a16="http://schemas.microsoft.com/office/drawing/2014/main" id="{A4F65748-BFC3-BA3D-5A88-ADD78B40452C}"/>
              </a:ext>
            </a:extLst>
          </p:cNvPr>
          <p:cNvSpPr>
            <a:spLocks noGrp="1"/>
          </p:cNvSpPr>
          <p:nvPr>
            <p:ph type="title"/>
          </p:nvPr>
        </p:nvSpPr>
        <p:spPr>
          <a:xfrm>
            <a:off x="0" y="2790919"/>
            <a:ext cx="12192000" cy="661820"/>
          </a:xfrm>
          <a:prstGeom prst="rect">
            <a:avLst/>
          </a:prstGeom>
        </p:spPr>
        <p:txBody>
          <a:bodyPr lIns="0" tIns="0" rIns="0" bIns="0" anchor="ctr"/>
          <a:lstStyle>
            <a:lvl1pPr algn="ctr">
              <a:defRPr/>
            </a:lvl1pPr>
          </a:lstStyle>
          <a:p>
            <a:r>
              <a:rPr lang="en-US" dirty="0"/>
              <a:t>Click to edit Master title style</a:t>
            </a:r>
          </a:p>
        </p:txBody>
      </p:sp>
      <p:sp>
        <p:nvSpPr>
          <p:cNvPr id="20" name="Content Placeholder 2">
            <a:extLst>
              <a:ext uri="{FF2B5EF4-FFF2-40B4-BE49-F238E27FC236}">
                <a16:creationId xmlns:a16="http://schemas.microsoft.com/office/drawing/2014/main" id="{E3A2F3D8-671E-41DA-ED42-C107D46396BA}"/>
              </a:ext>
            </a:extLst>
          </p:cNvPr>
          <p:cNvSpPr>
            <a:spLocks noGrp="1"/>
          </p:cNvSpPr>
          <p:nvPr>
            <p:ph idx="14"/>
          </p:nvPr>
        </p:nvSpPr>
        <p:spPr>
          <a:xfrm>
            <a:off x="2" y="4692641"/>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3" name="Graphic 16">
            <a:extLst>
              <a:ext uri="{FF2B5EF4-FFF2-40B4-BE49-F238E27FC236}">
                <a16:creationId xmlns:a16="http://schemas.microsoft.com/office/drawing/2014/main" id="{69E28EBA-5EAF-FE14-5195-8771E7BA7B6C}"/>
              </a:ext>
            </a:extLst>
          </p:cNvPr>
          <p:cNvPicPr>
            <a:picLocks noChangeAspect="1"/>
          </p:cNvPicPr>
          <p:nvPr userDrawn="1"/>
        </p:nvPicPr>
        <p:blipFill>
          <a:blip r:embed="rId3"/>
          <a:srcRect/>
          <a:stretch/>
        </p:blipFill>
        <p:spPr>
          <a:xfrm>
            <a:off x="4870877" y="5726468"/>
            <a:ext cx="2399443" cy="427101"/>
          </a:xfrm>
          <a:prstGeom prst="rect">
            <a:avLst/>
          </a:prstGeom>
        </p:spPr>
      </p:pic>
    </p:spTree>
    <p:extLst>
      <p:ext uri="{BB962C8B-B14F-4D97-AF65-F5344CB8AC3E}">
        <p14:creationId xmlns:p14="http://schemas.microsoft.com/office/powerpoint/2010/main" val="2429540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39_Title top on color floo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A5D9C8-989B-0C82-AE5E-B933C1721E7A}"/>
              </a:ext>
            </a:extLst>
          </p:cNvPr>
          <p:cNvPicPr>
            <a:picLocks noChangeAspect="1"/>
          </p:cNvPicPr>
          <p:nvPr userDrawn="1"/>
        </p:nvPicPr>
        <p:blipFill rotWithShape="1">
          <a:blip r:embed="rId2">
            <a:alphaModFix amt="5000"/>
          </a:blip>
          <a:srcRect l="15729" r="36610"/>
          <a:stretch/>
        </p:blipFill>
        <p:spPr>
          <a:xfrm>
            <a:off x="-3" y="304972"/>
            <a:ext cx="12192003" cy="6598749"/>
          </a:xfrm>
          <a:prstGeom prst="rect">
            <a:avLst/>
          </a:prstGeom>
        </p:spPr>
      </p:pic>
      <p:sp>
        <p:nvSpPr>
          <p:cNvPr id="4" name="Title 1">
            <a:extLst>
              <a:ext uri="{FF2B5EF4-FFF2-40B4-BE49-F238E27FC236}">
                <a16:creationId xmlns:a16="http://schemas.microsoft.com/office/drawing/2014/main" id="{A4F65748-BFC3-BA3D-5A88-ADD78B40452C}"/>
              </a:ext>
            </a:extLst>
          </p:cNvPr>
          <p:cNvSpPr>
            <a:spLocks noGrp="1"/>
          </p:cNvSpPr>
          <p:nvPr>
            <p:ph type="title"/>
          </p:nvPr>
        </p:nvSpPr>
        <p:spPr>
          <a:xfrm>
            <a:off x="0" y="2790919"/>
            <a:ext cx="12192000" cy="661820"/>
          </a:xfrm>
          <a:prstGeom prst="rect">
            <a:avLst/>
          </a:prstGeom>
        </p:spPr>
        <p:txBody>
          <a:bodyPr lIns="0" tIns="0" rIns="0" bIns="0" anchor="ctr"/>
          <a:lstStyle>
            <a:lvl1pPr algn="ctr">
              <a:defRPr/>
            </a:lvl1pPr>
          </a:lstStyle>
          <a:p>
            <a:r>
              <a:rPr lang="en-US" dirty="0"/>
              <a:t>Click to edit Master title style</a:t>
            </a:r>
          </a:p>
        </p:txBody>
      </p:sp>
      <p:sp>
        <p:nvSpPr>
          <p:cNvPr id="20" name="Content Placeholder 2">
            <a:extLst>
              <a:ext uri="{FF2B5EF4-FFF2-40B4-BE49-F238E27FC236}">
                <a16:creationId xmlns:a16="http://schemas.microsoft.com/office/drawing/2014/main" id="{E3A2F3D8-671E-41DA-ED42-C107D46396BA}"/>
              </a:ext>
            </a:extLst>
          </p:cNvPr>
          <p:cNvSpPr>
            <a:spLocks noGrp="1"/>
          </p:cNvSpPr>
          <p:nvPr>
            <p:ph idx="14"/>
          </p:nvPr>
        </p:nvSpPr>
        <p:spPr>
          <a:xfrm>
            <a:off x="2" y="4692641"/>
            <a:ext cx="12191999" cy="319489"/>
          </a:xfrm>
          <a:prstGeom prst="rect">
            <a:avLst/>
          </a:prstGeom>
        </p:spPr>
        <p:txBody>
          <a:bodyPr lIns="0" tIns="0" rIns="0" bIns="0" anchor="ctr"/>
          <a:lstStyle>
            <a:lvl1pPr marL="0" indent="0" algn="ctr">
              <a:lnSpc>
                <a:spcPct val="100000"/>
              </a:lnSpc>
              <a:spcBef>
                <a:spcPts val="0"/>
              </a:spcBef>
              <a:buFontTx/>
              <a:buNone/>
              <a:defRPr sz="1400" b="0"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2" name="Graphic 16">
            <a:extLst>
              <a:ext uri="{FF2B5EF4-FFF2-40B4-BE49-F238E27FC236}">
                <a16:creationId xmlns:a16="http://schemas.microsoft.com/office/drawing/2014/main" id="{775F2162-5733-21DC-173C-B5D0F3B74B82}"/>
              </a:ext>
            </a:extLst>
          </p:cNvPr>
          <p:cNvPicPr>
            <a:picLocks noChangeAspect="1"/>
          </p:cNvPicPr>
          <p:nvPr userDrawn="1"/>
        </p:nvPicPr>
        <p:blipFill>
          <a:blip r:embed="rId3"/>
          <a:srcRect/>
          <a:stretch/>
        </p:blipFill>
        <p:spPr>
          <a:xfrm>
            <a:off x="4870877" y="5726468"/>
            <a:ext cx="2399443" cy="427101"/>
          </a:xfrm>
          <a:prstGeom prst="rect">
            <a:avLst/>
          </a:prstGeom>
        </p:spPr>
      </p:pic>
    </p:spTree>
    <p:extLst>
      <p:ext uri="{BB962C8B-B14F-4D97-AF65-F5344CB8AC3E}">
        <p14:creationId xmlns:p14="http://schemas.microsoft.com/office/powerpoint/2010/main" val="4016282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9_Title top on color flood">
    <p:bg>
      <p:bgPr>
        <a:gradFill>
          <a:gsLst>
            <a:gs pos="0">
              <a:srgbClr val="02C7E5"/>
            </a:gs>
            <a:gs pos="29000">
              <a:srgbClr val="00A6C4"/>
            </a:gs>
            <a:gs pos="62000">
              <a:srgbClr val="0079D1"/>
            </a:gs>
            <a:gs pos="100000">
              <a:srgbClr val="004D91"/>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Tree>
    <p:extLst>
      <p:ext uri="{BB962C8B-B14F-4D97-AF65-F5344CB8AC3E}">
        <p14:creationId xmlns:p14="http://schemas.microsoft.com/office/powerpoint/2010/main" val="466105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24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2"/>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8" name="TextBox 7"/>
          <p:cNvSpPr txBox="1"/>
          <p:nvPr userDrawn="1"/>
        </p:nvSpPr>
        <p:spPr>
          <a:xfrm>
            <a:off x="8853377" y="6246729"/>
            <a:ext cx="1824955" cy="461665"/>
          </a:xfrm>
          <a:prstGeom prst="rect">
            <a:avLst/>
          </a:prstGeom>
          <a:solidFill>
            <a:schemeClr val="tx1"/>
          </a:solidFill>
        </p:spPr>
        <p:txBody>
          <a:bodyPr wrap="square" rtlCol="0">
            <a:spAutoFit/>
          </a:bodyPr>
          <a:lstStyle/>
          <a:p>
            <a:pPr algn="l"/>
            <a:endParaRPr lang="en-US" sz="2400" dirty="0">
              <a:solidFill>
                <a:schemeClr val="bg1"/>
              </a:solidFill>
            </a:endParaRPr>
          </a:p>
        </p:txBody>
      </p:sp>
    </p:spTree>
    <p:extLst>
      <p:ext uri="{BB962C8B-B14F-4D97-AF65-F5344CB8AC3E}">
        <p14:creationId xmlns:p14="http://schemas.microsoft.com/office/powerpoint/2010/main" val="1476194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7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pic>
        <p:nvPicPr>
          <p:cNvPr id="5" name="Picture 4">
            <a:extLst>
              <a:ext uri="{FF2B5EF4-FFF2-40B4-BE49-F238E27FC236}">
                <a16:creationId xmlns:a16="http://schemas.microsoft.com/office/drawing/2014/main" id="{EBBBC19F-84AE-1761-E9F7-821AB860272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7" name="Text Placeholder 14">
            <a:extLst>
              <a:ext uri="{FF2B5EF4-FFF2-40B4-BE49-F238E27FC236}">
                <a16:creationId xmlns:a16="http://schemas.microsoft.com/office/drawing/2014/main" id="{AF3DE467-0641-EBCD-829E-707CF620DF72}"/>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9" name="Text Placeholder 37">
            <a:extLst>
              <a:ext uri="{FF2B5EF4-FFF2-40B4-BE49-F238E27FC236}">
                <a16:creationId xmlns:a16="http://schemas.microsoft.com/office/drawing/2014/main" id="{C6A0FA41-BE30-5DD4-9EFD-A5A8A043D05B}"/>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37">
            <a:extLst>
              <a:ext uri="{FF2B5EF4-FFF2-40B4-BE49-F238E27FC236}">
                <a16:creationId xmlns:a16="http://schemas.microsoft.com/office/drawing/2014/main" id="{BAEBC4D3-724C-528E-E2BA-998AEEC4B2C7}"/>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1" name="Text Placeholder 37">
            <a:extLst>
              <a:ext uri="{FF2B5EF4-FFF2-40B4-BE49-F238E27FC236}">
                <a16:creationId xmlns:a16="http://schemas.microsoft.com/office/drawing/2014/main" id="{ED19652A-379F-717C-A4EC-91BBA612D999}"/>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2" name="Text Placeholder 19">
            <a:extLst>
              <a:ext uri="{FF2B5EF4-FFF2-40B4-BE49-F238E27FC236}">
                <a16:creationId xmlns:a16="http://schemas.microsoft.com/office/drawing/2014/main" id="{5CA6C802-D601-F777-5C72-A8EB7F71D5C2}"/>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3" name="Text Placeholder 19">
            <a:extLst>
              <a:ext uri="{FF2B5EF4-FFF2-40B4-BE49-F238E27FC236}">
                <a16:creationId xmlns:a16="http://schemas.microsoft.com/office/drawing/2014/main" id="{745B915C-985C-A77F-FF38-C3174B1B8D25}"/>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7" name="Text Placeholder 19">
            <a:extLst>
              <a:ext uri="{FF2B5EF4-FFF2-40B4-BE49-F238E27FC236}">
                <a16:creationId xmlns:a16="http://schemas.microsoft.com/office/drawing/2014/main" id="{4793AFF5-FF47-886A-8CC2-8C4D34901C2B}"/>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4D3AFA9C-147E-583A-70EB-02C72B82783F}"/>
              </a:ext>
            </a:extLst>
          </p:cNvPr>
          <p:cNvSpPr>
            <a:spLocks noGrp="1"/>
          </p:cNvSpPr>
          <p:nvPr>
            <p:ph type="body" sz="quarter" idx="31"/>
          </p:nvPr>
        </p:nvSpPr>
        <p:spPr>
          <a:xfrm>
            <a:off x="7458293" y="90727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5EDBCE1B-32FB-65C3-D173-EAAF2267E2C7}"/>
              </a:ext>
            </a:extLst>
          </p:cNvPr>
          <p:cNvSpPr>
            <a:spLocks noGrp="1"/>
          </p:cNvSpPr>
          <p:nvPr>
            <p:ph type="body" sz="quarter" idx="44"/>
          </p:nvPr>
        </p:nvSpPr>
        <p:spPr>
          <a:xfrm>
            <a:off x="7458293" y="281735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2CB66AC9-50AD-5CB2-CE37-A66FC2FF84BC}"/>
              </a:ext>
            </a:extLst>
          </p:cNvPr>
          <p:cNvSpPr>
            <a:spLocks noGrp="1"/>
          </p:cNvSpPr>
          <p:nvPr>
            <p:ph type="body" sz="quarter" idx="45"/>
          </p:nvPr>
        </p:nvSpPr>
        <p:spPr>
          <a:xfrm>
            <a:off x="7458293" y="4737590"/>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531AAB08-7A80-3B02-93B9-73A2FD5A24D1}"/>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AF58A077-352B-AF90-03B4-9CC0AB198FF5}"/>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26362565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12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nchor="ctr"/>
          <a:lstStyle>
            <a:lvl1pPr algn="ctr">
              <a:defRPr sz="3600"/>
            </a:lvl1pPr>
          </a:lstStyle>
          <a:p>
            <a:r>
              <a:rPr lang="en-US" dirty="0"/>
              <a:t>Click to edit Master title style</a:t>
            </a:r>
          </a:p>
        </p:txBody>
      </p:sp>
      <p:sp>
        <p:nvSpPr>
          <p:cNvPr id="6" name="Slide Number Placeholder 5"/>
          <p:cNvSpPr>
            <a:spLocks noGrp="1"/>
          </p:cNvSpPr>
          <p:nvPr>
            <p:ph type="sldNum" sz="quarter" idx="12"/>
          </p:nvPr>
        </p:nvSpPr>
        <p:spPr>
          <a:xfrm>
            <a:off x="10678332" y="6106443"/>
            <a:ext cx="1062155" cy="490599"/>
          </a:xfrm>
          <a:prstGeom prst="rect">
            <a:avLst/>
          </a:prstGeom>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68195"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a:t>
            </a:r>
            <a:r>
              <a:rPr lang="en-US" sz="800" baseline="0" dirty="0">
                <a:solidFill>
                  <a:srgbClr val="000000"/>
                </a:solidFill>
                <a:latin typeface="Arial"/>
                <a:cs typeface="+mn-cs"/>
              </a:rPr>
              <a:t>4  </a:t>
            </a:r>
            <a:r>
              <a:rPr lang="en-US" sz="800" dirty="0">
                <a:solidFill>
                  <a:srgbClr val="000000"/>
                </a:solidFill>
                <a:latin typeface="Arial"/>
                <a:cs typeface="+mn-cs"/>
              </a:rPr>
              <a:t>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Content Placeholder 5">
            <a:extLst>
              <a:ext uri="{FF2B5EF4-FFF2-40B4-BE49-F238E27FC236}">
                <a16:creationId xmlns:a16="http://schemas.microsoft.com/office/drawing/2014/main" id="{9B6B6498-D501-32EE-DB69-A32AED9FF363}"/>
              </a:ext>
            </a:extLst>
          </p:cNvPr>
          <p:cNvSpPr txBox="1">
            <a:spLocks/>
          </p:cNvSpPr>
          <p:nvPr userDrawn="1"/>
        </p:nvSpPr>
        <p:spPr>
          <a:xfrm>
            <a:off x="2652774" y="1876771"/>
            <a:ext cx="3304079" cy="3304079"/>
          </a:xfrm>
          <a:prstGeom prst="rect">
            <a:avLst/>
          </a:prstGeom>
          <a:solidFill>
            <a:srgbClr val="004D9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1" name="Content Placeholder 2">
            <a:extLst>
              <a:ext uri="{FF2B5EF4-FFF2-40B4-BE49-F238E27FC236}">
                <a16:creationId xmlns:a16="http://schemas.microsoft.com/office/drawing/2014/main" id="{EC9FF89B-DC2C-8C6E-52C7-A547D73AAF03}"/>
              </a:ext>
            </a:extLst>
          </p:cNvPr>
          <p:cNvSpPr>
            <a:spLocks noGrp="1"/>
          </p:cNvSpPr>
          <p:nvPr>
            <p:ph sz="half" idx="18"/>
          </p:nvPr>
        </p:nvSpPr>
        <p:spPr>
          <a:xfrm>
            <a:off x="2652774" y="2955815"/>
            <a:ext cx="3304079" cy="114599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2" name="Content Placeholder 5">
            <a:extLst>
              <a:ext uri="{FF2B5EF4-FFF2-40B4-BE49-F238E27FC236}">
                <a16:creationId xmlns:a16="http://schemas.microsoft.com/office/drawing/2014/main" id="{E3438005-833A-BDFD-9E5E-E386E57A044C}"/>
              </a:ext>
            </a:extLst>
          </p:cNvPr>
          <p:cNvSpPr txBox="1">
            <a:spLocks/>
          </p:cNvSpPr>
          <p:nvPr userDrawn="1"/>
        </p:nvSpPr>
        <p:spPr>
          <a:xfrm>
            <a:off x="6237486" y="1876771"/>
            <a:ext cx="3304079" cy="3304079"/>
          </a:xfrm>
          <a:prstGeom prst="rect">
            <a:avLst/>
          </a:prstGeom>
          <a:solidFill>
            <a:srgbClr val="004D9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F807E90-E704-B198-5A29-FDC687388805}"/>
              </a:ext>
            </a:extLst>
          </p:cNvPr>
          <p:cNvSpPr>
            <a:spLocks noGrp="1"/>
          </p:cNvSpPr>
          <p:nvPr>
            <p:ph sz="half" idx="20"/>
          </p:nvPr>
        </p:nvSpPr>
        <p:spPr>
          <a:xfrm>
            <a:off x="6237486" y="2955815"/>
            <a:ext cx="3304079" cy="114599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41004044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117_Colo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C96E0-5410-39E2-0F97-2EE71DCA2B36}"/>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3"/>
          <a:srcRect/>
          <a:stretch/>
        </p:blipFill>
        <p:spPr>
          <a:xfrm>
            <a:off x="328437" y="6338416"/>
            <a:ext cx="1307423" cy="232721"/>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121475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18_Colo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D9F827-77DC-F28B-41DE-DD3FC4EBA69D}"/>
              </a:ext>
            </a:extLst>
          </p:cNvPr>
          <p:cNvSpPr/>
          <p:nvPr userDrawn="1"/>
        </p:nvSpPr>
        <p:spPr>
          <a:xfrm>
            <a:off x="211757" y="6294923"/>
            <a:ext cx="1472665" cy="3469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8AFC96E0-5410-39E2-0F97-2EE71DCA2B36}"/>
              </a:ext>
            </a:extLst>
          </p:cNvPr>
          <p:cNvPicPr>
            <a:picLocks noChangeAspect="1"/>
          </p:cNvPicPr>
          <p:nvPr userDrawn="1"/>
        </p:nvPicPr>
        <p:blipFill>
          <a:blip r:embed="rId2">
            <a:alphaModFix amt="50000"/>
          </a:blip>
          <a:stretch>
            <a:fillRect/>
          </a:stretch>
        </p:blipFill>
        <p:spPr>
          <a:xfrm>
            <a:off x="-9625" y="-12560"/>
            <a:ext cx="12221144" cy="6870560"/>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pic>
        <p:nvPicPr>
          <p:cNvPr id="8" name="Graphic 21">
            <a:extLst>
              <a:ext uri="{FF2B5EF4-FFF2-40B4-BE49-F238E27FC236}">
                <a16:creationId xmlns:a16="http://schemas.microsoft.com/office/drawing/2014/main" id="{58C8D149-AE84-19F5-F45E-CC3B9EF3217E}"/>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2353398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90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61381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57060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3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a:alphaModFix/>
          </a:blip>
          <a:srcRect/>
          <a:stretch/>
        </p:blipFill>
        <p:spPr>
          <a:xfrm>
            <a:off x="328435" y="6332090"/>
            <a:ext cx="1961684" cy="279391"/>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2873240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3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a:alphaModFix/>
          </a:blip>
          <a:srcRect/>
          <a:stretch/>
        </p:blipFill>
        <p:spPr>
          <a:xfrm>
            <a:off x="328435" y="6332090"/>
            <a:ext cx="1961684" cy="279391"/>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738504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40_Colo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E30C99-92E1-807A-9BC2-7F0521D4221D}"/>
              </a:ext>
            </a:extLst>
          </p:cNvPr>
          <p:cNvPicPr>
            <a:picLocks noChangeAspect="1"/>
          </p:cNvPicPr>
          <p:nvPr userDrawn="1"/>
        </p:nvPicPr>
        <p:blipFill>
          <a:blip r:embed="rId2">
            <a:alphaModFix/>
          </a:blip>
          <a:stretch>
            <a:fillRect/>
          </a:stretch>
        </p:blipFill>
        <p:spPr>
          <a:xfrm>
            <a:off x="328436" y="6327738"/>
            <a:ext cx="2414765" cy="283743"/>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231477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41_Colo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40F6FB-4843-7BE0-B30C-855ED13EA69C}"/>
              </a:ext>
            </a:extLst>
          </p:cNvPr>
          <p:cNvPicPr>
            <a:picLocks noChangeAspect="1"/>
          </p:cNvPicPr>
          <p:nvPr userDrawn="1"/>
        </p:nvPicPr>
        <p:blipFill>
          <a:blip r:embed="rId2">
            <a:alphaModFix/>
          </a:blip>
          <a:stretch>
            <a:fillRect/>
          </a:stretch>
        </p:blipFill>
        <p:spPr>
          <a:xfrm>
            <a:off x="328436" y="6327738"/>
            <a:ext cx="2414765" cy="283743"/>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89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562320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42_Colo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8E211-4A6B-65A4-C7E4-A2F0637E4452}"/>
              </a:ext>
            </a:extLst>
          </p:cNvPr>
          <p:cNvPicPr>
            <a:picLocks noChangeAspect="1"/>
          </p:cNvPicPr>
          <p:nvPr userDrawn="1"/>
        </p:nvPicPr>
        <p:blipFill>
          <a:blip r:embed="rId2">
            <a:alphaModFix/>
          </a:blip>
          <a:stretch>
            <a:fillRect/>
          </a:stretch>
        </p:blipFill>
        <p:spPr>
          <a:xfrm>
            <a:off x="328435" y="6332613"/>
            <a:ext cx="2545395" cy="278867"/>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1566656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rgbClr val="5F2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2AE6687D-AAC1-C26A-B067-A2F3C74856DC}"/>
              </a:ext>
            </a:extLst>
          </p:cNvPr>
          <p:cNvSpPr>
            <a:spLocks noGrp="1"/>
          </p:cNvSpPr>
          <p:nvPr>
            <p:ph type="body" sz="quarter" idx="31"/>
          </p:nvPr>
        </p:nvSpPr>
        <p:spPr>
          <a:xfrm>
            <a:off x="6868229" y="90727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DED63AC7-301F-D7FD-C6A9-92CD1BFA327A}"/>
              </a:ext>
            </a:extLst>
          </p:cNvPr>
          <p:cNvSpPr>
            <a:spLocks noGrp="1"/>
          </p:cNvSpPr>
          <p:nvPr>
            <p:ph type="body" sz="quarter" idx="44"/>
          </p:nvPr>
        </p:nvSpPr>
        <p:spPr>
          <a:xfrm>
            <a:off x="6868229" y="281735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DACC3489-8367-9085-97E5-D291AFCD68B2}"/>
              </a:ext>
            </a:extLst>
          </p:cNvPr>
          <p:cNvSpPr>
            <a:spLocks noGrp="1"/>
          </p:cNvSpPr>
          <p:nvPr>
            <p:ph type="body" sz="quarter" idx="45"/>
          </p:nvPr>
        </p:nvSpPr>
        <p:spPr>
          <a:xfrm>
            <a:off x="6868229" y="473759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D68DC7D9-06ED-22B7-CC95-0F0C1A84E88E}"/>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4573F545-FBCB-87DB-FE69-9060CC824BA8}"/>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77030019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43_Colo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C3B613-FC31-215F-4785-7CD2D56FA6AE}"/>
              </a:ext>
            </a:extLst>
          </p:cNvPr>
          <p:cNvPicPr>
            <a:picLocks noChangeAspect="1"/>
          </p:cNvPicPr>
          <p:nvPr userDrawn="1"/>
        </p:nvPicPr>
        <p:blipFill>
          <a:blip r:embed="rId2">
            <a:alphaModFix/>
          </a:blip>
          <a:stretch>
            <a:fillRect/>
          </a:stretch>
        </p:blipFill>
        <p:spPr>
          <a:xfrm>
            <a:off x="328435" y="6332613"/>
            <a:ext cx="2545395" cy="278867"/>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89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4286415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44_Colo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67C53-F615-47DB-984D-5D954C4C5B6C}"/>
              </a:ext>
            </a:extLst>
          </p:cNvPr>
          <p:cNvPicPr>
            <a:picLocks noChangeAspect="1"/>
          </p:cNvPicPr>
          <p:nvPr userDrawn="1"/>
        </p:nvPicPr>
        <p:blipFill>
          <a:blip r:embed="rId2">
            <a:alphaModFix/>
          </a:blip>
          <a:stretch>
            <a:fillRect/>
          </a:stretch>
        </p:blipFill>
        <p:spPr>
          <a:xfrm>
            <a:off x="328436" y="6327738"/>
            <a:ext cx="2414765" cy="283743"/>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889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0058" y="2166695"/>
            <a:ext cx="3024757" cy="3025405"/>
          </a:xfrm>
          <a:prstGeom prst="rect">
            <a:avLst/>
          </a:prstGeom>
          <a:solidFill>
            <a:srgbClr val="004D9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090058" y="3173092"/>
            <a:ext cx="3024757" cy="101261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D2B8883C-5F12-DAB3-A13F-9C066AAE8080}"/>
              </a:ext>
            </a:extLst>
          </p:cNvPr>
          <p:cNvSpPr>
            <a:spLocks noGrp="1"/>
          </p:cNvSpPr>
          <p:nvPr>
            <p:ph idx="14"/>
          </p:nvPr>
        </p:nvSpPr>
        <p:spPr>
          <a:xfrm>
            <a:off x="5496731" y="2166695"/>
            <a:ext cx="5181600" cy="3025405"/>
          </a:xfrm>
          <a:prstGeom prst="rect">
            <a:avLst/>
          </a:prstGeom>
        </p:spPr>
        <p:txBody>
          <a:bodyPr wrap="none" lIns="0" tIns="0" rIns="0" bIns="0"/>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937849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66_Colo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67C53-F615-47DB-984D-5D954C4C5B6C}"/>
              </a:ext>
            </a:extLst>
          </p:cNvPr>
          <p:cNvPicPr>
            <a:picLocks noChangeAspect="1"/>
          </p:cNvPicPr>
          <p:nvPr userDrawn="1"/>
        </p:nvPicPr>
        <p:blipFill>
          <a:blip r:embed="rId2">
            <a:alphaModFix/>
          </a:blip>
          <a:stretch>
            <a:fillRect/>
          </a:stretch>
        </p:blipFill>
        <p:spPr>
          <a:xfrm>
            <a:off x="328436" y="6327738"/>
            <a:ext cx="2414765" cy="283743"/>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889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0058" y="2166695"/>
            <a:ext cx="3024757" cy="3025405"/>
          </a:xfrm>
          <a:prstGeom prst="rect">
            <a:avLst/>
          </a:prstGeom>
          <a:solidFill>
            <a:srgbClr val="02C7E5"/>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090058" y="3173092"/>
            <a:ext cx="3024757" cy="1012611"/>
          </a:xfrm>
          <a:prstGeom prst="rect">
            <a:avLst/>
          </a:prstGeom>
        </p:spPr>
        <p:txBody>
          <a:bodyPr lIns="91440" tIns="0" rIns="91440" bIns="0" anchor="ctr"/>
          <a:lstStyle>
            <a:lvl1pPr marL="0" indent="0" algn="ctr">
              <a:spcAft>
                <a:spcPts val="600"/>
              </a:spcAft>
              <a:buFontTx/>
              <a:buNone/>
              <a:defRPr sz="2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D2B8883C-5F12-DAB3-A13F-9C066AAE8080}"/>
              </a:ext>
            </a:extLst>
          </p:cNvPr>
          <p:cNvSpPr>
            <a:spLocks noGrp="1"/>
          </p:cNvSpPr>
          <p:nvPr>
            <p:ph idx="14"/>
          </p:nvPr>
        </p:nvSpPr>
        <p:spPr>
          <a:xfrm>
            <a:off x="5496731" y="2166695"/>
            <a:ext cx="5181600" cy="3025405"/>
          </a:xfrm>
          <a:prstGeom prst="rect">
            <a:avLst/>
          </a:prstGeom>
        </p:spPr>
        <p:txBody>
          <a:bodyPr wrap="none" lIns="0" tIns="0" rIns="0" bIns="0"/>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552163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46_Color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EE2D0-FCC7-8BA6-9952-E11AADFD2851}"/>
              </a:ext>
            </a:extLst>
          </p:cNvPr>
          <p:cNvPicPr>
            <a:picLocks noChangeAspect="1"/>
          </p:cNvPicPr>
          <p:nvPr userDrawn="1"/>
        </p:nvPicPr>
        <p:blipFill>
          <a:blip r:embed="rId2">
            <a:alphaModFix/>
          </a:blip>
          <a:stretch>
            <a:fillRect/>
          </a:stretch>
        </p:blipFill>
        <p:spPr>
          <a:xfrm>
            <a:off x="328435" y="6332613"/>
            <a:ext cx="2545395" cy="278867"/>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2" name="Content Placeholder 2">
            <a:extLst>
              <a:ext uri="{FF2B5EF4-FFF2-40B4-BE49-F238E27FC236}">
                <a16:creationId xmlns:a16="http://schemas.microsoft.com/office/drawing/2014/main" id="{EEDE76D9-134F-B008-EEBE-AA29ACD94BDE}"/>
              </a:ext>
            </a:extLst>
          </p:cNvPr>
          <p:cNvSpPr>
            <a:spLocks noGrp="1"/>
          </p:cNvSpPr>
          <p:nvPr>
            <p:ph sz="half" idx="19"/>
          </p:nvPr>
        </p:nvSpPr>
        <p:spPr>
          <a:xfrm>
            <a:off x="5995320" y="2076542"/>
            <a:ext cx="5023949"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800EBCD6-0EF6-75E8-59E3-AABACF220C5F}"/>
              </a:ext>
            </a:extLst>
          </p:cNvPr>
          <p:cNvSpPr>
            <a:spLocks noGrp="1"/>
          </p:cNvSpPr>
          <p:nvPr>
            <p:ph idx="20"/>
          </p:nvPr>
        </p:nvSpPr>
        <p:spPr>
          <a:xfrm>
            <a:off x="5995320" y="2511322"/>
            <a:ext cx="5023949" cy="2590625"/>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3" name="Text Placeholder 6">
            <a:extLst>
              <a:ext uri="{FF2B5EF4-FFF2-40B4-BE49-F238E27FC236}">
                <a16:creationId xmlns:a16="http://schemas.microsoft.com/office/drawing/2014/main" id="{E94BF058-B98C-405D-C922-C3C2DCE7AAA6}"/>
              </a:ext>
            </a:extLst>
          </p:cNvPr>
          <p:cNvSpPr txBox="1">
            <a:spLocks/>
          </p:cNvSpPr>
          <p:nvPr userDrawn="1"/>
        </p:nvSpPr>
        <p:spPr>
          <a:xfrm>
            <a:off x="2605212" y="2076543"/>
            <a:ext cx="3024757" cy="302540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7" name="Content Placeholder 2">
            <a:extLst>
              <a:ext uri="{FF2B5EF4-FFF2-40B4-BE49-F238E27FC236}">
                <a16:creationId xmlns:a16="http://schemas.microsoft.com/office/drawing/2014/main" id="{9B6E2F22-BFBE-3675-0AF4-8D043CF2A958}"/>
              </a:ext>
            </a:extLst>
          </p:cNvPr>
          <p:cNvSpPr>
            <a:spLocks noGrp="1"/>
          </p:cNvSpPr>
          <p:nvPr>
            <p:ph sz="half" idx="18"/>
          </p:nvPr>
        </p:nvSpPr>
        <p:spPr>
          <a:xfrm>
            <a:off x="2605212" y="3082940"/>
            <a:ext cx="3024757" cy="1012611"/>
          </a:xfrm>
          <a:prstGeom prst="rect">
            <a:avLst/>
          </a:prstGeom>
        </p:spPr>
        <p:txBody>
          <a:bodyPr lIns="91440" tIns="0" rIns="91440" bIns="0" anchor="ctr"/>
          <a:lstStyle>
            <a:lvl1pPr marL="0" indent="0" algn="ctr">
              <a:spcAft>
                <a:spcPts val="600"/>
              </a:spcAft>
              <a:buFontTx/>
              <a:buNone/>
              <a:defRPr sz="2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279225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12_Color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EE2D0-FCC7-8BA6-9952-E11AADFD2851}"/>
              </a:ext>
            </a:extLst>
          </p:cNvPr>
          <p:cNvPicPr>
            <a:picLocks noChangeAspect="1"/>
          </p:cNvPicPr>
          <p:nvPr userDrawn="1"/>
        </p:nvPicPr>
        <p:blipFill>
          <a:blip r:embed="rId2">
            <a:alphaModFix/>
          </a:blip>
          <a:stretch>
            <a:fillRect/>
          </a:stretch>
        </p:blipFill>
        <p:spPr>
          <a:xfrm>
            <a:off x="328435" y="6332613"/>
            <a:ext cx="2545395" cy="278867"/>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2" name="Content Placeholder 2">
            <a:extLst>
              <a:ext uri="{FF2B5EF4-FFF2-40B4-BE49-F238E27FC236}">
                <a16:creationId xmlns:a16="http://schemas.microsoft.com/office/drawing/2014/main" id="{EEDE76D9-134F-B008-EEBE-AA29ACD94BDE}"/>
              </a:ext>
            </a:extLst>
          </p:cNvPr>
          <p:cNvSpPr>
            <a:spLocks noGrp="1"/>
          </p:cNvSpPr>
          <p:nvPr>
            <p:ph sz="half" idx="19"/>
          </p:nvPr>
        </p:nvSpPr>
        <p:spPr>
          <a:xfrm>
            <a:off x="6716536" y="2166695"/>
            <a:ext cx="5023949"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800EBCD6-0EF6-75E8-59E3-AABACF220C5F}"/>
              </a:ext>
            </a:extLst>
          </p:cNvPr>
          <p:cNvSpPr>
            <a:spLocks noGrp="1"/>
          </p:cNvSpPr>
          <p:nvPr>
            <p:ph idx="20"/>
          </p:nvPr>
        </p:nvSpPr>
        <p:spPr>
          <a:xfrm>
            <a:off x="6716538" y="2601476"/>
            <a:ext cx="5023949" cy="2590625"/>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41751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3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Content Placeholder 5">
            <a:extLst>
              <a:ext uri="{FF2B5EF4-FFF2-40B4-BE49-F238E27FC236}">
                <a16:creationId xmlns:a16="http://schemas.microsoft.com/office/drawing/2014/main" id="{9B6B6498-D501-32EE-DB69-A32AED9FF363}"/>
              </a:ext>
            </a:extLst>
          </p:cNvPr>
          <p:cNvSpPr txBox="1">
            <a:spLocks/>
          </p:cNvSpPr>
          <p:nvPr userDrawn="1"/>
        </p:nvSpPr>
        <p:spPr>
          <a:xfrm>
            <a:off x="2904566" y="1810511"/>
            <a:ext cx="2919524" cy="2919524"/>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8" name="Content Placeholder 2">
            <a:extLst>
              <a:ext uri="{FF2B5EF4-FFF2-40B4-BE49-F238E27FC236}">
                <a16:creationId xmlns:a16="http://schemas.microsoft.com/office/drawing/2014/main" id="{CDAF6DF8-4404-43D5-EBB1-B92D041F1BE6}"/>
              </a:ext>
            </a:extLst>
          </p:cNvPr>
          <p:cNvSpPr>
            <a:spLocks noGrp="1"/>
          </p:cNvSpPr>
          <p:nvPr>
            <p:ph idx="14"/>
          </p:nvPr>
        </p:nvSpPr>
        <p:spPr>
          <a:xfrm>
            <a:off x="2904565" y="4838524"/>
            <a:ext cx="2919523" cy="1146923"/>
          </a:xfrm>
          <a:prstGeom prst="rect">
            <a:avLst/>
          </a:prstGeom>
        </p:spPr>
        <p:txBody>
          <a:bodyPr lIns="91440" tIns="0" rIns="9144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1" name="Content Placeholder 2">
            <a:extLst>
              <a:ext uri="{FF2B5EF4-FFF2-40B4-BE49-F238E27FC236}">
                <a16:creationId xmlns:a16="http://schemas.microsoft.com/office/drawing/2014/main" id="{EC9FF89B-DC2C-8C6E-52C7-A547D73AAF03}"/>
              </a:ext>
            </a:extLst>
          </p:cNvPr>
          <p:cNvSpPr>
            <a:spLocks noGrp="1"/>
          </p:cNvSpPr>
          <p:nvPr>
            <p:ph sz="half" idx="18"/>
          </p:nvPr>
        </p:nvSpPr>
        <p:spPr>
          <a:xfrm>
            <a:off x="2851948" y="2763968"/>
            <a:ext cx="3024757" cy="101261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2" name="Content Placeholder 5">
            <a:extLst>
              <a:ext uri="{FF2B5EF4-FFF2-40B4-BE49-F238E27FC236}">
                <a16:creationId xmlns:a16="http://schemas.microsoft.com/office/drawing/2014/main" id="{E3438005-833A-BDFD-9E5E-E386E57A044C}"/>
              </a:ext>
            </a:extLst>
          </p:cNvPr>
          <p:cNvSpPr txBox="1">
            <a:spLocks/>
          </p:cNvSpPr>
          <p:nvPr userDrawn="1"/>
        </p:nvSpPr>
        <p:spPr>
          <a:xfrm>
            <a:off x="6104966" y="1810511"/>
            <a:ext cx="2919524" cy="2919524"/>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F807E90-E704-B198-5A29-FDC687388805}"/>
              </a:ext>
            </a:extLst>
          </p:cNvPr>
          <p:cNvSpPr>
            <a:spLocks noGrp="1"/>
          </p:cNvSpPr>
          <p:nvPr>
            <p:ph sz="half" idx="20"/>
          </p:nvPr>
        </p:nvSpPr>
        <p:spPr>
          <a:xfrm>
            <a:off x="6052348" y="2763968"/>
            <a:ext cx="3024757" cy="101261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16">
            <a:extLst>
              <a:ext uri="{FF2B5EF4-FFF2-40B4-BE49-F238E27FC236}">
                <a16:creationId xmlns:a16="http://schemas.microsoft.com/office/drawing/2014/main" id="{63C3ED79-D46D-25E4-E9C4-D0CAE3F94FA6}"/>
              </a:ext>
            </a:extLst>
          </p:cNvPr>
          <p:cNvSpPr>
            <a:spLocks noGrp="1"/>
          </p:cNvSpPr>
          <p:nvPr>
            <p:ph sz="quarter" idx="21"/>
          </p:nvPr>
        </p:nvSpPr>
        <p:spPr>
          <a:xfrm>
            <a:off x="6105526" y="4838700"/>
            <a:ext cx="2919413" cy="1146747"/>
          </a:xfrm>
          <a:prstGeom prst="rect">
            <a:avLst/>
          </a:prstGeom>
        </p:spPr>
        <p:txBody>
          <a:bodyPr/>
          <a:lstStyle>
            <a:lvl1pPr marL="100581" indent="-100581">
              <a:spcAft>
                <a:spcPts val="600"/>
              </a:spcAft>
              <a:defRPr sz="1200"/>
            </a:lvl1pPr>
          </a:lstStyle>
          <a:p>
            <a:pPr lvl="0"/>
            <a:r>
              <a:rPr lang="en-US" dirty="0"/>
              <a:t>Click to edit Master text style</a:t>
            </a:r>
          </a:p>
        </p:txBody>
      </p:sp>
    </p:spTree>
    <p:extLst>
      <p:ext uri="{BB962C8B-B14F-4D97-AF65-F5344CB8AC3E}">
        <p14:creationId xmlns:p14="http://schemas.microsoft.com/office/powerpoint/2010/main" val="3449976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9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Content Placeholder 5">
            <a:extLst>
              <a:ext uri="{FF2B5EF4-FFF2-40B4-BE49-F238E27FC236}">
                <a16:creationId xmlns:a16="http://schemas.microsoft.com/office/drawing/2014/main" id="{9B6B6498-D501-32EE-DB69-A32AED9FF363}"/>
              </a:ext>
            </a:extLst>
          </p:cNvPr>
          <p:cNvSpPr txBox="1">
            <a:spLocks/>
          </p:cNvSpPr>
          <p:nvPr userDrawn="1"/>
        </p:nvSpPr>
        <p:spPr>
          <a:xfrm>
            <a:off x="2904566" y="1810511"/>
            <a:ext cx="2919524" cy="2919524"/>
          </a:xfrm>
          <a:prstGeom prst="rect">
            <a:avLst/>
          </a:prstGeom>
          <a:solidFill>
            <a:srgbClr val="FFC02D"/>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8" name="Content Placeholder 2">
            <a:extLst>
              <a:ext uri="{FF2B5EF4-FFF2-40B4-BE49-F238E27FC236}">
                <a16:creationId xmlns:a16="http://schemas.microsoft.com/office/drawing/2014/main" id="{CDAF6DF8-4404-43D5-EBB1-B92D041F1BE6}"/>
              </a:ext>
            </a:extLst>
          </p:cNvPr>
          <p:cNvSpPr>
            <a:spLocks noGrp="1"/>
          </p:cNvSpPr>
          <p:nvPr>
            <p:ph idx="14"/>
          </p:nvPr>
        </p:nvSpPr>
        <p:spPr>
          <a:xfrm>
            <a:off x="2904565" y="4838524"/>
            <a:ext cx="2919523" cy="1146923"/>
          </a:xfrm>
          <a:prstGeom prst="rect">
            <a:avLst/>
          </a:prstGeom>
        </p:spPr>
        <p:txBody>
          <a:bodyPr lIns="91440" tIns="0" rIns="9144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1" name="Content Placeholder 2">
            <a:extLst>
              <a:ext uri="{FF2B5EF4-FFF2-40B4-BE49-F238E27FC236}">
                <a16:creationId xmlns:a16="http://schemas.microsoft.com/office/drawing/2014/main" id="{EC9FF89B-DC2C-8C6E-52C7-A547D73AAF03}"/>
              </a:ext>
            </a:extLst>
          </p:cNvPr>
          <p:cNvSpPr>
            <a:spLocks noGrp="1"/>
          </p:cNvSpPr>
          <p:nvPr>
            <p:ph sz="half" idx="18"/>
          </p:nvPr>
        </p:nvSpPr>
        <p:spPr>
          <a:xfrm>
            <a:off x="2851948" y="2763968"/>
            <a:ext cx="3024757" cy="1012611"/>
          </a:xfrm>
          <a:prstGeom prst="rect">
            <a:avLst/>
          </a:prstGeom>
        </p:spPr>
        <p:txBody>
          <a:bodyPr lIns="91440" tIns="0" rIns="91440" bIns="0" anchor="ctr"/>
          <a:lstStyle>
            <a:lvl1pPr marL="0" indent="0" algn="ctr">
              <a:spcAft>
                <a:spcPts val="600"/>
              </a:spcAft>
              <a:buFontTx/>
              <a:buNone/>
              <a:defRPr sz="2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2" name="Content Placeholder 5">
            <a:extLst>
              <a:ext uri="{FF2B5EF4-FFF2-40B4-BE49-F238E27FC236}">
                <a16:creationId xmlns:a16="http://schemas.microsoft.com/office/drawing/2014/main" id="{E3438005-833A-BDFD-9E5E-E386E57A044C}"/>
              </a:ext>
            </a:extLst>
          </p:cNvPr>
          <p:cNvSpPr txBox="1">
            <a:spLocks/>
          </p:cNvSpPr>
          <p:nvPr userDrawn="1"/>
        </p:nvSpPr>
        <p:spPr>
          <a:xfrm>
            <a:off x="6104966" y="1810511"/>
            <a:ext cx="2919524" cy="2919524"/>
          </a:xfrm>
          <a:prstGeom prst="rect">
            <a:avLst/>
          </a:prstGeom>
          <a:solidFill>
            <a:srgbClr val="FFC02D"/>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F807E90-E704-B198-5A29-FDC687388805}"/>
              </a:ext>
            </a:extLst>
          </p:cNvPr>
          <p:cNvSpPr>
            <a:spLocks noGrp="1"/>
          </p:cNvSpPr>
          <p:nvPr>
            <p:ph sz="half" idx="20"/>
          </p:nvPr>
        </p:nvSpPr>
        <p:spPr>
          <a:xfrm>
            <a:off x="6052348" y="2763968"/>
            <a:ext cx="3024757" cy="1012611"/>
          </a:xfrm>
          <a:prstGeom prst="rect">
            <a:avLst/>
          </a:prstGeom>
        </p:spPr>
        <p:txBody>
          <a:bodyPr lIns="91440" tIns="0" rIns="91440" bIns="0" anchor="ctr"/>
          <a:lstStyle>
            <a:lvl1pPr marL="0" indent="0" algn="ctr">
              <a:spcAft>
                <a:spcPts val="600"/>
              </a:spcAft>
              <a:buFontTx/>
              <a:buNone/>
              <a:defRPr sz="2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16">
            <a:extLst>
              <a:ext uri="{FF2B5EF4-FFF2-40B4-BE49-F238E27FC236}">
                <a16:creationId xmlns:a16="http://schemas.microsoft.com/office/drawing/2014/main" id="{63C3ED79-D46D-25E4-E9C4-D0CAE3F94FA6}"/>
              </a:ext>
            </a:extLst>
          </p:cNvPr>
          <p:cNvSpPr>
            <a:spLocks noGrp="1"/>
          </p:cNvSpPr>
          <p:nvPr>
            <p:ph sz="quarter" idx="21"/>
          </p:nvPr>
        </p:nvSpPr>
        <p:spPr>
          <a:xfrm>
            <a:off x="6105526" y="4838700"/>
            <a:ext cx="2919413" cy="1146747"/>
          </a:xfrm>
          <a:prstGeom prst="rect">
            <a:avLst/>
          </a:prstGeom>
        </p:spPr>
        <p:txBody>
          <a:bodyPr/>
          <a:lstStyle>
            <a:lvl1pPr marL="100581" indent="-100581">
              <a:spcAft>
                <a:spcPts val="600"/>
              </a:spcAft>
              <a:defRPr sz="1200"/>
            </a:lvl1pPr>
          </a:lstStyle>
          <a:p>
            <a:pPr lvl="0"/>
            <a:r>
              <a:rPr lang="en-US" dirty="0"/>
              <a:t>Click to edit Master text style</a:t>
            </a:r>
          </a:p>
        </p:txBody>
      </p:sp>
    </p:spTree>
    <p:extLst>
      <p:ext uri="{BB962C8B-B14F-4D97-AF65-F5344CB8AC3E}">
        <p14:creationId xmlns:p14="http://schemas.microsoft.com/office/powerpoint/2010/main" val="3493083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11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Content Placeholder 5">
            <a:extLst>
              <a:ext uri="{FF2B5EF4-FFF2-40B4-BE49-F238E27FC236}">
                <a16:creationId xmlns:a16="http://schemas.microsoft.com/office/drawing/2014/main" id="{9B6B6498-D501-32EE-DB69-A32AED9FF363}"/>
              </a:ext>
            </a:extLst>
          </p:cNvPr>
          <p:cNvSpPr txBox="1">
            <a:spLocks/>
          </p:cNvSpPr>
          <p:nvPr userDrawn="1"/>
        </p:nvSpPr>
        <p:spPr>
          <a:xfrm>
            <a:off x="2904566" y="1810511"/>
            <a:ext cx="2919524" cy="2919524"/>
          </a:xfrm>
          <a:prstGeom prst="rect">
            <a:avLst/>
          </a:prstGeom>
          <a:solidFill>
            <a:srgbClr val="FFC02D">
              <a:alpha val="85093"/>
            </a:srgbClr>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8" name="Content Placeholder 2">
            <a:extLst>
              <a:ext uri="{FF2B5EF4-FFF2-40B4-BE49-F238E27FC236}">
                <a16:creationId xmlns:a16="http://schemas.microsoft.com/office/drawing/2014/main" id="{CDAF6DF8-4404-43D5-EBB1-B92D041F1BE6}"/>
              </a:ext>
            </a:extLst>
          </p:cNvPr>
          <p:cNvSpPr>
            <a:spLocks noGrp="1"/>
          </p:cNvSpPr>
          <p:nvPr>
            <p:ph idx="14"/>
          </p:nvPr>
        </p:nvSpPr>
        <p:spPr>
          <a:xfrm>
            <a:off x="2904565" y="4838524"/>
            <a:ext cx="2919523" cy="1146923"/>
          </a:xfrm>
          <a:prstGeom prst="rect">
            <a:avLst/>
          </a:prstGeom>
        </p:spPr>
        <p:txBody>
          <a:bodyPr lIns="91440" tIns="0" rIns="9144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1" name="Content Placeholder 2">
            <a:extLst>
              <a:ext uri="{FF2B5EF4-FFF2-40B4-BE49-F238E27FC236}">
                <a16:creationId xmlns:a16="http://schemas.microsoft.com/office/drawing/2014/main" id="{EC9FF89B-DC2C-8C6E-52C7-A547D73AAF03}"/>
              </a:ext>
            </a:extLst>
          </p:cNvPr>
          <p:cNvSpPr>
            <a:spLocks noGrp="1"/>
          </p:cNvSpPr>
          <p:nvPr>
            <p:ph sz="half" idx="18"/>
          </p:nvPr>
        </p:nvSpPr>
        <p:spPr>
          <a:xfrm>
            <a:off x="2851948" y="2763968"/>
            <a:ext cx="3024757" cy="1012611"/>
          </a:xfrm>
          <a:prstGeom prst="rect">
            <a:avLst/>
          </a:prstGeom>
        </p:spPr>
        <p:txBody>
          <a:bodyPr lIns="91440" tIns="0" rIns="91440" bIns="0" anchor="ctr"/>
          <a:lstStyle>
            <a:lvl1pPr marL="0" indent="0" algn="ctr">
              <a:spcAft>
                <a:spcPts val="600"/>
              </a:spcAft>
              <a:buFontTx/>
              <a:buNone/>
              <a:defRPr sz="2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2" name="Content Placeholder 5">
            <a:extLst>
              <a:ext uri="{FF2B5EF4-FFF2-40B4-BE49-F238E27FC236}">
                <a16:creationId xmlns:a16="http://schemas.microsoft.com/office/drawing/2014/main" id="{E3438005-833A-BDFD-9E5E-E386E57A044C}"/>
              </a:ext>
            </a:extLst>
          </p:cNvPr>
          <p:cNvSpPr txBox="1">
            <a:spLocks/>
          </p:cNvSpPr>
          <p:nvPr userDrawn="1"/>
        </p:nvSpPr>
        <p:spPr>
          <a:xfrm>
            <a:off x="6104966" y="1810511"/>
            <a:ext cx="2919524" cy="2919524"/>
          </a:xfrm>
          <a:prstGeom prst="rect">
            <a:avLst/>
          </a:prstGeom>
          <a:solidFill>
            <a:srgbClr val="FFC02D">
              <a:alpha val="85211"/>
            </a:srgbClr>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F807E90-E704-B198-5A29-FDC687388805}"/>
              </a:ext>
            </a:extLst>
          </p:cNvPr>
          <p:cNvSpPr>
            <a:spLocks noGrp="1"/>
          </p:cNvSpPr>
          <p:nvPr>
            <p:ph sz="half" idx="20"/>
          </p:nvPr>
        </p:nvSpPr>
        <p:spPr>
          <a:xfrm>
            <a:off x="6052348" y="2763968"/>
            <a:ext cx="3024757" cy="1012611"/>
          </a:xfrm>
          <a:prstGeom prst="rect">
            <a:avLst/>
          </a:prstGeom>
        </p:spPr>
        <p:txBody>
          <a:bodyPr lIns="91440" tIns="0" rIns="91440" bIns="0" anchor="ctr"/>
          <a:lstStyle>
            <a:lvl1pPr marL="0" indent="0" algn="ctr">
              <a:spcAft>
                <a:spcPts val="600"/>
              </a:spcAft>
              <a:buFontTx/>
              <a:buNone/>
              <a:defRPr sz="2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16">
            <a:extLst>
              <a:ext uri="{FF2B5EF4-FFF2-40B4-BE49-F238E27FC236}">
                <a16:creationId xmlns:a16="http://schemas.microsoft.com/office/drawing/2014/main" id="{63C3ED79-D46D-25E4-E9C4-D0CAE3F94FA6}"/>
              </a:ext>
            </a:extLst>
          </p:cNvPr>
          <p:cNvSpPr>
            <a:spLocks noGrp="1"/>
          </p:cNvSpPr>
          <p:nvPr>
            <p:ph sz="quarter" idx="21"/>
          </p:nvPr>
        </p:nvSpPr>
        <p:spPr>
          <a:xfrm>
            <a:off x="6105526" y="4838700"/>
            <a:ext cx="2919413" cy="1146747"/>
          </a:xfrm>
          <a:prstGeom prst="rect">
            <a:avLst/>
          </a:prstGeom>
        </p:spPr>
        <p:txBody>
          <a:bodyPr/>
          <a:lstStyle>
            <a:lvl1pPr marL="100581" indent="-100581">
              <a:spcAft>
                <a:spcPts val="600"/>
              </a:spcAft>
              <a:defRPr sz="1200"/>
            </a:lvl1pPr>
          </a:lstStyle>
          <a:p>
            <a:pPr lvl="0"/>
            <a:r>
              <a:rPr lang="en-US" dirty="0"/>
              <a:t>Click to edit Master text style</a:t>
            </a:r>
          </a:p>
        </p:txBody>
      </p:sp>
    </p:spTree>
    <p:extLst>
      <p:ext uri="{BB962C8B-B14F-4D97-AF65-F5344CB8AC3E}">
        <p14:creationId xmlns:p14="http://schemas.microsoft.com/office/powerpoint/2010/main" val="2776428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7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a:alphaModFix/>
          </a:blip>
          <a:srcRect/>
          <a:stretch/>
        </p:blipFill>
        <p:spPr>
          <a:xfrm>
            <a:off x="328435" y="6332090"/>
            <a:ext cx="1961684" cy="279391"/>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7" name="Content Placeholder 5">
            <a:extLst>
              <a:ext uri="{FF2B5EF4-FFF2-40B4-BE49-F238E27FC236}">
                <a16:creationId xmlns:a16="http://schemas.microsoft.com/office/drawing/2014/main" id="{9B6B6498-D501-32EE-DB69-A32AED9FF363}"/>
              </a:ext>
            </a:extLst>
          </p:cNvPr>
          <p:cNvSpPr txBox="1">
            <a:spLocks/>
          </p:cNvSpPr>
          <p:nvPr userDrawn="1"/>
        </p:nvSpPr>
        <p:spPr>
          <a:xfrm>
            <a:off x="3441879" y="2051989"/>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8" name="Content Placeholder 2">
            <a:extLst>
              <a:ext uri="{FF2B5EF4-FFF2-40B4-BE49-F238E27FC236}">
                <a16:creationId xmlns:a16="http://schemas.microsoft.com/office/drawing/2014/main" id="{CDAF6DF8-4404-43D5-EBB1-B92D041F1BE6}"/>
              </a:ext>
            </a:extLst>
          </p:cNvPr>
          <p:cNvSpPr>
            <a:spLocks noGrp="1"/>
          </p:cNvSpPr>
          <p:nvPr>
            <p:ph idx="14"/>
          </p:nvPr>
        </p:nvSpPr>
        <p:spPr>
          <a:xfrm>
            <a:off x="3546526" y="4718600"/>
            <a:ext cx="2280493"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9" name="Content Placeholder 5">
            <a:extLst>
              <a:ext uri="{FF2B5EF4-FFF2-40B4-BE49-F238E27FC236}">
                <a16:creationId xmlns:a16="http://schemas.microsoft.com/office/drawing/2014/main" id="{C7DE5335-EFB3-E624-A4E8-B398B9318308}"/>
              </a:ext>
            </a:extLst>
          </p:cNvPr>
          <p:cNvSpPr txBox="1">
            <a:spLocks/>
          </p:cNvSpPr>
          <p:nvPr userDrawn="1"/>
        </p:nvSpPr>
        <p:spPr>
          <a:xfrm>
            <a:off x="6284231" y="2051989"/>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0" name="Content Placeholder 2">
            <a:extLst>
              <a:ext uri="{FF2B5EF4-FFF2-40B4-BE49-F238E27FC236}">
                <a16:creationId xmlns:a16="http://schemas.microsoft.com/office/drawing/2014/main" id="{68C3561B-6641-1AFF-0FC9-EC5C3892A91E}"/>
              </a:ext>
            </a:extLst>
          </p:cNvPr>
          <p:cNvSpPr>
            <a:spLocks noGrp="1"/>
          </p:cNvSpPr>
          <p:nvPr>
            <p:ph idx="15"/>
          </p:nvPr>
        </p:nvSpPr>
        <p:spPr>
          <a:xfrm>
            <a:off x="6388878" y="4718600"/>
            <a:ext cx="2280493"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452939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4_Colors">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5B51970-B1FC-6FFE-96BF-09A927CB4641}"/>
              </a:ext>
            </a:extLst>
          </p:cNvPr>
          <p:cNvSpPr txBox="1"/>
          <p:nvPr userDrawn="1"/>
        </p:nvSpPr>
        <p:spPr>
          <a:xfrm>
            <a:off x="6291957" y="2051989"/>
            <a:ext cx="2475945" cy="2489787"/>
          </a:xfrm>
          <a:prstGeom prst="rect">
            <a:avLst/>
          </a:prstGeom>
          <a:solidFill>
            <a:srgbClr val="0079D1"/>
          </a:solidFill>
        </p:spPr>
        <p:txBody>
          <a:bodyPr wrap="square" lIns="91440" tIns="0" rIns="91440" bIns="0" rtlCol="0" anchor="ctr">
            <a:noAutofit/>
          </a:bodyPr>
          <a:lstStyle/>
          <a:p>
            <a:pPr algn="ctr">
              <a:lnSpc>
                <a:spcPts val="2660"/>
              </a:lnSpc>
            </a:pPr>
            <a:endParaRPr lang="en-US" sz="2600" b="1" dirty="0">
              <a:solidFill>
                <a:schemeClr val="tx1"/>
              </a:solidFill>
              <a:latin typeface="+mj-lt"/>
            </a:endParaRPr>
          </a:p>
        </p:txBody>
      </p:sp>
      <p:sp>
        <p:nvSpPr>
          <p:cNvPr id="11" name="TextBox 10">
            <a:extLst>
              <a:ext uri="{FF2B5EF4-FFF2-40B4-BE49-F238E27FC236}">
                <a16:creationId xmlns:a16="http://schemas.microsoft.com/office/drawing/2014/main" id="{5E7C11C7-FE98-DED0-76CE-967751958D1F}"/>
              </a:ext>
            </a:extLst>
          </p:cNvPr>
          <p:cNvSpPr txBox="1"/>
          <p:nvPr userDrawn="1"/>
        </p:nvSpPr>
        <p:spPr>
          <a:xfrm>
            <a:off x="3441880" y="2051989"/>
            <a:ext cx="2475945" cy="2489787"/>
          </a:xfrm>
          <a:prstGeom prst="rect">
            <a:avLst/>
          </a:prstGeom>
          <a:solidFill>
            <a:srgbClr val="0079D1"/>
          </a:solidFill>
        </p:spPr>
        <p:txBody>
          <a:bodyPr wrap="square" lIns="91440" tIns="0" rIns="91440" bIns="0" rtlCol="0" anchor="ctr">
            <a:noAutofit/>
          </a:bodyPr>
          <a:lstStyle/>
          <a:p>
            <a:pPr algn="ctr">
              <a:lnSpc>
                <a:spcPts val="2660"/>
              </a:lnSpc>
            </a:pPr>
            <a:endParaRPr lang="en-US" sz="2600" b="1" dirty="0">
              <a:solidFill>
                <a:schemeClr val="tx1"/>
              </a:solidFill>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a:alphaModFix/>
          </a:blip>
          <a:srcRect/>
          <a:stretch/>
        </p:blipFill>
        <p:spPr>
          <a:xfrm>
            <a:off x="328435" y="6332090"/>
            <a:ext cx="1961684" cy="279391"/>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Content Placeholder 2">
            <a:extLst>
              <a:ext uri="{FF2B5EF4-FFF2-40B4-BE49-F238E27FC236}">
                <a16:creationId xmlns:a16="http://schemas.microsoft.com/office/drawing/2014/main" id="{CDAF6DF8-4404-43D5-EBB1-B92D041F1BE6}"/>
              </a:ext>
            </a:extLst>
          </p:cNvPr>
          <p:cNvSpPr>
            <a:spLocks noGrp="1"/>
          </p:cNvSpPr>
          <p:nvPr>
            <p:ph idx="14"/>
          </p:nvPr>
        </p:nvSpPr>
        <p:spPr>
          <a:xfrm>
            <a:off x="3546526" y="4718600"/>
            <a:ext cx="2280493"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Content Placeholder 2">
            <a:extLst>
              <a:ext uri="{FF2B5EF4-FFF2-40B4-BE49-F238E27FC236}">
                <a16:creationId xmlns:a16="http://schemas.microsoft.com/office/drawing/2014/main" id="{68C3561B-6641-1AFF-0FC9-EC5C3892A91E}"/>
              </a:ext>
            </a:extLst>
          </p:cNvPr>
          <p:cNvSpPr>
            <a:spLocks noGrp="1"/>
          </p:cNvSpPr>
          <p:nvPr>
            <p:ph idx="15"/>
          </p:nvPr>
        </p:nvSpPr>
        <p:spPr>
          <a:xfrm>
            <a:off x="6388878" y="4718600"/>
            <a:ext cx="2280493"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D192DC5B-5D1E-6480-C373-174D881D3E07}"/>
              </a:ext>
            </a:extLst>
          </p:cNvPr>
          <p:cNvSpPr>
            <a:spLocks noGrp="1"/>
          </p:cNvSpPr>
          <p:nvPr>
            <p:ph sz="half" idx="18"/>
          </p:nvPr>
        </p:nvSpPr>
        <p:spPr>
          <a:xfrm>
            <a:off x="3448800" y="2790577"/>
            <a:ext cx="2475945" cy="1012611"/>
          </a:xfrm>
          <a:prstGeom prst="rect">
            <a:avLst/>
          </a:prstGeom>
        </p:spPr>
        <p:txBody>
          <a:bodyPr lIns="91440" tIns="0" rIns="91440" bIns="0" anchor="ctr"/>
          <a:lstStyle>
            <a:lvl1pPr marL="0" indent="0" algn="ctr">
              <a:lnSpc>
                <a:spcPts val="2680"/>
              </a:lnSpc>
              <a:spcAft>
                <a:spcPts val="60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643863DF-41D4-7D1C-81AE-3BD1E108D675}"/>
              </a:ext>
            </a:extLst>
          </p:cNvPr>
          <p:cNvSpPr>
            <a:spLocks noGrp="1"/>
          </p:cNvSpPr>
          <p:nvPr>
            <p:ph sz="half" idx="19"/>
          </p:nvPr>
        </p:nvSpPr>
        <p:spPr>
          <a:xfrm>
            <a:off x="6298877" y="2790577"/>
            <a:ext cx="2475945" cy="1012611"/>
          </a:xfrm>
          <a:prstGeom prst="rect">
            <a:avLst/>
          </a:prstGeom>
        </p:spPr>
        <p:txBody>
          <a:bodyPr lIns="91440" tIns="0" rIns="91440" bIns="0" anchor="ctr"/>
          <a:lstStyle>
            <a:lvl1pPr marL="0" indent="0" algn="ctr">
              <a:lnSpc>
                <a:spcPts val="2680"/>
              </a:lnSpc>
              <a:spcAft>
                <a:spcPts val="60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6943294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8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8F9714CC-927B-F138-1E8F-FCCDC129A81C}"/>
              </a:ext>
            </a:extLst>
          </p:cNvPr>
          <p:cNvSpPr>
            <a:spLocks noGrp="1"/>
          </p:cNvSpPr>
          <p:nvPr>
            <p:ph type="body" sz="quarter" idx="31"/>
          </p:nvPr>
        </p:nvSpPr>
        <p:spPr>
          <a:xfrm>
            <a:off x="7458293" y="90727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B38BED67-960A-BCA7-617A-F25C091CC17A}"/>
              </a:ext>
            </a:extLst>
          </p:cNvPr>
          <p:cNvSpPr>
            <a:spLocks noGrp="1"/>
          </p:cNvSpPr>
          <p:nvPr>
            <p:ph type="body" sz="quarter" idx="44"/>
          </p:nvPr>
        </p:nvSpPr>
        <p:spPr>
          <a:xfrm>
            <a:off x="7458293" y="281735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3FA6A6E6-FAB5-DDAB-32C2-EE167FAD03D7}"/>
              </a:ext>
            </a:extLst>
          </p:cNvPr>
          <p:cNvSpPr>
            <a:spLocks noGrp="1"/>
          </p:cNvSpPr>
          <p:nvPr>
            <p:ph type="body" sz="quarter" idx="45"/>
          </p:nvPr>
        </p:nvSpPr>
        <p:spPr>
          <a:xfrm>
            <a:off x="7458293" y="4737590"/>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44E2D236-8D34-537F-67E2-B3C0EB42185B}"/>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FF09EF3B-7BEF-6E12-1348-CCD621DEB470}"/>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6260860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36_Colors">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7C11C7-FE98-DED0-76CE-967751958D1F}"/>
              </a:ext>
            </a:extLst>
          </p:cNvPr>
          <p:cNvSpPr txBox="1"/>
          <p:nvPr userDrawn="1"/>
        </p:nvSpPr>
        <p:spPr>
          <a:xfrm>
            <a:off x="838200" y="2248814"/>
            <a:ext cx="1741464" cy="1751199"/>
          </a:xfrm>
          <a:prstGeom prst="rect">
            <a:avLst/>
          </a:prstGeom>
          <a:solidFill>
            <a:srgbClr val="0079D1"/>
          </a:solidFill>
        </p:spPr>
        <p:txBody>
          <a:bodyPr wrap="square" lIns="91440" tIns="0" rIns="91440" bIns="0" rtlCol="0" anchor="ctr">
            <a:noAutofit/>
          </a:bodyPr>
          <a:lstStyle/>
          <a:p>
            <a:pPr algn="ctr">
              <a:lnSpc>
                <a:spcPts val="2660"/>
              </a:lnSpc>
            </a:pPr>
            <a:endParaRPr lang="en-US" sz="2600" b="1" dirty="0">
              <a:solidFill>
                <a:schemeClr val="tx1"/>
              </a:solidFill>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a:alphaModFix/>
          </a:blip>
          <a:srcRect/>
          <a:stretch/>
        </p:blipFill>
        <p:spPr>
          <a:xfrm>
            <a:off x="328435" y="6332090"/>
            <a:ext cx="1961684" cy="279391"/>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Subtitle 2">
            <a:extLst>
              <a:ext uri="{FF2B5EF4-FFF2-40B4-BE49-F238E27FC236}">
                <a16:creationId xmlns:a16="http://schemas.microsoft.com/office/drawing/2014/main" id="{6AF3786B-876C-3E2A-336D-DEDB6C6A66EC}"/>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Content Placeholder 2">
            <a:extLst>
              <a:ext uri="{FF2B5EF4-FFF2-40B4-BE49-F238E27FC236}">
                <a16:creationId xmlns:a16="http://schemas.microsoft.com/office/drawing/2014/main" id="{CDAF6DF8-4404-43D5-EBB1-B92D041F1BE6}"/>
              </a:ext>
            </a:extLst>
          </p:cNvPr>
          <p:cNvSpPr>
            <a:spLocks noGrp="1"/>
          </p:cNvSpPr>
          <p:nvPr>
            <p:ph idx="14"/>
          </p:nvPr>
        </p:nvSpPr>
        <p:spPr>
          <a:xfrm>
            <a:off x="2896749" y="2260688"/>
            <a:ext cx="2732155" cy="2461939"/>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D192DC5B-5D1E-6480-C373-174D881D3E07}"/>
              </a:ext>
            </a:extLst>
          </p:cNvPr>
          <p:cNvSpPr>
            <a:spLocks noGrp="1"/>
          </p:cNvSpPr>
          <p:nvPr>
            <p:ph sz="half" idx="18"/>
          </p:nvPr>
        </p:nvSpPr>
        <p:spPr>
          <a:xfrm>
            <a:off x="845121" y="2617641"/>
            <a:ext cx="1734545" cy="1012611"/>
          </a:xfrm>
          <a:prstGeom prst="rect">
            <a:avLst/>
          </a:prstGeom>
        </p:spPr>
        <p:txBody>
          <a:bodyPr lIns="91440" tIns="0" rIns="91440" bIns="0" anchor="ctr"/>
          <a:lstStyle>
            <a:lvl1pPr marL="0" indent="0" algn="ctr">
              <a:lnSpc>
                <a:spcPts val="2280"/>
              </a:lnSpc>
              <a:spcAft>
                <a:spcPts val="600"/>
              </a:spcAft>
              <a:buFontTx/>
              <a:buNone/>
              <a:defRPr sz="1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8" name="TextBox 17">
            <a:extLst>
              <a:ext uri="{FF2B5EF4-FFF2-40B4-BE49-F238E27FC236}">
                <a16:creationId xmlns:a16="http://schemas.microsoft.com/office/drawing/2014/main" id="{8A98F641-844C-60C7-D5A4-B0E14CB7C43A}"/>
              </a:ext>
            </a:extLst>
          </p:cNvPr>
          <p:cNvSpPr txBox="1"/>
          <p:nvPr userDrawn="1"/>
        </p:nvSpPr>
        <p:spPr>
          <a:xfrm>
            <a:off x="6051467" y="2248814"/>
            <a:ext cx="1741464" cy="1751199"/>
          </a:xfrm>
          <a:prstGeom prst="rect">
            <a:avLst/>
          </a:prstGeom>
          <a:solidFill>
            <a:srgbClr val="0079D1"/>
          </a:solidFill>
        </p:spPr>
        <p:txBody>
          <a:bodyPr wrap="square" lIns="91440" tIns="0" rIns="91440" bIns="0" rtlCol="0" anchor="ctr">
            <a:noAutofit/>
          </a:bodyPr>
          <a:lstStyle/>
          <a:p>
            <a:pPr algn="ctr">
              <a:lnSpc>
                <a:spcPts val="2660"/>
              </a:lnSpc>
            </a:pPr>
            <a:endParaRPr lang="en-US" sz="2600" b="1" dirty="0">
              <a:solidFill>
                <a:schemeClr val="tx1"/>
              </a:solidFill>
              <a:latin typeface="+mj-lt"/>
            </a:endParaRPr>
          </a:p>
        </p:txBody>
      </p:sp>
      <p:sp>
        <p:nvSpPr>
          <p:cNvPr id="19" name="Content Placeholder 2">
            <a:extLst>
              <a:ext uri="{FF2B5EF4-FFF2-40B4-BE49-F238E27FC236}">
                <a16:creationId xmlns:a16="http://schemas.microsoft.com/office/drawing/2014/main" id="{880F325C-69CB-1F44-8B96-2BDC81113169}"/>
              </a:ext>
            </a:extLst>
          </p:cNvPr>
          <p:cNvSpPr>
            <a:spLocks noGrp="1"/>
          </p:cNvSpPr>
          <p:nvPr>
            <p:ph idx="19"/>
          </p:nvPr>
        </p:nvSpPr>
        <p:spPr>
          <a:xfrm>
            <a:off x="8110017" y="2260688"/>
            <a:ext cx="2732155" cy="2461939"/>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0" name="Content Placeholder 2">
            <a:extLst>
              <a:ext uri="{FF2B5EF4-FFF2-40B4-BE49-F238E27FC236}">
                <a16:creationId xmlns:a16="http://schemas.microsoft.com/office/drawing/2014/main" id="{D433AB09-C69F-F742-19D2-382466105717}"/>
              </a:ext>
            </a:extLst>
          </p:cNvPr>
          <p:cNvSpPr>
            <a:spLocks noGrp="1"/>
          </p:cNvSpPr>
          <p:nvPr>
            <p:ph sz="half" idx="20"/>
          </p:nvPr>
        </p:nvSpPr>
        <p:spPr>
          <a:xfrm>
            <a:off x="6058387" y="2617641"/>
            <a:ext cx="1734545" cy="1012611"/>
          </a:xfrm>
          <a:prstGeom prst="rect">
            <a:avLst/>
          </a:prstGeom>
        </p:spPr>
        <p:txBody>
          <a:bodyPr lIns="91440" tIns="0" rIns="91440" bIns="0" anchor="ctr"/>
          <a:lstStyle>
            <a:lvl1pPr marL="0" indent="0" algn="ctr">
              <a:lnSpc>
                <a:spcPts val="1980"/>
              </a:lnSpc>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03195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6">
            <a:extLst>
              <a:ext uri="{FF2B5EF4-FFF2-40B4-BE49-F238E27FC236}">
                <a16:creationId xmlns:a16="http://schemas.microsoft.com/office/drawing/2014/main" id="{86CBDD54-9F5A-202C-C9F5-E6D8E4B6E09F}"/>
              </a:ext>
            </a:extLst>
          </p:cNvPr>
          <p:cNvSpPr/>
          <p:nvPr userDrawn="1"/>
        </p:nvSpPr>
        <p:spPr>
          <a:xfrm>
            <a:off x="2492373" y="1893988"/>
            <a:ext cx="1994987" cy="1994987"/>
          </a:xfrm>
          <a:prstGeom prst="rect">
            <a:avLst/>
          </a:prstGeom>
          <a:solidFill>
            <a:srgbClr val="004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1" dirty="0">
              <a:solidFill>
                <a:schemeClr val="tx1"/>
              </a:solidFill>
              <a:latin typeface="+mj-lt"/>
            </a:endParaRPr>
          </a:p>
        </p:txBody>
      </p:sp>
      <p:sp>
        <p:nvSpPr>
          <p:cNvPr id="9" name="Rectangle 8">
            <a:extLst>
              <a:ext uri="{FF2B5EF4-FFF2-40B4-BE49-F238E27FC236}">
                <a16:creationId xmlns:a16="http://schemas.microsoft.com/office/drawing/2014/main" id="{8EB2B5E6-7BA5-A13E-CAC9-B48076AA0F38}"/>
              </a:ext>
            </a:extLst>
          </p:cNvPr>
          <p:cNvSpPr/>
          <p:nvPr userDrawn="1"/>
        </p:nvSpPr>
        <p:spPr>
          <a:xfrm>
            <a:off x="5027338" y="1893987"/>
            <a:ext cx="1994988" cy="1994988"/>
          </a:xfrm>
          <a:prstGeom prst="rect">
            <a:avLst/>
          </a:prstGeom>
          <a:solidFill>
            <a:srgbClr val="004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spc="11" dirty="0">
              <a:solidFill>
                <a:srgbClr val="FFFFFF"/>
              </a:solidFill>
              <a:latin typeface="Georgia"/>
            </a:endParaRPr>
          </a:p>
        </p:txBody>
      </p:sp>
      <p:sp>
        <p:nvSpPr>
          <p:cNvPr id="10" name="Rectangle 9">
            <a:extLst>
              <a:ext uri="{FF2B5EF4-FFF2-40B4-BE49-F238E27FC236}">
                <a16:creationId xmlns:a16="http://schemas.microsoft.com/office/drawing/2014/main" id="{921A24DE-23D7-A8A7-8140-BF63CED79029}"/>
              </a:ext>
            </a:extLst>
          </p:cNvPr>
          <p:cNvSpPr/>
          <p:nvPr userDrawn="1"/>
        </p:nvSpPr>
        <p:spPr>
          <a:xfrm>
            <a:off x="7562304" y="1893988"/>
            <a:ext cx="1994989" cy="1994989"/>
          </a:xfrm>
          <a:prstGeom prst="rect">
            <a:avLst/>
          </a:prstGeom>
          <a:solidFill>
            <a:srgbClr val="004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spc="11" dirty="0">
              <a:solidFill>
                <a:srgbClr val="FFFFFF"/>
              </a:solidFill>
              <a:latin typeface="Georgia"/>
            </a:endParaRPr>
          </a:p>
        </p:txBody>
      </p:sp>
      <p:sp>
        <p:nvSpPr>
          <p:cNvPr id="13" name="Content Placeholder 2">
            <a:extLst>
              <a:ext uri="{FF2B5EF4-FFF2-40B4-BE49-F238E27FC236}">
                <a16:creationId xmlns:a16="http://schemas.microsoft.com/office/drawing/2014/main" id="{A8535B1E-A911-036B-239F-89768068112D}"/>
              </a:ext>
            </a:extLst>
          </p:cNvPr>
          <p:cNvSpPr>
            <a:spLocks noGrp="1"/>
          </p:cNvSpPr>
          <p:nvPr>
            <p:ph idx="14"/>
          </p:nvPr>
        </p:nvSpPr>
        <p:spPr>
          <a:xfrm>
            <a:off x="2612765"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5948AF36-70F1-763B-94B0-D40C1C89EBE9}"/>
              </a:ext>
            </a:extLst>
          </p:cNvPr>
          <p:cNvSpPr>
            <a:spLocks noGrp="1"/>
          </p:cNvSpPr>
          <p:nvPr>
            <p:ph idx="15"/>
          </p:nvPr>
        </p:nvSpPr>
        <p:spPr>
          <a:xfrm>
            <a:off x="5147731"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7" name="Content Placeholder 2">
            <a:extLst>
              <a:ext uri="{FF2B5EF4-FFF2-40B4-BE49-F238E27FC236}">
                <a16:creationId xmlns:a16="http://schemas.microsoft.com/office/drawing/2014/main" id="{234F1256-F68F-71BA-9567-674F42A9B58B}"/>
              </a:ext>
            </a:extLst>
          </p:cNvPr>
          <p:cNvSpPr>
            <a:spLocks noGrp="1"/>
          </p:cNvSpPr>
          <p:nvPr>
            <p:ph idx="16"/>
          </p:nvPr>
        </p:nvSpPr>
        <p:spPr>
          <a:xfrm>
            <a:off x="7682697"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5D168EC6-FBC1-8848-0A58-259388B82BEA}"/>
              </a:ext>
            </a:extLst>
          </p:cNvPr>
          <p:cNvSpPr>
            <a:spLocks noGrp="1"/>
          </p:cNvSpPr>
          <p:nvPr>
            <p:ph sz="half" idx="18"/>
          </p:nvPr>
        </p:nvSpPr>
        <p:spPr>
          <a:xfrm>
            <a:off x="2492373" y="2385175"/>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E60C8D83-6ADA-454A-09AA-E382A5D7FEF0}"/>
              </a:ext>
            </a:extLst>
          </p:cNvPr>
          <p:cNvSpPr>
            <a:spLocks noGrp="1"/>
          </p:cNvSpPr>
          <p:nvPr>
            <p:ph sz="half" idx="19"/>
          </p:nvPr>
        </p:nvSpPr>
        <p:spPr>
          <a:xfrm>
            <a:off x="5026253" y="2385175"/>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3" name="Content Placeholder 2">
            <a:extLst>
              <a:ext uri="{FF2B5EF4-FFF2-40B4-BE49-F238E27FC236}">
                <a16:creationId xmlns:a16="http://schemas.microsoft.com/office/drawing/2014/main" id="{CD770DCE-D8E7-9A3F-BD76-D9768635F341}"/>
              </a:ext>
            </a:extLst>
          </p:cNvPr>
          <p:cNvSpPr>
            <a:spLocks noGrp="1"/>
          </p:cNvSpPr>
          <p:nvPr>
            <p:ph sz="half" idx="20"/>
          </p:nvPr>
        </p:nvSpPr>
        <p:spPr>
          <a:xfrm>
            <a:off x="7560132" y="2385175"/>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8" name="Picture 7">
            <a:extLst>
              <a:ext uri="{FF2B5EF4-FFF2-40B4-BE49-F238E27FC236}">
                <a16:creationId xmlns:a16="http://schemas.microsoft.com/office/drawing/2014/main" id="{A0173DC3-D345-B2DF-65F1-1A4D6A4D72B7}"/>
              </a:ext>
            </a:extLst>
          </p:cNvPr>
          <p:cNvPicPr>
            <a:picLocks noChangeAspect="1"/>
          </p:cNvPicPr>
          <p:nvPr userDrawn="1"/>
        </p:nvPicPr>
        <p:blipFill>
          <a:blip r:embed="rId2">
            <a:alphaModFix/>
          </a:blip>
          <a:stretch>
            <a:fillRect/>
          </a:stretch>
        </p:blipFill>
        <p:spPr>
          <a:xfrm>
            <a:off x="328436" y="6327738"/>
            <a:ext cx="2414765" cy="283743"/>
          </a:xfrm>
          <a:prstGeom prst="rect">
            <a:avLst/>
          </a:prstGeom>
        </p:spPr>
      </p:pic>
    </p:spTree>
    <p:extLst>
      <p:ext uri="{BB962C8B-B14F-4D97-AF65-F5344CB8AC3E}">
        <p14:creationId xmlns:p14="http://schemas.microsoft.com/office/powerpoint/2010/main" val="158290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6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6">
            <a:extLst>
              <a:ext uri="{FF2B5EF4-FFF2-40B4-BE49-F238E27FC236}">
                <a16:creationId xmlns:a16="http://schemas.microsoft.com/office/drawing/2014/main" id="{86CBDD54-9F5A-202C-C9F5-E6D8E4B6E09F}"/>
              </a:ext>
            </a:extLst>
          </p:cNvPr>
          <p:cNvSpPr/>
          <p:nvPr userDrawn="1"/>
        </p:nvSpPr>
        <p:spPr>
          <a:xfrm>
            <a:off x="2492373" y="1893988"/>
            <a:ext cx="1994987" cy="1994987"/>
          </a:xfrm>
          <a:prstGeom prst="rect">
            <a:avLst/>
          </a:prstGeom>
          <a:solidFill>
            <a:srgbClr val="02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1" dirty="0">
              <a:solidFill>
                <a:schemeClr val="tx1"/>
              </a:solidFill>
              <a:latin typeface="+mj-lt"/>
            </a:endParaRPr>
          </a:p>
        </p:txBody>
      </p:sp>
      <p:sp>
        <p:nvSpPr>
          <p:cNvPr id="9" name="Rectangle 8">
            <a:extLst>
              <a:ext uri="{FF2B5EF4-FFF2-40B4-BE49-F238E27FC236}">
                <a16:creationId xmlns:a16="http://schemas.microsoft.com/office/drawing/2014/main" id="{8EB2B5E6-7BA5-A13E-CAC9-B48076AA0F38}"/>
              </a:ext>
            </a:extLst>
          </p:cNvPr>
          <p:cNvSpPr/>
          <p:nvPr userDrawn="1"/>
        </p:nvSpPr>
        <p:spPr>
          <a:xfrm>
            <a:off x="5027338" y="1893987"/>
            <a:ext cx="1994988" cy="1994988"/>
          </a:xfrm>
          <a:prstGeom prst="rect">
            <a:avLst/>
          </a:prstGeom>
          <a:solidFill>
            <a:srgbClr val="02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spc="11" dirty="0">
              <a:solidFill>
                <a:srgbClr val="FFFFFF"/>
              </a:solidFill>
              <a:latin typeface="Georgia"/>
            </a:endParaRPr>
          </a:p>
        </p:txBody>
      </p:sp>
      <p:sp>
        <p:nvSpPr>
          <p:cNvPr id="10" name="Rectangle 9">
            <a:extLst>
              <a:ext uri="{FF2B5EF4-FFF2-40B4-BE49-F238E27FC236}">
                <a16:creationId xmlns:a16="http://schemas.microsoft.com/office/drawing/2014/main" id="{921A24DE-23D7-A8A7-8140-BF63CED79029}"/>
              </a:ext>
            </a:extLst>
          </p:cNvPr>
          <p:cNvSpPr/>
          <p:nvPr userDrawn="1"/>
        </p:nvSpPr>
        <p:spPr>
          <a:xfrm>
            <a:off x="7562304" y="1893988"/>
            <a:ext cx="1994989" cy="1994989"/>
          </a:xfrm>
          <a:prstGeom prst="rect">
            <a:avLst/>
          </a:prstGeom>
          <a:solidFill>
            <a:srgbClr val="02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spc="11" dirty="0">
              <a:solidFill>
                <a:srgbClr val="FFFFFF"/>
              </a:solidFill>
              <a:latin typeface="Georgia"/>
            </a:endParaRPr>
          </a:p>
        </p:txBody>
      </p:sp>
      <p:sp>
        <p:nvSpPr>
          <p:cNvPr id="13" name="Content Placeholder 2">
            <a:extLst>
              <a:ext uri="{FF2B5EF4-FFF2-40B4-BE49-F238E27FC236}">
                <a16:creationId xmlns:a16="http://schemas.microsoft.com/office/drawing/2014/main" id="{A8535B1E-A911-036B-239F-89768068112D}"/>
              </a:ext>
            </a:extLst>
          </p:cNvPr>
          <p:cNvSpPr>
            <a:spLocks noGrp="1"/>
          </p:cNvSpPr>
          <p:nvPr>
            <p:ph idx="14"/>
          </p:nvPr>
        </p:nvSpPr>
        <p:spPr>
          <a:xfrm>
            <a:off x="2612765"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5948AF36-70F1-763B-94B0-D40C1C89EBE9}"/>
              </a:ext>
            </a:extLst>
          </p:cNvPr>
          <p:cNvSpPr>
            <a:spLocks noGrp="1"/>
          </p:cNvSpPr>
          <p:nvPr>
            <p:ph idx="15"/>
          </p:nvPr>
        </p:nvSpPr>
        <p:spPr>
          <a:xfrm>
            <a:off x="5147731"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7" name="Content Placeholder 2">
            <a:extLst>
              <a:ext uri="{FF2B5EF4-FFF2-40B4-BE49-F238E27FC236}">
                <a16:creationId xmlns:a16="http://schemas.microsoft.com/office/drawing/2014/main" id="{234F1256-F68F-71BA-9567-674F42A9B58B}"/>
              </a:ext>
            </a:extLst>
          </p:cNvPr>
          <p:cNvSpPr>
            <a:spLocks noGrp="1"/>
          </p:cNvSpPr>
          <p:nvPr>
            <p:ph idx="16"/>
          </p:nvPr>
        </p:nvSpPr>
        <p:spPr>
          <a:xfrm>
            <a:off x="7682697"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5D168EC6-FBC1-8848-0A58-259388B82BEA}"/>
              </a:ext>
            </a:extLst>
          </p:cNvPr>
          <p:cNvSpPr>
            <a:spLocks noGrp="1"/>
          </p:cNvSpPr>
          <p:nvPr>
            <p:ph sz="half" idx="18"/>
          </p:nvPr>
        </p:nvSpPr>
        <p:spPr>
          <a:xfrm>
            <a:off x="2492373" y="2385175"/>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E60C8D83-6ADA-454A-09AA-E382A5D7FEF0}"/>
              </a:ext>
            </a:extLst>
          </p:cNvPr>
          <p:cNvSpPr>
            <a:spLocks noGrp="1"/>
          </p:cNvSpPr>
          <p:nvPr>
            <p:ph sz="half" idx="19"/>
          </p:nvPr>
        </p:nvSpPr>
        <p:spPr>
          <a:xfrm>
            <a:off x="5026253" y="2385175"/>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3" name="Content Placeholder 2">
            <a:extLst>
              <a:ext uri="{FF2B5EF4-FFF2-40B4-BE49-F238E27FC236}">
                <a16:creationId xmlns:a16="http://schemas.microsoft.com/office/drawing/2014/main" id="{CD770DCE-D8E7-9A3F-BD76-D9768635F341}"/>
              </a:ext>
            </a:extLst>
          </p:cNvPr>
          <p:cNvSpPr>
            <a:spLocks noGrp="1"/>
          </p:cNvSpPr>
          <p:nvPr>
            <p:ph sz="half" idx="20"/>
          </p:nvPr>
        </p:nvSpPr>
        <p:spPr>
          <a:xfrm>
            <a:off x="7560132" y="2385175"/>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8" name="Picture 7">
            <a:extLst>
              <a:ext uri="{FF2B5EF4-FFF2-40B4-BE49-F238E27FC236}">
                <a16:creationId xmlns:a16="http://schemas.microsoft.com/office/drawing/2014/main" id="{A0173DC3-D345-B2DF-65F1-1A4D6A4D72B7}"/>
              </a:ext>
            </a:extLst>
          </p:cNvPr>
          <p:cNvPicPr>
            <a:picLocks noChangeAspect="1"/>
          </p:cNvPicPr>
          <p:nvPr userDrawn="1"/>
        </p:nvPicPr>
        <p:blipFill>
          <a:blip r:embed="rId2">
            <a:alphaModFix/>
          </a:blip>
          <a:stretch>
            <a:fillRect/>
          </a:stretch>
        </p:blipFill>
        <p:spPr>
          <a:xfrm>
            <a:off x="328436" y="6327738"/>
            <a:ext cx="2414765" cy="283743"/>
          </a:xfrm>
          <a:prstGeom prst="rect">
            <a:avLst/>
          </a:prstGeom>
        </p:spPr>
      </p:pic>
    </p:spTree>
    <p:extLst>
      <p:ext uri="{BB962C8B-B14F-4D97-AF65-F5344CB8AC3E}">
        <p14:creationId xmlns:p14="http://schemas.microsoft.com/office/powerpoint/2010/main" val="1762861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25_Color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10678332" y="6106443"/>
            <a:ext cx="1062155" cy="490599"/>
          </a:xfrm>
          <a:prstGeom prst="rect">
            <a:avLst/>
          </a:prstGeom>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934530"/>
            <a:ext cx="2587459" cy="258801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934530"/>
            <a:ext cx="2587459" cy="2588015"/>
          </a:xfrm>
          <a:prstGeom prst="rect">
            <a:avLst/>
          </a:prstGeom>
          <a:solidFill>
            <a:srgbClr val="0079D1"/>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942551"/>
            <a:ext cx="2587459" cy="258801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730253"/>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730253"/>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730253"/>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518237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123_Color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10678332" y="6106443"/>
            <a:ext cx="1062155" cy="490599"/>
          </a:xfrm>
          <a:prstGeom prst="rect">
            <a:avLst/>
          </a:prstGeom>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2077406"/>
            <a:ext cx="2587459" cy="2588015"/>
          </a:xfrm>
          <a:prstGeom prst="rect">
            <a:avLst/>
          </a:prstGeom>
          <a:solidFill>
            <a:srgbClr val="00A6C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2077406"/>
            <a:ext cx="2587459" cy="2588015"/>
          </a:xfrm>
          <a:prstGeom prst="rect">
            <a:avLst/>
          </a:prstGeom>
          <a:solidFill>
            <a:srgbClr val="0079D1"/>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2085426"/>
            <a:ext cx="2587459" cy="2588015"/>
          </a:xfrm>
          <a:prstGeom prst="rect">
            <a:avLst/>
          </a:prstGeom>
          <a:solidFill>
            <a:srgbClr val="004D9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873128"/>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873128"/>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873128"/>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431628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24_Color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a:xfrm>
            <a:off x="10678332" y="6106443"/>
            <a:ext cx="1062155" cy="490599"/>
          </a:xfrm>
          <a:prstGeom prst="rect">
            <a:avLst/>
          </a:prstGeom>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934530"/>
            <a:ext cx="2587459" cy="258801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934530"/>
            <a:ext cx="2587459" cy="2588015"/>
          </a:xfrm>
          <a:prstGeom prst="rect">
            <a:avLst/>
          </a:prstGeom>
          <a:solidFill>
            <a:srgbClr val="00AA44"/>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942551"/>
            <a:ext cx="2587459" cy="258801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730253"/>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730253"/>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730253"/>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211495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1_Title top on color flood">
    <p:bg>
      <p:bgPr>
        <a:solidFill>
          <a:srgbClr val="37474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a:srcRect/>
          <a:stretch/>
        </p:blipFill>
        <p:spPr>
          <a:xfrm>
            <a:off x="336819" y="6339907"/>
            <a:ext cx="1290656" cy="229736"/>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
        <p:nvSpPr>
          <p:cNvPr id="2" name="Title 1">
            <a:extLst>
              <a:ext uri="{FF2B5EF4-FFF2-40B4-BE49-F238E27FC236}">
                <a16:creationId xmlns:a16="http://schemas.microsoft.com/office/drawing/2014/main" id="{88C26848-C3E6-7262-CA81-0708C631975B}"/>
              </a:ext>
            </a:extLst>
          </p:cNvPr>
          <p:cNvSpPr>
            <a:spLocks noGrp="1"/>
          </p:cNvSpPr>
          <p:nvPr>
            <p:ph type="title"/>
          </p:nvPr>
        </p:nvSpPr>
        <p:spPr>
          <a:xfrm>
            <a:off x="838200" y="506582"/>
            <a:ext cx="10515600" cy="636420"/>
          </a:xfrm>
          <a:prstGeom prst="rect">
            <a:avLst/>
          </a:prstGeom>
        </p:spPr>
        <p:txBody>
          <a:bodyPr lIns="0" tIns="0" rIns="0" bIns="0"/>
          <a:lstStyle>
            <a:lvl1pPr algn="ctr">
              <a:defRPr sz="32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615BA9E9-27F1-2C3E-D69E-A0B477D2A111}"/>
              </a:ext>
            </a:extLst>
          </p:cNvPr>
          <p:cNvSpPr>
            <a:spLocks noGrp="1"/>
          </p:cNvSpPr>
          <p:nvPr>
            <p:ph type="subTitle" idx="1"/>
          </p:nvPr>
        </p:nvSpPr>
        <p:spPr>
          <a:xfrm>
            <a:off x="838200" y="1162626"/>
            <a:ext cx="10515600" cy="368828"/>
          </a:xfrm>
          <a:prstGeom prst="rect">
            <a:avLst/>
          </a:prstGeom>
        </p:spPr>
        <p:txBody>
          <a:bodyPr/>
          <a:lstStyle>
            <a:lvl1pPr marL="0" indent="0" algn="ctr">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5502637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6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7866" y="1476260"/>
            <a:ext cx="3647559" cy="3648341"/>
          </a:xfrm>
          <a:prstGeom prst="rect">
            <a:avLst/>
          </a:prstGeom>
          <a:solidFill>
            <a:srgbClr val="87C60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472926" y="279412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Content Placeholder 2">
            <a:extLst>
              <a:ext uri="{FF2B5EF4-FFF2-40B4-BE49-F238E27FC236}">
                <a16:creationId xmlns:a16="http://schemas.microsoft.com/office/drawing/2014/main" id="{8544386D-E280-FFC0-F09D-77A8034B7BE5}"/>
              </a:ext>
            </a:extLst>
          </p:cNvPr>
          <p:cNvSpPr>
            <a:spLocks noGrp="1"/>
          </p:cNvSpPr>
          <p:nvPr>
            <p:ph sz="half" idx="19"/>
          </p:nvPr>
        </p:nvSpPr>
        <p:spPr>
          <a:xfrm>
            <a:off x="6127339" y="229286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7803D195-4809-372A-7E75-AE800DE73139}"/>
              </a:ext>
            </a:extLst>
          </p:cNvPr>
          <p:cNvSpPr>
            <a:spLocks noGrp="1"/>
          </p:cNvSpPr>
          <p:nvPr>
            <p:ph idx="14"/>
          </p:nvPr>
        </p:nvSpPr>
        <p:spPr>
          <a:xfrm>
            <a:off x="6127340" y="2727648"/>
            <a:ext cx="5181600" cy="184667"/>
          </a:xfrm>
          <a:prstGeom prst="rect">
            <a:avLst/>
          </a:prstGeom>
        </p:spPr>
        <p:txBody>
          <a:bodyPr lIns="0" tIns="0" rIns="0" bIns="0">
            <a:spAutoFit/>
          </a:bodyPr>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596775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92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7866" y="1476260"/>
            <a:ext cx="3647559" cy="3648341"/>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472926" y="279412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Content Placeholder 2">
            <a:extLst>
              <a:ext uri="{FF2B5EF4-FFF2-40B4-BE49-F238E27FC236}">
                <a16:creationId xmlns:a16="http://schemas.microsoft.com/office/drawing/2014/main" id="{8544386D-E280-FFC0-F09D-77A8034B7BE5}"/>
              </a:ext>
            </a:extLst>
          </p:cNvPr>
          <p:cNvSpPr>
            <a:spLocks noGrp="1"/>
          </p:cNvSpPr>
          <p:nvPr>
            <p:ph sz="half" idx="19"/>
          </p:nvPr>
        </p:nvSpPr>
        <p:spPr>
          <a:xfrm>
            <a:off x="6127339" y="229286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7803D195-4809-372A-7E75-AE800DE73139}"/>
              </a:ext>
            </a:extLst>
          </p:cNvPr>
          <p:cNvSpPr>
            <a:spLocks noGrp="1"/>
          </p:cNvSpPr>
          <p:nvPr>
            <p:ph idx="14"/>
          </p:nvPr>
        </p:nvSpPr>
        <p:spPr>
          <a:xfrm>
            <a:off x="6127340" y="2727648"/>
            <a:ext cx="5181600" cy="184667"/>
          </a:xfrm>
          <a:prstGeom prst="rect">
            <a:avLst/>
          </a:prstGeom>
        </p:spPr>
        <p:txBody>
          <a:bodyPr lIns="0" tIns="0" rIns="0" bIns="0">
            <a:spAutoFit/>
          </a:bodyPr>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746464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53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7866" y="1476260"/>
            <a:ext cx="3647559" cy="3648341"/>
          </a:xfrm>
          <a:prstGeom prst="rect">
            <a:avLst/>
          </a:prstGeom>
          <a:solidFill>
            <a:srgbClr val="02C7E5"/>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472926" y="279412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Content Placeholder 2">
            <a:extLst>
              <a:ext uri="{FF2B5EF4-FFF2-40B4-BE49-F238E27FC236}">
                <a16:creationId xmlns:a16="http://schemas.microsoft.com/office/drawing/2014/main" id="{8544386D-E280-FFC0-F09D-77A8034B7BE5}"/>
              </a:ext>
            </a:extLst>
          </p:cNvPr>
          <p:cNvSpPr>
            <a:spLocks noGrp="1"/>
          </p:cNvSpPr>
          <p:nvPr>
            <p:ph sz="half" idx="19"/>
          </p:nvPr>
        </p:nvSpPr>
        <p:spPr>
          <a:xfrm>
            <a:off x="6127339" y="229286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7803D195-4809-372A-7E75-AE800DE73139}"/>
              </a:ext>
            </a:extLst>
          </p:cNvPr>
          <p:cNvSpPr>
            <a:spLocks noGrp="1"/>
          </p:cNvSpPr>
          <p:nvPr>
            <p:ph idx="14"/>
          </p:nvPr>
        </p:nvSpPr>
        <p:spPr>
          <a:xfrm>
            <a:off x="6127340" y="2727648"/>
            <a:ext cx="5181600" cy="184667"/>
          </a:xfrm>
          <a:prstGeom prst="rect">
            <a:avLst/>
          </a:prstGeom>
        </p:spPr>
        <p:txBody>
          <a:bodyPr lIns="0" tIns="0" rIns="0" bIns="0">
            <a:spAutoFit/>
          </a:bodyPr>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147728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69558-CC3E-7160-024D-D5E19D69E262}"/>
              </a:ext>
            </a:extLst>
          </p:cNvPr>
          <p:cNvSpPr/>
          <p:nvPr userDrawn="1"/>
        </p:nvSpPr>
        <p:spPr>
          <a:xfrm rot="16200000">
            <a:off x="-649937" y="649936"/>
            <a:ext cx="6857998" cy="55581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6ECDB50C-C4D9-081B-BB7F-CE865ADD83B2}"/>
              </a:ext>
            </a:extLst>
          </p:cNvPr>
          <p:cNvSpPr>
            <a:spLocks noGrp="1"/>
          </p:cNvSpPr>
          <p:nvPr>
            <p:ph type="body" sz="quarter" idx="12" hasCustomPrompt="1"/>
          </p:nvPr>
        </p:nvSpPr>
        <p:spPr>
          <a:xfrm>
            <a:off x="710542" y="1067466"/>
            <a:ext cx="4073744" cy="2078420"/>
          </a:xfrm>
          <a:prstGeom prst="rect">
            <a:avLst/>
          </a:prstGeom>
        </p:spPr>
        <p:txBody>
          <a:bodyPr/>
          <a:lstStyle>
            <a:lvl1pPr marL="0" indent="0" algn="l">
              <a:buNone/>
              <a:defRPr sz="4800" b="0">
                <a:solidFill>
                  <a:schemeClr val="bg1"/>
                </a:solidFill>
                <a:latin typeface="+mj-lt"/>
              </a:defRPr>
            </a:lvl1pPr>
          </a:lstStyle>
          <a:p>
            <a:pPr lvl="0"/>
            <a:r>
              <a:rPr lang="en-US" dirty="0"/>
              <a:t>Placeholder for Any Title You Desire.</a:t>
            </a:r>
          </a:p>
        </p:txBody>
      </p:sp>
      <p:sp>
        <p:nvSpPr>
          <p:cNvPr id="23" name="Text Placeholder 14">
            <a:extLst>
              <a:ext uri="{FF2B5EF4-FFF2-40B4-BE49-F238E27FC236}">
                <a16:creationId xmlns:a16="http://schemas.microsoft.com/office/drawing/2014/main" id="{9F054557-E391-EE24-A540-3649655453DE}"/>
              </a:ext>
            </a:extLst>
          </p:cNvPr>
          <p:cNvSpPr>
            <a:spLocks noGrp="1"/>
          </p:cNvSpPr>
          <p:nvPr>
            <p:ph type="body" sz="quarter" idx="43" hasCustomPrompt="1"/>
          </p:nvPr>
        </p:nvSpPr>
        <p:spPr>
          <a:xfrm>
            <a:off x="709986" y="3666096"/>
            <a:ext cx="4073525" cy="1192212"/>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pic>
        <p:nvPicPr>
          <p:cNvPr id="27" name="Picture 26">
            <a:extLst>
              <a:ext uri="{FF2B5EF4-FFF2-40B4-BE49-F238E27FC236}">
                <a16:creationId xmlns:a16="http://schemas.microsoft.com/office/drawing/2014/main" id="{311EC483-E764-3FB6-BD5E-743B75C82E76}"/>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31" name="Text Placeholder 37">
            <a:extLst>
              <a:ext uri="{FF2B5EF4-FFF2-40B4-BE49-F238E27FC236}">
                <a16:creationId xmlns:a16="http://schemas.microsoft.com/office/drawing/2014/main" id="{955A38B1-301B-9F1B-BF78-C9F866ED5180}"/>
              </a:ext>
            </a:extLst>
          </p:cNvPr>
          <p:cNvSpPr>
            <a:spLocks noGrp="1"/>
          </p:cNvSpPr>
          <p:nvPr>
            <p:ph type="body" sz="quarter" idx="18" hasCustomPrompt="1"/>
          </p:nvPr>
        </p:nvSpPr>
        <p:spPr>
          <a:xfrm>
            <a:off x="674459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2" name="Text Placeholder 37">
            <a:extLst>
              <a:ext uri="{FF2B5EF4-FFF2-40B4-BE49-F238E27FC236}">
                <a16:creationId xmlns:a16="http://schemas.microsoft.com/office/drawing/2014/main" id="{359B8B95-8627-FB44-40AD-F22E70A1624E}"/>
              </a:ext>
            </a:extLst>
          </p:cNvPr>
          <p:cNvSpPr>
            <a:spLocks noGrp="1"/>
          </p:cNvSpPr>
          <p:nvPr>
            <p:ph type="body" sz="quarter" idx="20" hasCustomPrompt="1"/>
          </p:nvPr>
        </p:nvSpPr>
        <p:spPr>
          <a:xfrm>
            <a:off x="674459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3" name="Text Placeholder 37">
            <a:extLst>
              <a:ext uri="{FF2B5EF4-FFF2-40B4-BE49-F238E27FC236}">
                <a16:creationId xmlns:a16="http://schemas.microsoft.com/office/drawing/2014/main" id="{B69EF2FE-3059-310C-F706-DC34F732CA9C}"/>
              </a:ext>
            </a:extLst>
          </p:cNvPr>
          <p:cNvSpPr>
            <a:spLocks noGrp="1"/>
          </p:cNvSpPr>
          <p:nvPr>
            <p:ph type="body" sz="quarter" idx="22" hasCustomPrompt="1"/>
          </p:nvPr>
        </p:nvSpPr>
        <p:spPr>
          <a:xfrm>
            <a:off x="674459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34" name="Text Placeholder 19">
            <a:extLst>
              <a:ext uri="{FF2B5EF4-FFF2-40B4-BE49-F238E27FC236}">
                <a16:creationId xmlns:a16="http://schemas.microsoft.com/office/drawing/2014/main" id="{EE7247C5-3A9B-9B02-5BCD-326EAC3A96BA}"/>
              </a:ext>
            </a:extLst>
          </p:cNvPr>
          <p:cNvSpPr>
            <a:spLocks noGrp="1"/>
          </p:cNvSpPr>
          <p:nvPr>
            <p:ph type="body" sz="quarter" idx="40" hasCustomPrompt="1"/>
          </p:nvPr>
        </p:nvSpPr>
        <p:spPr>
          <a:xfrm>
            <a:off x="674459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p:txBody>
      </p:sp>
      <p:sp>
        <p:nvSpPr>
          <p:cNvPr id="35" name="Text Placeholder 19">
            <a:extLst>
              <a:ext uri="{FF2B5EF4-FFF2-40B4-BE49-F238E27FC236}">
                <a16:creationId xmlns:a16="http://schemas.microsoft.com/office/drawing/2014/main" id="{4FF00A45-F5E9-093F-B80F-2DE65966AC72}"/>
              </a:ext>
            </a:extLst>
          </p:cNvPr>
          <p:cNvSpPr>
            <a:spLocks noGrp="1"/>
          </p:cNvSpPr>
          <p:nvPr>
            <p:ph type="body" sz="quarter" idx="41" hasCustomPrompt="1"/>
          </p:nvPr>
        </p:nvSpPr>
        <p:spPr>
          <a:xfrm>
            <a:off x="674459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endParaRPr lang="en-US" dirty="0"/>
          </a:p>
          <a:p>
            <a:pPr lvl="0"/>
            <a:endParaRPr lang="en-US" dirty="0"/>
          </a:p>
        </p:txBody>
      </p:sp>
      <p:sp>
        <p:nvSpPr>
          <p:cNvPr id="36" name="Text Placeholder 19">
            <a:extLst>
              <a:ext uri="{FF2B5EF4-FFF2-40B4-BE49-F238E27FC236}">
                <a16:creationId xmlns:a16="http://schemas.microsoft.com/office/drawing/2014/main" id="{5C30E82A-FE40-D3EF-6C48-DB6823EC2474}"/>
              </a:ext>
            </a:extLst>
          </p:cNvPr>
          <p:cNvSpPr>
            <a:spLocks noGrp="1"/>
          </p:cNvSpPr>
          <p:nvPr>
            <p:ph type="body" sz="quarter" idx="42" hasCustomPrompt="1"/>
          </p:nvPr>
        </p:nvSpPr>
        <p:spPr>
          <a:xfrm>
            <a:off x="6744596" y="5227549"/>
            <a:ext cx="4694369" cy="101188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a:t>
            </a:r>
          </a:p>
        </p:txBody>
      </p:sp>
      <p:sp>
        <p:nvSpPr>
          <p:cNvPr id="37" name="Text Box 18">
            <a:extLst>
              <a:ext uri="{FF2B5EF4-FFF2-40B4-BE49-F238E27FC236}">
                <a16:creationId xmlns:a16="http://schemas.microsoft.com/office/drawing/2014/main" id="{AA6BE6E8-FBD7-F7DA-C3C4-B312DD9C87E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FFD3EF01-3897-D8A6-E012-73362AEB8F15}"/>
              </a:ext>
            </a:extLst>
          </p:cNvPr>
          <p:cNvSpPr>
            <a:spLocks noGrp="1"/>
          </p:cNvSpPr>
          <p:nvPr>
            <p:ph type="body" sz="quarter" idx="31"/>
          </p:nvPr>
        </p:nvSpPr>
        <p:spPr>
          <a:xfrm>
            <a:off x="6868229" y="90727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5">
            <a:extLst>
              <a:ext uri="{FF2B5EF4-FFF2-40B4-BE49-F238E27FC236}">
                <a16:creationId xmlns:a16="http://schemas.microsoft.com/office/drawing/2014/main" id="{50BFB622-445C-585E-D0AD-F2483A6C493E}"/>
              </a:ext>
            </a:extLst>
          </p:cNvPr>
          <p:cNvSpPr>
            <a:spLocks noGrp="1"/>
          </p:cNvSpPr>
          <p:nvPr>
            <p:ph type="body" sz="quarter" idx="44"/>
          </p:nvPr>
        </p:nvSpPr>
        <p:spPr>
          <a:xfrm>
            <a:off x="6868229" y="281735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5">
            <a:extLst>
              <a:ext uri="{FF2B5EF4-FFF2-40B4-BE49-F238E27FC236}">
                <a16:creationId xmlns:a16="http://schemas.microsoft.com/office/drawing/2014/main" id="{0223AD9C-4A64-48AF-0286-231DBF8848E2}"/>
              </a:ext>
            </a:extLst>
          </p:cNvPr>
          <p:cNvSpPr>
            <a:spLocks noGrp="1"/>
          </p:cNvSpPr>
          <p:nvPr>
            <p:ph type="body" sz="quarter" idx="45"/>
          </p:nvPr>
        </p:nvSpPr>
        <p:spPr>
          <a:xfrm>
            <a:off x="6868229" y="473759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5">
            <a:extLst>
              <a:ext uri="{FF2B5EF4-FFF2-40B4-BE49-F238E27FC236}">
                <a16:creationId xmlns:a16="http://schemas.microsoft.com/office/drawing/2014/main" id="{A49CCBD6-24EF-CBBD-AD0B-054F891F7483}"/>
              </a:ext>
            </a:extLst>
          </p:cNvPr>
          <p:cNvSpPr>
            <a:spLocks noGrp="1"/>
          </p:cNvSpPr>
          <p:nvPr>
            <p:ph type="body" sz="quarter" idx="46"/>
          </p:nvPr>
        </p:nvSpPr>
        <p:spPr>
          <a:xfrm>
            <a:off x="823029" y="33761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557A5450-5B3D-175E-68D1-089D99F12452}"/>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8924379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57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7866" y="1476260"/>
            <a:ext cx="3647559" cy="3648341"/>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472926" y="2794125"/>
            <a:ext cx="2919471" cy="1012611"/>
          </a:xfrm>
          <a:prstGeom prst="rect">
            <a:avLst/>
          </a:prstGeom>
        </p:spPr>
        <p:txBody>
          <a:bodyPr lIns="91440" tIns="0" rIns="91440" bIns="0" anchor="ctr"/>
          <a:lstStyle>
            <a:lvl1pPr marL="0" indent="0" algn="ctr">
              <a:spcAft>
                <a:spcPts val="600"/>
              </a:spcAft>
              <a:buFontTx/>
              <a:buNone/>
              <a:defRPr sz="32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Content Placeholder 2">
            <a:extLst>
              <a:ext uri="{FF2B5EF4-FFF2-40B4-BE49-F238E27FC236}">
                <a16:creationId xmlns:a16="http://schemas.microsoft.com/office/drawing/2014/main" id="{8544386D-E280-FFC0-F09D-77A8034B7BE5}"/>
              </a:ext>
            </a:extLst>
          </p:cNvPr>
          <p:cNvSpPr>
            <a:spLocks noGrp="1"/>
          </p:cNvSpPr>
          <p:nvPr>
            <p:ph sz="half" idx="19"/>
          </p:nvPr>
        </p:nvSpPr>
        <p:spPr>
          <a:xfrm>
            <a:off x="6127339" y="229286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7803D195-4809-372A-7E75-AE800DE73139}"/>
              </a:ext>
            </a:extLst>
          </p:cNvPr>
          <p:cNvSpPr>
            <a:spLocks noGrp="1"/>
          </p:cNvSpPr>
          <p:nvPr>
            <p:ph idx="14"/>
          </p:nvPr>
        </p:nvSpPr>
        <p:spPr>
          <a:xfrm>
            <a:off x="6127340" y="2727648"/>
            <a:ext cx="5181600" cy="184667"/>
          </a:xfrm>
          <a:prstGeom prst="rect">
            <a:avLst/>
          </a:prstGeom>
        </p:spPr>
        <p:txBody>
          <a:bodyPr lIns="0" tIns="0" rIns="0" bIns="0">
            <a:spAutoFit/>
          </a:bodyPr>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571234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99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2097866" y="1476260"/>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2472926" y="2794125"/>
            <a:ext cx="2919471" cy="1012611"/>
          </a:xfrm>
          <a:prstGeom prst="rect">
            <a:avLst/>
          </a:prstGeom>
        </p:spPr>
        <p:txBody>
          <a:bodyPr lIns="91440" tIns="0" rIns="91440" bIns="0" anchor="ctr"/>
          <a:lstStyle>
            <a:lvl1pPr marL="0" indent="0" algn="ctr">
              <a:spcAft>
                <a:spcPts val="600"/>
              </a:spcAft>
              <a:buFontTx/>
              <a:buNone/>
              <a:defRPr sz="32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Content Placeholder 2">
            <a:extLst>
              <a:ext uri="{FF2B5EF4-FFF2-40B4-BE49-F238E27FC236}">
                <a16:creationId xmlns:a16="http://schemas.microsoft.com/office/drawing/2014/main" id="{8544386D-E280-FFC0-F09D-77A8034B7BE5}"/>
              </a:ext>
            </a:extLst>
          </p:cNvPr>
          <p:cNvSpPr>
            <a:spLocks noGrp="1"/>
          </p:cNvSpPr>
          <p:nvPr>
            <p:ph sz="half" idx="19"/>
          </p:nvPr>
        </p:nvSpPr>
        <p:spPr>
          <a:xfrm>
            <a:off x="6127339" y="229286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7803D195-4809-372A-7E75-AE800DE73139}"/>
              </a:ext>
            </a:extLst>
          </p:cNvPr>
          <p:cNvSpPr>
            <a:spLocks noGrp="1"/>
          </p:cNvSpPr>
          <p:nvPr>
            <p:ph idx="14"/>
          </p:nvPr>
        </p:nvSpPr>
        <p:spPr>
          <a:xfrm>
            <a:off x="6127340" y="2727648"/>
            <a:ext cx="5181600" cy="184667"/>
          </a:xfrm>
          <a:prstGeom prst="rect">
            <a:avLst/>
          </a:prstGeom>
        </p:spPr>
        <p:txBody>
          <a:bodyPr lIns="0" tIns="0" rIns="0" bIns="0">
            <a:spAutoFit/>
          </a:bodyPr>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381733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5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1467257" y="1814152"/>
            <a:ext cx="3647559" cy="3648341"/>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1842317" y="3132017"/>
            <a:ext cx="2919471" cy="1012611"/>
          </a:xfrm>
          <a:prstGeom prst="rect">
            <a:avLst/>
          </a:prstGeom>
        </p:spPr>
        <p:txBody>
          <a:bodyPr lIns="91440" tIns="0" rIns="91440" bIns="0" anchor="ctr"/>
          <a:lstStyle>
            <a:lvl1pPr marL="0" indent="0" algn="ctr">
              <a:spcAft>
                <a:spcPts val="600"/>
              </a:spcAft>
              <a:buFontTx/>
              <a:buNone/>
              <a:defRPr sz="32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D2B8883C-5F12-DAB3-A13F-9C066AAE8080}"/>
              </a:ext>
            </a:extLst>
          </p:cNvPr>
          <p:cNvSpPr>
            <a:spLocks noGrp="1"/>
          </p:cNvSpPr>
          <p:nvPr>
            <p:ph idx="14"/>
          </p:nvPr>
        </p:nvSpPr>
        <p:spPr>
          <a:xfrm>
            <a:off x="5496731" y="2262653"/>
            <a:ext cx="5181600" cy="184667"/>
          </a:xfrm>
          <a:prstGeom prst="rect">
            <a:avLst/>
          </a:prstGeom>
        </p:spPr>
        <p:txBody>
          <a:bodyPr lIns="0" tIns="0" rIns="0" bIns="0" anchor="t" anchorCtr="0">
            <a:spAutoFit/>
          </a:bodyPr>
          <a:lstStyle>
            <a:lvl1pPr marL="100581" indent="-100581">
              <a:lnSpc>
                <a:spcPct val="100000"/>
              </a:lnSpc>
              <a:spcBef>
                <a:spcPts val="0"/>
              </a:spcBef>
              <a:spcAft>
                <a:spcPts val="600"/>
              </a:spcAft>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749951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1467257" y="1814152"/>
            <a:ext cx="3647559" cy="3648341"/>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1842317" y="3132017"/>
            <a:ext cx="2919471" cy="1012611"/>
          </a:xfrm>
          <a:prstGeom prst="rect">
            <a:avLst/>
          </a:prstGeom>
        </p:spPr>
        <p:txBody>
          <a:bodyPr lIns="91440" tIns="0" rIns="91440" bIns="0" anchor="ctr"/>
          <a:lstStyle>
            <a:lvl1pPr marL="0" indent="0" algn="ctr">
              <a:spcAft>
                <a:spcPts val="600"/>
              </a:spcAft>
              <a:buFontTx/>
              <a:buNone/>
              <a:defRPr sz="32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D2B8883C-5F12-DAB3-A13F-9C066AAE8080}"/>
              </a:ext>
            </a:extLst>
          </p:cNvPr>
          <p:cNvSpPr>
            <a:spLocks noGrp="1"/>
          </p:cNvSpPr>
          <p:nvPr>
            <p:ph idx="14"/>
          </p:nvPr>
        </p:nvSpPr>
        <p:spPr>
          <a:xfrm>
            <a:off x="5496731" y="1916937"/>
            <a:ext cx="5181600" cy="319489"/>
          </a:xfrm>
          <a:prstGeom prst="rect">
            <a:avLst/>
          </a:prstGeom>
        </p:spPr>
        <p:txBody>
          <a:bodyPr lIns="0" tIns="0" rIns="0" bIns="0"/>
          <a:lstStyle>
            <a:lvl1pPr marL="0" indent="0">
              <a:lnSpc>
                <a:spcPct val="100000"/>
              </a:lnSpc>
              <a:spcBef>
                <a:spcPts val="0"/>
              </a:spcBef>
              <a:buFontTx/>
              <a:buNone/>
              <a:defRPr sz="1600" b="1" i="0">
                <a:latin typeface="+mj-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3" name="Content Placeholder 2">
            <a:extLst>
              <a:ext uri="{FF2B5EF4-FFF2-40B4-BE49-F238E27FC236}">
                <a16:creationId xmlns:a16="http://schemas.microsoft.com/office/drawing/2014/main" id="{3C7C3361-7DF2-6726-B566-868EB8EFE79C}"/>
              </a:ext>
            </a:extLst>
          </p:cNvPr>
          <p:cNvSpPr>
            <a:spLocks noGrp="1"/>
          </p:cNvSpPr>
          <p:nvPr>
            <p:ph idx="19"/>
          </p:nvPr>
        </p:nvSpPr>
        <p:spPr>
          <a:xfrm>
            <a:off x="5496731" y="2346594"/>
            <a:ext cx="5181600" cy="319489"/>
          </a:xfrm>
          <a:prstGeom prst="rect">
            <a:avLst/>
          </a:prstGeom>
        </p:spPr>
        <p:txBody>
          <a:bodyPr lIns="0" tIns="0" rIns="0" bIns="0"/>
          <a:lstStyle>
            <a:lvl1pPr marL="0" indent="0">
              <a:lnSpc>
                <a:spcPct val="100000"/>
              </a:lnSpc>
              <a:spcBef>
                <a:spcPts val="0"/>
              </a:spcBef>
              <a:buFontTx/>
              <a:buNone/>
              <a:defRPr sz="1200" b="0" i="0">
                <a:latin typeface="+mn-lt"/>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571439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8" name="Text Placeholder 6">
            <a:extLst>
              <a:ext uri="{FF2B5EF4-FFF2-40B4-BE49-F238E27FC236}">
                <a16:creationId xmlns:a16="http://schemas.microsoft.com/office/drawing/2014/main" id="{58D2F436-EAA8-6563-E27E-D9DA21F845EA}"/>
              </a:ext>
            </a:extLst>
          </p:cNvPr>
          <p:cNvSpPr txBox="1">
            <a:spLocks/>
          </p:cNvSpPr>
          <p:nvPr userDrawn="1"/>
        </p:nvSpPr>
        <p:spPr>
          <a:xfrm>
            <a:off x="1467257" y="2166696"/>
            <a:ext cx="3647559" cy="3648341"/>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9" name="Content Placeholder 2">
            <a:extLst>
              <a:ext uri="{FF2B5EF4-FFF2-40B4-BE49-F238E27FC236}">
                <a16:creationId xmlns:a16="http://schemas.microsoft.com/office/drawing/2014/main" id="{BA06A4A3-4509-A1FF-9A08-0A6A56AA8522}"/>
              </a:ext>
            </a:extLst>
          </p:cNvPr>
          <p:cNvSpPr>
            <a:spLocks noGrp="1"/>
          </p:cNvSpPr>
          <p:nvPr>
            <p:ph sz="half" idx="18"/>
          </p:nvPr>
        </p:nvSpPr>
        <p:spPr>
          <a:xfrm>
            <a:off x="1842317" y="3484560"/>
            <a:ext cx="2919471" cy="1012611"/>
          </a:xfrm>
          <a:prstGeom prst="rect">
            <a:avLst/>
          </a:prstGeom>
        </p:spPr>
        <p:txBody>
          <a:bodyPr lIns="91440" tIns="0" rIns="91440" bIns="0" anchor="ctr"/>
          <a:lstStyle>
            <a:lvl1pPr marL="0" indent="0" algn="ctr">
              <a:spcAft>
                <a:spcPts val="600"/>
              </a:spcAft>
              <a:buFontTx/>
              <a:buNone/>
              <a:defRPr sz="32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C59BD152-70D6-C6FE-8CC6-A21AEAF7B352}"/>
              </a:ext>
            </a:extLst>
          </p:cNvPr>
          <p:cNvSpPr>
            <a:spLocks noGrp="1"/>
          </p:cNvSpPr>
          <p:nvPr>
            <p:ph sz="half" idx="19"/>
          </p:nvPr>
        </p:nvSpPr>
        <p:spPr>
          <a:xfrm>
            <a:off x="5496729" y="2180416"/>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D2B8883C-5F12-DAB3-A13F-9C066AAE8080}"/>
              </a:ext>
            </a:extLst>
          </p:cNvPr>
          <p:cNvSpPr>
            <a:spLocks noGrp="1"/>
          </p:cNvSpPr>
          <p:nvPr>
            <p:ph idx="14"/>
          </p:nvPr>
        </p:nvSpPr>
        <p:spPr>
          <a:xfrm>
            <a:off x="5496731" y="2615198"/>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64219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9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A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2" name="Graphic 1">
            <a:extLst>
              <a:ext uri="{FF2B5EF4-FFF2-40B4-BE49-F238E27FC236}">
                <a16:creationId xmlns:a16="http://schemas.microsoft.com/office/drawing/2014/main" id="{0D4D7881-51EF-5881-C24A-08C1CE9E8D5E}"/>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1225578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59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7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Graphic 6">
            <a:extLst>
              <a:ext uri="{FF2B5EF4-FFF2-40B4-BE49-F238E27FC236}">
                <a16:creationId xmlns:a16="http://schemas.microsoft.com/office/drawing/2014/main" id="{4592CD49-F60D-EB67-D2D7-623A729D1118}"/>
              </a:ext>
            </a:extLst>
          </p:cNvPr>
          <p:cNvPicPr>
            <a:picLocks noChangeAspect="1"/>
          </p:cNvPicPr>
          <p:nvPr userDrawn="1"/>
        </p:nvPicPr>
        <p:blipFill>
          <a:blip r:embed="rId2"/>
          <a:srcRect/>
          <a:stretch/>
        </p:blipFill>
        <p:spPr>
          <a:xfrm>
            <a:off x="336819" y="6339907"/>
            <a:ext cx="1290656" cy="229736"/>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004476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13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7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654802"/>
            <a:ext cx="5181600" cy="383077"/>
          </a:xfrm>
          <a:prstGeom prst="rect">
            <a:avLst/>
          </a:prstGeom>
        </p:spPr>
        <p:txBody>
          <a:bodyPr lIns="0" tIns="0" rIns="0" bIns="0" anchor="ctr"/>
          <a:lstStyle>
            <a:lvl1pPr marL="0" indent="0">
              <a:spcAft>
                <a:spcPts val="600"/>
              </a:spcAft>
              <a:buFontTx/>
              <a:buNone/>
              <a:defRPr sz="1800" b="1">
                <a:solidFill>
                  <a:srgbClr val="0079D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1089581"/>
            <a:ext cx="5181600" cy="1968512"/>
          </a:xfrm>
          <a:prstGeom prst="rect">
            <a:avLst/>
          </a:prstGeom>
        </p:spPr>
        <p:txBody>
          <a:bodyPr lIns="0" tIns="91440" rIns="0" bIns="0"/>
          <a:lstStyle>
            <a:lvl1pPr marL="100581" indent="-100581">
              <a:lnSpc>
                <a:spcPct val="100000"/>
              </a:lnSpc>
              <a:spcBef>
                <a:spcPts val="0"/>
              </a:spcBef>
              <a:spcAft>
                <a:spcPts val="1000"/>
              </a:spcAft>
              <a:defRPr sz="14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 name="Content Placeholder 2">
            <a:extLst>
              <a:ext uri="{FF2B5EF4-FFF2-40B4-BE49-F238E27FC236}">
                <a16:creationId xmlns:a16="http://schemas.microsoft.com/office/drawing/2014/main" id="{133ADDFF-13A0-CBBF-21B6-1C86137B097C}"/>
              </a:ext>
            </a:extLst>
          </p:cNvPr>
          <p:cNvSpPr>
            <a:spLocks noGrp="1"/>
          </p:cNvSpPr>
          <p:nvPr>
            <p:ph sz="half" idx="19"/>
          </p:nvPr>
        </p:nvSpPr>
        <p:spPr>
          <a:xfrm>
            <a:off x="5868493" y="3365126"/>
            <a:ext cx="5181600" cy="383077"/>
          </a:xfrm>
          <a:prstGeom prst="rect">
            <a:avLst/>
          </a:prstGeom>
        </p:spPr>
        <p:txBody>
          <a:bodyPr lIns="0" tIns="0" rIns="0" bIns="0" anchor="ctr"/>
          <a:lstStyle>
            <a:lvl1pPr marL="0" indent="0">
              <a:spcAft>
                <a:spcPts val="600"/>
              </a:spcAft>
              <a:buFontTx/>
              <a:buNone/>
              <a:defRPr sz="1800" b="1">
                <a:solidFill>
                  <a:srgbClr val="0079D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91B0CB16-D11D-B917-63D5-68A02D26D347}"/>
              </a:ext>
            </a:extLst>
          </p:cNvPr>
          <p:cNvSpPr>
            <a:spLocks noGrp="1"/>
          </p:cNvSpPr>
          <p:nvPr>
            <p:ph idx="20"/>
          </p:nvPr>
        </p:nvSpPr>
        <p:spPr>
          <a:xfrm>
            <a:off x="5868495" y="3799906"/>
            <a:ext cx="5181600" cy="1968511"/>
          </a:xfrm>
          <a:prstGeom prst="rect">
            <a:avLst/>
          </a:prstGeom>
        </p:spPr>
        <p:txBody>
          <a:bodyPr lIns="0" tIns="91440" rIns="0" bIns="0"/>
          <a:lstStyle>
            <a:lvl1pPr marL="100581" indent="-100581">
              <a:lnSpc>
                <a:spcPct val="100000"/>
              </a:lnSpc>
              <a:spcBef>
                <a:spcPts val="0"/>
              </a:spcBef>
              <a:spcAft>
                <a:spcPts val="1000"/>
              </a:spcAft>
              <a:defRPr sz="14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2" name="Graphic 6">
            <a:extLst>
              <a:ext uri="{FF2B5EF4-FFF2-40B4-BE49-F238E27FC236}">
                <a16:creationId xmlns:a16="http://schemas.microsoft.com/office/drawing/2014/main" id="{F61646D4-4582-DB8D-0716-9999B18B399A}"/>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720268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115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A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654802"/>
            <a:ext cx="5181600" cy="383077"/>
          </a:xfrm>
          <a:prstGeom prst="rect">
            <a:avLst/>
          </a:prstGeom>
        </p:spPr>
        <p:txBody>
          <a:bodyPr lIns="0" tIns="0" rIns="0" bIns="0" anchor="ctr"/>
          <a:lstStyle>
            <a:lvl1pPr marL="0" indent="0">
              <a:spcAft>
                <a:spcPts val="600"/>
              </a:spcAft>
              <a:buFontTx/>
              <a:buNone/>
              <a:defRPr sz="1800" b="1">
                <a:solidFill>
                  <a:srgbClr val="00A6C4"/>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1089581"/>
            <a:ext cx="5181600" cy="1968512"/>
          </a:xfrm>
          <a:prstGeom prst="rect">
            <a:avLst/>
          </a:prstGeom>
        </p:spPr>
        <p:txBody>
          <a:bodyPr lIns="0" tIns="91440" rIns="0" bIns="0"/>
          <a:lstStyle>
            <a:lvl1pPr marL="100581" indent="-100581">
              <a:lnSpc>
                <a:spcPct val="100000"/>
              </a:lnSpc>
              <a:spcBef>
                <a:spcPts val="0"/>
              </a:spcBef>
              <a:spcAft>
                <a:spcPts val="1000"/>
              </a:spcAft>
              <a:defRPr sz="14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 name="Content Placeholder 2">
            <a:extLst>
              <a:ext uri="{FF2B5EF4-FFF2-40B4-BE49-F238E27FC236}">
                <a16:creationId xmlns:a16="http://schemas.microsoft.com/office/drawing/2014/main" id="{133ADDFF-13A0-CBBF-21B6-1C86137B097C}"/>
              </a:ext>
            </a:extLst>
          </p:cNvPr>
          <p:cNvSpPr>
            <a:spLocks noGrp="1"/>
          </p:cNvSpPr>
          <p:nvPr>
            <p:ph sz="half" idx="19"/>
          </p:nvPr>
        </p:nvSpPr>
        <p:spPr>
          <a:xfrm>
            <a:off x="5868493" y="3365126"/>
            <a:ext cx="5181600" cy="383077"/>
          </a:xfrm>
          <a:prstGeom prst="rect">
            <a:avLst/>
          </a:prstGeom>
        </p:spPr>
        <p:txBody>
          <a:bodyPr lIns="0" tIns="0" rIns="0" bIns="0" anchor="ctr"/>
          <a:lstStyle>
            <a:lvl1pPr marL="0" indent="0">
              <a:spcAft>
                <a:spcPts val="600"/>
              </a:spcAft>
              <a:buFontTx/>
              <a:buNone/>
              <a:defRPr sz="1800" b="1">
                <a:solidFill>
                  <a:srgbClr val="00A6C4"/>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91B0CB16-D11D-B917-63D5-68A02D26D347}"/>
              </a:ext>
            </a:extLst>
          </p:cNvPr>
          <p:cNvSpPr>
            <a:spLocks noGrp="1"/>
          </p:cNvSpPr>
          <p:nvPr>
            <p:ph idx="20"/>
          </p:nvPr>
        </p:nvSpPr>
        <p:spPr>
          <a:xfrm>
            <a:off x="5868495" y="3799906"/>
            <a:ext cx="5181600" cy="1968511"/>
          </a:xfrm>
          <a:prstGeom prst="rect">
            <a:avLst/>
          </a:prstGeom>
        </p:spPr>
        <p:txBody>
          <a:bodyPr lIns="0" tIns="91440" rIns="0" bIns="0"/>
          <a:lstStyle>
            <a:lvl1pPr marL="100581" indent="-100581">
              <a:lnSpc>
                <a:spcPct val="100000"/>
              </a:lnSpc>
              <a:spcBef>
                <a:spcPts val="0"/>
              </a:spcBef>
              <a:spcAft>
                <a:spcPts val="1000"/>
              </a:spcAft>
              <a:defRPr sz="14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2" name="Graphic 6">
            <a:extLst>
              <a:ext uri="{FF2B5EF4-FFF2-40B4-BE49-F238E27FC236}">
                <a16:creationId xmlns:a16="http://schemas.microsoft.com/office/drawing/2014/main" id="{0DE760BB-B5DA-D180-C737-F05302D9BE5A}"/>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64685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14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654802"/>
            <a:ext cx="5181600" cy="383077"/>
          </a:xfrm>
          <a:prstGeom prst="rect">
            <a:avLst/>
          </a:prstGeom>
        </p:spPr>
        <p:txBody>
          <a:bodyPr lIns="0" tIns="0" rIns="0" bIns="0" anchor="ctr"/>
          <a:lstStyle>
            <a:lvl1pPr marL="0" indent="0">
              <a:spcAft>
                <a:spcPts val="600"/>
              </a:spcAft>
              <a:buFontTx/>
              <a:buNone/>
              <a:defRPr sz="1800" b="1">
                <a:solidFill>
                  <a:srgbClr val="009E96"/>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1577008"/>
            <a:ext cx="5181600" cy="1481085"/>
          </a:xfrm>
          <a:prstGeom prst="rect">
            <a:avLst/>
          </a:prstGeom>
        </p:spPr>
        <p:txBody>
          <a:bodyPr lIns="0" tIns="91440" rIns="0" bIns="0"/>
          <a:lstStyle>
            <a:lvl1pPr marL="100581" indent="-100581">
              <a:lnSpc>
                <a:spcPct val="100000"/>
              </a:lnSpc>
              <a:spcBef>
                <a:spcPts val="0"/>
              </a:spcBef>
              <a:spcAft>
                <a:spcPts val="1000"/>
              </a:spcAft>
              <a:defRPr sz="14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3" name="Text Placeholder 12">
            <a:extLst>
              <a:ext uri="{FF2B5EF4-FFF2-40B4-BE49-F238E27FC236}">
                <a16:creationId xmlns:a16="http://schemas.microsoft.com/office/drawing/2014/main" id="{FFF185C7-A3F1-C45D-0E52-A7493347B7BD}"/>
              </a:ext>
            </a:extLst>
          </p:cNvPr>
          <p:cNvSpPr>
            <a:spLocks noGrp="1"/>
          </p:cNvSpPr>
          <p:nvPr>
            <p:ph type="body" sz="quarter" idx="21"/>
          </p:nvPr>
        </p:nvSpPr>
        <p:spPr>
          <a:xfrm>
            <a:off x="5868988" y="1206500"/>
            <a:ext cx="5181600" cy="304800"/>
          </a:xfrm>
          <a:prstGeom prst="rect">
            <a:avLst/>
          </a:prstGeom>
        </p:spPr>
        <p:txBody>
          <a:bodyPr lIns="0" tIns="0" rIns="0" bIns="0"/>
          <a:lstStyle>
            <a:lvl1pPr marL="0" indent="0">
              <a:buFontTx/>
              <a:buNone/>
              <a:defRPr sz="1500" b="1"/>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sp>
        <p:nvSpPr>
          <p:cNvPr id="14" name="Content Placeholder 2">
            <a:extLst>
              <a:ext uri="{FF2B5EF4-FFF2-40B4-BE49-F238E27FC236}">
                <a16:creationId xmlns:a16="http://schemas.microsoft.com/office/drawing/2014/main" id="{E0E90EA3-7A40-98BC-70C1-8BA7CF0BE76A}"/>
              </a:ext>
            </a:extLst>
          </p:cNvPr>
          <p:cNvSpPr>
            <a:spLocks noGrp="1"/>
          </p:cNvSpPr>
          <p:nvPr>
            <p:ph sz="half" idx="22"/>
          </p:nvPr>
        </p:nvSpPr>
        <p:spPr>
          <a:xfrm>
            <a:off x="5868493" y="3371496"/>
            <a:ext cx="5181600" cy="383077"/>
          </a:xfrm>
          <a:prstGeom prst="rect">
            <a:avLst/>
          </a:prstGeom>
        </p:spPr>
        <p:txBody>
          <a:bodyPr lIns="0" tIns="0" rIns="0" bIns="0" anchor="ctr"/>
          <a:lstStyle>
            <a:lvl1pPr marL="0" indent="0">
              <a:spcAft>
                <a:spcPts val="600"/>
              </a:spcAft>
              <a:buFontTx/>
              <a:buNone/>
              <a:defRPr sz="1800" b="1">
                <a:solidFill>
                  <a:srgbClr val="009E96"/>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Content Placeholder 2">
            <a:extLst>
              <a:ext uri="{FF2B5EF4-FFF2-40B4-BE49-F238E27FC236}">
                <a16:creationId xmlns:a16="http://schemas.microsoft.com/office/drawing/2014/main" id="{5008ADB1-59FA-2BDA-A8A1-FB2EEEFEC25E}"/>
              </a:ext>
            </a:extLst>
          </p:cNvPr>
          <p:cNvSpPr>
            <a:spLocks noGrp="1"/>
          </p:cNvSpPr>
          <p:nvPr>
            <p:ph idx="23"/>
          </p:nvPr>
        </p:nvSpPr>
        <p:spPr>
          <a:xfrm>
            <a:off x="5868495" y="4293704"/>
            <a:ext cx="5181600" cy="1481085"/>
          </a:xfrm>
          <a:prstGeom prst="rect">
            <a:avLst/>
          </a:prstGeom>
        </p:spPr>
        <p:txBody>
          <a:bodyPr lIns="0" tIns="91440" rIns="0" bIns="0"/>
          <a:lstStyle>
            <a:lvl1pPr marL="100581" indent="-100581">
              <a:lnSpc>
                <a:spcPct val="100000"/>
              </a:lnSpc>
              <a:spcBef>
                <a:spcPts val="0"/>
              </a:spcBef>
              <a:spcAft>
                <a:spcPts val="1000"/>
              </a:spcAft>
              <a:defRPr sz="14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Text Placeholder 12">
            <a:extLst>
              <a:ext uri="{FF2B5EF4-FFF2-40B4-BE49-F238E27FC236}">
                <a16:creationId xmlns:a16="http://schemas.microsoft.com/office/drawing/2014/main" id="{7DEDD8C4-0717-B463-82FE-BB26617BF502}"/>
              </a:ext>
            </a:extLst>
          </p:cNvPr>
          <p:cNvSpPr>
            <a:spLocks noGrp="1"/>
          </p:cNvSpPr>
          <p:nvPr>
            <p:ph type="body" sz="quarter" idx="24"/>
          </p:nvPr>
        </p:nvSpPr>
        <p:spPr>
          <a:xfrm>
            <a:off x="5868988" y="3923195"/>
            <a:ext cx="5181600" cy="304800"/>
          </a:xfrm>
          <a:prstGeom prst="rect">
            <a:avLst/>
          </a:prstGeom>
        </p:spPr>
        <p:txBody>
          <a:bodyPr lIns="0" tIns="0" rIns="0" bIns="0"/>
          <a:lstStyle>
            <a:lvl1pPr marL="0" indent="0">
              <a:buFontTx/>
              <a:buNone/>
              <a:defRPr sz="1500" b="1"/>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pic>
        <p:nvPicPr>
          <p:cNvPr id="2" name="Graphic 6">
            <a:extLst>
              <a:ext uri="{FF2B5EF4-FFF2-40B4-BE49-F238E27FC236}">
                <a16:creationId xmlns:a16="http://schemas.microsoft.com/office/drawing/2014/main" id="{929BD38D-618C-62CF-F638-F0EACD286D78}"/>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211689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9 (Alternate)">
    <p:spTree>
      <p:nvGrpSpPr>
        <p:cNvPr id="1" name=""/>
        <p:cNvGrpSpPr/>
        <p:nvPr/>
      </p:nvGrpSpPr>
      <p:grpSpPr>
        <a:xfrm>
          <a:off x="0" y="0"/>
          <a:ext cx="0" cy="0"/>
          <a:chOff x="0" y="0"/>
          <a:chExt cx="0" cy="0"/>
        </a:xfrm>
      </p:grpSpPr>
      <p:sp>
        <p:nvSpPr>
          <p:cNvPr id="24" name="Text Box 18">
            <a:extLst>
              <a:ext uri="{FF2B5EF4-FFF2-40B4-BE49-F238E27FC236}">
                <a16:creationId xmlns:a16="http://schemas.microsoft.com/office/drawing/2014/main" id="{404EDEDC-63BB-303E-87FC-FEFECB9E22E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4" name="Rectangle 3">
            <a:extLst>
              <a:ext uri="{FF2B5EF4-FFF2-40B4-BE49-F238E27FC236}">
                <a16:creationId xmlns:a16="http://schemas.microsoft.com/office/drawing/2014/main" id="{A17FB752-3946-B9C5-4CE7-07102EAD0EC9}"/>
              </a:ext>
            </a:extLst>
          </p:cNvPr>
          <p:cNvSpPr/>
          <p:nvPr userDrawn="1"/>
        </p:nvSpPr>
        <p:spPr>
          <a:xfrm rot="16200000">
            <a:off x="-147081" y="614912"/>
            <a:ext cx="6857998" cy="562817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3">
            <a:extLst>
              <a:ext uri="{FF2B5EF4-FFF2-40B4-BE49-F238E27FC236}">
                <a16:creationId xmlns:a16="http://schemas.microsoft.com/office/drawing/2014/main" id="{61F64624-619E-67D3-3C59-7418D3CB6B81}"/>
              </a:ext>
            </a:extLst>
          </p:cNvPr>
          <p:cNvSpPr>
            <a:spLocks noGrp="1"/>
          </p:cNvSpPr>
          <p:nvPr>
            <p:ph type="body" sz="quarter" idx="12" hasCustomPrompt="1"/>
          </p:nvPr>
        </p:nvSpPr>
        <p:spPr>
          <a:xfrm>
            <a:off x="1122919" y="2967986"/>
            <a:ext cx="4073744" cy="2078420"/>
          </a:xfrm>
          <a:prstGeom prst="rect">
            <a:avLst/>
          </a:prstGeom>
        </p:spPr>
        <p:txBody>
          <a:bodyPr/>
          <a:lstStyle>
            <a:lvl1pPr marL="0" indent="0" algn="l">
              <a:buNone/>
              <a:defRPr sz="4800" b="0">
                <a:solidFill>
                  <a:schemeClr val="accent6"/>
                </a:solidFill>
                <a:latin typeface="+mj-lt"/>
              </a:defRPr>
            </a:lvl1pPr>
          </a:lstStyle>
          <a:p>
            <a:pPr lvl="0"/>
            <a:r>
              <a:rPr lang="en-US" dirty="0"/>
              <a:t>Placeholder for Any Title you Desire.</a:t>
            </a:r>
          </a:p>
        </p:txBody>
      </p:sp>
      <p:pic>
        <p:nvPicPr>
          <p:cNvPr id="2" name="Picture 1">
            <a:extLst>
              <a:ext uri="{FF2B5EF4-FFF2-40B4-BE49-F238E27FC236}">
                <a16:creationId xmlns:a16="http://schemas.microsoft.com/office/drawing/2014/main" id="{BA1F4E25-D9CF-A583-A324-13B9F9B45EEC}"/>
              </a:ext>
            </a:extLst>
          </p:cNvPr>
          <p:cNvPicPr>
            <a:picLocks noChangeAspect="1"/>
          </p:cNvPicPr>
          <p:nvPr userDrawn="1"/>
        </p:nvPicPr>
        <p:blipFill>
          <a:blip r:embed="rId2"/>
          <a:stretch>
            <a:fillRect/>
          </a:stretch>
        </p:blipFill>
        <p:spPr>
          <a:xfrm>
            <a:off x="866066" y="314963"/>
            <a:ext cx="1704143" cy="303551"/>
          </a:xfrm>
          <a:prstGeom prst="rect">
            <a:avLst/>
          </a:prstGeom>
        </p:spPr>
      </p:pic>
      <p:sp>
        <p:nvSpPr>
          <p:cNvPr id="13" name="Text Placeholder 14">
            <a:extLst>
              <a:ext uri="{FF2B5EF4-FFF2-40B4-BE49-F238E27FC236}">
                <a16:creationId xmlns:a16="http://schemas.microsoft.com/office/drawing/2014/main" id="{043CD80D-033F-7631-9768-D978136C41D6}"/>
              </a:ext>
            </a:extLst>
          </p:cNvPr>
          <p:cNvSpPr>
            <a:spLocks noGrp="1"/>
          </p:cNvSpPr>
          <p:nvPr>
            <p:ph type="body" sz="quarter" idx="43" hasCustomPrompt="1"/>
          </p:nvPr>
        </p:nvSpPr>
        <p:spPr>
          <a:xfrm>
            <a:off x="1122363" y="5046663"/>
            <a:ext cx="4073525" cy="1192212"/>
          </a:xfrm>
          <a:prstGeom prst="rect">
            <a:avLst/>
          </a:prstGeom>
        </p:spPr>
        <p:txBody>
          <a:bodyPr/>
          <a:lstStyle>
            <a:lvl1pPr marL="0" indent="0">
              <a:buNone/>
              <a:defRPr sz="1400">
                <a:solidFill>
                  <a:schemeClr val="accent6"/>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a:t>
            </a:r>
          </a:p>
          <a:p>
            <a:pPr lvl="0"/>
            <a:endParaRPr lang="en-US" dirty="0"/>
          </a:p>
        </p:txBody>
      </p:sp>
      <p:sp>
        <p:nvSpPr>
          <p:cNvPr id="15" name="Text Placeholder 37">
            <a:extLst>
              <a:ext uri="{FF2B5EF4-FFF2-40B4-BE49-F238E27FC236}">
                <a16:creationId xmlns:a16="http://schemas.microsoft.com/office/drawing/2014/main" id="{B489E25A-5860-D9EA-1BE1-7F60EA379362}"/>
              </a:ext>
            </a:extLst>
          </p:cNvPr>
          <p:cNvSpPr>
            <a:spLocks noGrp="1"/>
          </p:cNvSpPr>
          <p:nvPr>
            <p:ph type="body" sz="quarter" idx="18" hasCustomPrompt="1"/>
          </p:nvPr>
        </p:nvSpPr>
        <p:spPr>
          <a:xfrm>
            <a:off x="7336267" y="107523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7" name="Text Placeholder 37">
            <a:extLst>
              <a:ext uri="{FF2B5EF4-FFF2-40B4-BE49-F238E27FC236}">
                <a16:creationId xmlns:a16="http://schemas.microsoft.com/office/drawing/2014/main" id="{FADA81B0-99AA-417B-54CD-DC43B55B99D5}"/>
              </a:ext>
            </a:extLst>
          </p:cNvPr>
          <p:cNvSpPr>
            <a:spLocks noGrp="1"/>
          </p:cNvSpPr>
          <p:nvPr>
            <p:ph type="body" sz="quarter" idx="20" hasCustomPrompt="1"/>
          </p:nvPr>
        </p:nvSpPr>
        <p:spPr>
          <a:xfrm>
            <a:off x="7336267" y="300318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9" name="Text Placeholder 37">
            <a:extLst>
              <a:ext uri="{FF2B5EF4-FFF2-40B4-BE49-F238E27FC236}">
                <a16:creationId xmlns:a16="http://schemas.microsoft.com/office/drawing/2014/main" id="{7EB16AFE-F94A-2D4E-558E-54FBE7656A6E}"/>
              </a:ext>
            </a:extLst>
          </p:cNvPr>
          <p:cNvSpPr>
            <a:spLocks noGrp="1"/>
          </p:cNvSpPr>
          <p:nvPr>
            <p:ph type="body" sz="quarter" idx="22" hasCustomPrompt="1"/>
          </p:nvPr>
        </p:nvSpPr>
        <p:spPr>
          <a:xfrm>
            <a:off x="7336267" y="493113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20" name="Text Placeholder 19">
            <a:extLst>
              <a:ext uri="{FF2B5EF4-FFF2-40B4-BE49-F238E27FC236}">
                <a16:creationId xmlns:a16="http://schemas.microsoft.com/office/drawing/2014/main" id="{76205699-336A-49EC-CD56-353FAC9DEFF5}"/>
              </a:ext>
            </a:extLst>
          </p:cNvPr>
          <p:cNvSpPr>
            <a:spLocks noGrp="1"/>
          </p:cNvSpPr>
          <p:nvPr>
            <p:ph type="body" sz="quarter" idx="40" hasCustomPrompt="1"/>
          </p:nvPr>
        </p:nvSpPr>
        <p:spPr>
          <a:xfrm>
            <a:off x="7336267" y="1377714"/>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a:p>
            <a:pPr lvl="0"/>
            <a:endParaRPr lang="en-US" dirty="0"/>
          </a:p>
        </p:txBody>
      </p:sp>
      <p:sp>
        <p:nvSpPr>
          <p:cNvPr id="21" name="Text Placeholder 19">
            <a:extLst>
              <a:ext uri="{FF2B5EF4-FFF2-40B4-BE49-F238E27FC236}">
                <a16:creationId xmlns:a16="http://schemas.microsoft.com/office/drawing/2014/main" id="{49F1CA80-1302-079B-4965-1106511F09FD}"/>
              </a:ext>
            </a:extLst>
          </p:cNvPr>
          <p:cNvSpPr>
            <a:spLocks noGrp="1"/>
          </p:cNvSpPr>
          <p:nvPr>
            <p:ph type="body" sz="quarter" idx="41" hasCustomPrompt="1"/>
          </p:nvPr>
        </p:nvSpPr>
        <p:spPr>
          <a:xfrm>
            <a:off x="7336267" y="3312508"/>
            <a:ext cx="4469910" cy="1301118"/>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22" name="Text Placeholder 19">
            <a:extLst>
              <a:ext uri="{FF2B5EF4-FFF2-40B4-BE49-F238E27FC236}">
                <a16:creationId xmlns:a16="http://schemas.microsoft.com/office/drawing/2014/main" id="{AA123A84-D014-89BD-1F83-FCA052DE8F5A}"/>
              </a:ext>
            </a:extLst>
          </p:cNvPr>
          <p:cNvSpPr>
            <a:spLocks noGrp="1"/>
          </p:cNvSpPr>
          <p:nvPr>
            <p:ph type="body" sz="quarter" idx="42" hasCustomPrompt="1"/>
          </p:nvPr>
        </p:nvSpPr>
        <p:spPr>
          <a:xfrm>
            <a:off x="7336267" y="5227549"/>
            <a:ext cx="4469910" cy="1174476"/>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endParaRPr lang="en-US" dirty="0"/>
          </a:p>
        </p:txBody>
      </p:sp>
      <p:sp>
        <p:nvSpPr>
          <p:cNvPr id="3" name="Text Placeholder 5">
            <a:extLst>
              <a:ext uri="{FF2B5EF4-FFF2-40B4-BE49-F238E27FC236}">
                <a16:creationId xmlns:a16="http://schemas.microsoft.com/office/drawing/2014/main" id="{1512D7C1-E45C-0BE4-7DD2-D28AABA32250}"/>
              </a:ext>
            </a:extLst>
          </p:cNvPr>
          <p:cNvSpPr>
            <a:spLocks noGrp="1"/>
          </p:cNvSpPr>
          <p:nvPr>
            <p:ph type="body" sz="quarter" idx="31"/>
          </p:nvPr>
        </p:nvSpPr>
        <p:spPr>
          <a:xfrm>
            <a:off x="7458293" y="90727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5">
            <a:extLst>
              <a:ext uri="{FF2B5EF4-FFF2-40B4-BE49-F238E27FC236}">
                <a16:creationId xmlns:a16="http://schemas.microsoft.com/office/drawing/2014/main" id="{44DFC3FA-E534-4946-1181-75034C096EAB}"/>
              </a:ext>
            </a:extLst>
          </p:cNvPr>
          <p:cNvSpPr>
            <a:spLocks noGrp="1"/>
          </p:cNvSpPr>
          <p:nvPr>
            <p:ph type="body" sz="quarter" idx="44"/>
          </p:nvPr>
        </p:nvSpPr>
        <p:spPr>
          <a:xfrm>
            <a:off x="7458293" y="281735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5">
            <a:extLst>
              <a:ext uri="{FF2B5EF4-FFF2-40B4-BE49-F238E27FC236}">
                <a16:creationId xmlns:a16="http://schemas.microsoft.com/office/drawing/2014/main" id="{03DE5E09-E792-C3CF-A270-9B65EE4732D3}"/>
              </a:ext>
            </a:extLst>
          </p:cNvPr>
          <p:cNvSpPr>
            <a:spLocks noGrp="1"/>
          </p:cNvSpPr>
          <p:nvPr>
            <p:ph type="body" sz="quarter" idx="45"/>
          </p:nvPr>
        </p:nvSpPr>
        <p:spPr>
          <a:xfrm>
            <a:off x="7458293" y="4737590"/>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5">
            <a:extLst>
              <a:ext uri="{FF2B5EF4-FFF2-40B4-BE49-F238E27FC236}">
                <a16:creationId xmlns:a16="http://schemas.microsoft.com/office/drawing/2014/main" id="{17D516B6-B798-B8BE-BB31-77CCDF832F49}"/>
              </a:ext>
            </a:extLst>
          </p:cNvPr>
          <p:cNvSpPr>
            <a:spLocks noGrp="1"/>
          </p:cNvSpPr>
          <p:nvPr>
            <p:ph type="body" sz="quarter" idx="46"/>
          </p:nvPr>
        </p:nvSpPr>
        <p:spPr>
          <a:xfrm>
            <a:off x="1224181" y="2817350"/>
            <a:ext cx="439737" cy="36576"/>
          </a:xfrm>
          <a:prstGeom prst="rect">
            <a:avLst/>
          </a:prstGeom>
          <a:solidFill>
            <a:schemeClr val="accent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78510C09-3AFF-9FE6-ED3E-CAC040AB31ED}"/>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20172664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70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8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Content Placeholder 2">
            <a:extLst>
              <a:ext uri="{FF2B5EF4-FFF2-40B4-BE49-F238E27FC236}">
                <a16:creationId xmlns:a16="http://schemas.microsoft.com/office/drawing/2014/main" id="{797137D7-0542-B672-73DC-172C98F14A17}"/>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5121CE32-B3D1-76DE-68CD-0CFFDDEC6700}"/>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8" name="Graphic 1">
            <a:extLst>
              <a:ext uri="{FF2B5EF4-FFF2-40B4-BE49-F238E27FC236}">
                <a16:creationId xmlns:a16="http://schemas.microsoft.com/office/drawing/2014/main" id="{08769D8C-B10A-D9E9-2DB8-0CC7E0DD2F67}"/>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2808833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63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5F2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2" name="Graphic 6">
            <a:extLst>
              <a:ext uri="{FF2B5EF4-FFF2-40B4-BE49-F238E27FC236}">
                <a16:creationId xmlns:a16="http://schemas.microsoft.com/office/drawing/2014/main" id="{2C36AA5A-93D7-31F5-D9DE-F9D5A8C28994}"/>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2243008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5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A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 name="Subtitle 2">
            <a:extLst>
              <a:ext uri="{FF2B5EF4-FFF2-40B4-BE49-F238E27FC236}">
                <a16:creationId xmlns:a16="http://schemas.microsoft.com/office/drawing/2014/main" id="{CB4AB818-1B54-04F9-774F-6AEECA245844}"/>
              </a:ext>
            </a:extLst>
          </p:cNvPr>
          <p:cNvSpPr>
            <a:spLocks noGrp="1"/>
          </p:cNvSpPr>
          <p:nvPr>
            <p:ph type="subTitle" idx="25"/>
          </p:nvPr>
        </p:nvSpPr>
        <p:spPr>
          <a:xfrm>
            <a:off x="5868493" y="4429855"/>
            <a:ext cx="5181600" cy="1096724"/>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Graphic 1">
            <a:extLst>
              <a:ext uri="{FF2B5EF4-FFF2-40B4-BE49-F238E27FC236}">
                <a16:creationId xmlns:a16="http://schemas.microsoft.com/office/drawing/2014/main" id="{8A4F66A9-00BB-E8F1-65C0-B7ADF24125C9}"/>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9462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0_Colo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C71D8F-FEC8-91F0-389E-8EDD07F9F741}"/>
              </a:ext>
            </a:extLst>
          </p:cNvPr>
          <p:cNvSpPr/>
          <p:nvPr userDrawn="1"/>
        </p:nvSpPr>
        <p:spPr>
          <a:xfrm>
            <a:off x="4807389" y="0"/>
            <a:ext cx="7384611" cy="6858000"/>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A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a:ln>
            <a:solidFill>
              <a:schemeClr val="tx1"/>
            </a:solidFill>
          </a:ln>
        </p:spPr>
        <p:txBody>
          <a:bodyPr lIns="0" tIns="0" rIns="0" bIns="0" anchor="ctr"/>
          <a:lstStyle>
            <a:lvl1pPr marL="0" indent="0">
              <a:spcAft>
                <a:spcPts val="600"/>
              </a:spcAft>
              <a:buFontTx/>
              <a:buNone/>
              <a:defRPr sz="1400" b="1">
                <a:solidFill>
                  <a:schemeClr val="tx1"/>
                </a:solidFill>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solidFill>
                  <a:schemeClr val="tx1"/>
                </a:solidFill>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7" name="Subtitle 2">
            <a:extLst>
              <a:ext uri="{FF2B5EF4-FFF2-40B4-BE49-F238E27FC236}">
                <a16:creationId xmlns:a16="http://schemas.microsoft.com/office/drawing/2014/main" id="{F343FC56-BF3F-C1F6-F417-9BF305496D09}"/>
              </a:ext>
            </a:extLst>
          </p:cNvPr>
          <p:cNvSpPr>
            <a:spLocks noGrp="1"/>
          </p:cNvSpPr>
          <p:nvPr>
            <p:ph type="subTitle" idx="25"/>
          </p:nvPr>
        </p:nvSpPr>
        <p:spPr>
          <a:xfrm>
            <a:off x="5868493" y="4429855"/>
            <a:ext cx="5181600" cy="1096724"/>
          </a:xfrm>
          <a:prstGeom prst="rect">
            <a:avLst/>
          </a:prstGeom>
        </p:spPr>
        <p:txBody>
          <a:bodyPr lIns="0" tIns="0" rIns="0" bIns="0"/>
          <a:lstStyle>
            <a:lvl1pPr marL="0" indent="0" algn="l">
              <a:buNone/>
              <a:defRPr sz="1051"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Graphic 1">
            <a:extLst>
              <a:ext uri="{FF2B5EF4-FFF2-40B4-BE49-F238E27FC236}">
                <a16:creationId xmlns:a16="http://schemas.microsoft.com/office/drawing/2014/main" id="{4B27DFAE-4E76-63C8-D524-495FD6CB0FF9}"/>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2348689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2" name="Graphic 6">
            <a:extLst>
              <a:ext uri="{FF2B5EF4-FFF2-40B4-BE49-F238E27FC236}">
                <a16:creationId xmlns:a16="http://schemas.microsoft.com/office/drawing/2014/main" id="{E80E0915-7EBE-2446-D698-6E28E7B56E4B}"/>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250087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93_Colo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F9E07D-78AE-F8CF-9E5A-174F54D0A086}"/>
              </a:ext>
            </a:extLst>
          </p:cNvPr>
          <p:cNvSpPr/>
          <p:nvPr userDrawn="1"/>
        </p:nvSpPr>
        <p:spPr>
          <a:xfrm>
            <a:off x="172996" y="6264877"/>
            <a:ext cx="1532237" cy="3769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37474F">
              <a:alpha val="8025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7" name="Graphic 6">
            <a:extLst>
              <a:ext uri="{FF2B5EF4-FFF2-40B4-BE49-F238E27FC236}">
                <a16:creationId xmlns:a16="http://schemas.microsoft.com/office/drawing/2014/main" id="{1D988225-A505-6709-698D-054A92A5A32B}"/>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499941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29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7" name="Graphic 6">
            <a:extLst>
              <a:ext uri="{FF2B5EF4-FFF2-40B4-BE49-F238E27FC236}">
                <a16:creationId xmlns:a16="http://schemas.microsoft.com/office/drawing/2014/main" id="{61CF90FB-5545-355F-F694-50EC47629559}"/>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3930298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82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FF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8" name="Graphic 1">
            <a:extLst>
              <a:ext uri="{FF2B5EF4-FFF2-40B4-BE49-F238E27FC236}">
                <a16:creationId xmlns:a16="http://schemas.microsoft.com/office/drawing/2014/main" id="{9A63A3BE-B32C-FF4A-0A6B-E9C5778F0C25}"/>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191200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06_Colo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3EA6B4-4351-2C53-389E-28F5D92B4DFB}"/>
              </a:ext>
            </a:extLst>
          </p:cNvPr>
          <p:cNvSpPr/>
          <p:nvPr userDrawn="1"/>
        </p:nvSpPr>
        <p:spPr>
          <a:xfrm>
            <a:off x="172995" y="6120882"/>
            <a:ext cx="1581664" cy="7208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FFC02D">
              <a:alpha val="848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2" name="Graphic 1">
            <a:extLst>
              <a:ext uri="{FF2B5EF4-FFF2-40B4-BE49-F238E27FC236}">
                <a16:creationId xmlns:a16="http://schemas.microsoft.com/office/drawing/2014/main" id="{7414B6CE-0E3C-3E24-F49B-0C3747A1B771}"/>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3335699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76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A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8" name="Graphic 1">
            <a:extLst>
              <a:ext uri="{FF2B5EF4-FFF2-40B4-BE49-F238E27FC236}">
                <a16:creationId xmlns:a16="http://schemas.microsoft.com/office/drawing/2014/main" id="{C4857BC3-19F5-BB93-6E84-D8BBADFEDE9D}"/>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1802615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s Vertical (Fill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7ECADA0D-C023-1B9B-E02B-4E7E34312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56653" y="1303176"/>
            <a:ext cx="549445" cy="549445"/>
          </a:xfrm>
          <a:prstGeom prst="rect">
            <a:avLst/>
          </a:prstGeom>
        </p:spPr>
      </p:pic>
      <p:pic>
        <p:nvPicPr>
          <p:cNvPr id="18" name="Graphic 17">
            <a:extLst>
              <a:ext uri="{FF2B5EF4-FFF2-40B4-BE49-F238E27FC236}">
                <a16:creationId xmlns:a16="http://schemas.microsoft.com/office/drawing/2014/main" id="{301F92A6-5A21-3EE1-6CF3-6B78C62D15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56653" y="5005377"/>
            <a:ext cx="549445" cy="549445"/>
          </a:xfrm>
          <a:prstGeom prst="rect">
            <a:avLst/>
          </a:prstGeom>
        </p:spPr>
      </p:pic>
      <p:pic>
        <p:nvPicPr>
          <p:cNvPr id="19" name="Graphic 18">
            <a:extLst>
              <a:ext uri="{FF2B5EF4-FFF2-40B4-BE49-F238E27FC236}">
                <a16:creationId xmlns:a16="http://schemas.microsoft.com/office/drawing/2014/main" id="{4084FF7F-81A6-EB29-75FA-C705605EBAC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56653" y="3809438"/>
            <a:ext cx="549445" cy="549445"/>
          </a:xfrm>
          <a:prstGeom prst="rect">
            <a:avLst/>
          </a:prstGeom>
        </p:spPr>
      </p:pic>
      <p:pic>
        <p:nvPicPr>
          <p:cNvPr id="20" name="Graphic 19">
            <a:extLst>
              <a:ext uri="{FF2B5EF4-FFF2-40B4-BE49-F238E27FC236}">
                <a16:creationId xmlns:a16="http://schemas.microsoft.com/office/drawing/2014/main" id="{5EA0E856-20B4-7900-E91E-5B3B80F85C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556653" y="2577371"/>
            <a:ext cx="549445" cy="549445"/>
          </a:xfrm>
          <a:prstGeom prst="rect">
            <a:avLst/>
          </a:prstGeom>
        </p:spPr>
      </p:pic>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10"/>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37504B2-6BA6-71D6-F721-EDC03B4CFA06}"/>
              </a:ext>
            </a:extLst>
          </p:cNvPr>
          <p:cNvSpPr>
            <a:spLocks noGrp="1"/>
          </p:cNvSpPr>
          <p:nvPr>
            <p:ph type="body" sz="quarter" idx="31"/>
          </p:nvPr>
        </p:nvSpPr>
        <p:spPr>
          <a:xfrm>
            <a:off x="857871" y="264223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FF0D734E-D31C-968C-38D1-ED76488EC37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92193477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77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4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7" name="Graphic 6">
            <a:extLst>
              <a:ext uri="{FF2B5EF4-FFF2-40B4-BE49-F238E27FC236}">
                <a16:creationId xmlns:a16="http://schemas.microsoft.com/office/drawing/2014/main" id="{97FEC6CE-BCC4-23F9-536E-F14E683C6440}"/>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3002826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104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7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7" name="Graphic 6">
            <a:extLst>
              <a:ext uri="{FF2B5EF4-FFF2-40B4-BE49-F238E27FC236}">
                <a16:creationId xmlns:a16="http://schemas.microsoft.com/office/drawing/2014/main" id="{1C5AA7A7-A38B-F208-C9FE-E7A666997543}"/>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358123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74_Colo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6D59DA-FDF3-DD46-263D-7AF149A746FC}"/>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872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2" name="Graphic 6">
            <a:extLst>
              <a:ext uri="{FF2B5EF4-FFF2-40B4-BE49-F238E27FC236}">
                <a16:creationId xmlns:a16="http://schemas.microsoft.com/office/drawing/2014/main" id="{33DA3A04-3914-7BB8-6871-EF755BA73F00}"/>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1441828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96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872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2" name="Graphic 6">
            <a:extLst>
              <a:ext uri="{FF2B5EF4-FFF2-40B4-BE49-F238E27FC236}">
                <a16:creationId xmlns:a16="http://schemas.microsoft.com/office/drawing/2014/main" id="{353A14E0-927C-81B9-DC4C-3E1A86710F8A}"/>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451948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60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1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F26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8" name="Graphic 1">
            <a:extLst>
              <a:ext uri="{FF2B5EF4-FFF2-40B4-BE49-F238E27FC236}">
                <a16:creationId xmlns:a16="http://schemas.microsoft.com/office/drawing/2014/main" id="{39B2C1D8-3DC3-F21E-7170-D1F603B46A19}"/>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4069275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52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2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4" y="2030533"/>
            <a:ext cx="1957267" cy="184667"/>
          </a:xfrm>
          <a:prstGeom prst="rect">
            <a:avLst/>
          </a:prstGeom>
        </p:spPr>
        <p:txBody>
          <a:bodyPr wrap="square" lIns="0" tIns="0" rIns="0" bIns="0">
            <a:spAutoFit/>
          </a:bodyPr>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8" name="Graphic 1">
            <a:extLst>
              <a:ext uri="{FF2B5EF4-FFF2-40B4-BE49-F238E27FC236}">
                <a16:creationId xmlns:a16="http://schemas.microsoft.com/office/drawing/2014/main" id="{4087F2D0-DA53-0A66-0586-DB0E240AC8BE}"/>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1081962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64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8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2">
            <a:extLst>
              <a:ext uri="{FF2B5EF4-FFF2-40B4-BE49-F238E27FC236}">
                <a16:creationId xmlns:a16="http://schemas.microsoft.com/office/drawing/2014/main" id="{E2F32712-A066-A640-3327-EED457FD19F1}"/>
              </a:ext>
            </a:extLst>
          </p:cNvPr>
          <p:cNvSpPr>
            <a:spLocks noGrp="1"/>
          </p:cNvSpPr>
          <p:nvPr>
            <p:ph sz="half" idx="1"/>
          </p:nvPr>
        </p:nvSpPr>
        <p:spPr>
          <a:xfrm>
            <a:off x="5868493" y="1996287"/>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B1D4A041-0A64-8428-AEAC-CD2E87336BBC}"/>
              </a:ext>
            </a:extLst>
          </p:cNvPr>
          <p:cNvSpPr>
            <a:spLocks noGrp="1"/>
          </p:cNvSpPr>
          <p:nvPr>
            <p:ph idx="14"/>
          </p:nvPr>
        </p:nvSpPr>
        <p:spPr>
          <a:xfrm>
            <a:off x="5868495" y="2431067"/>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1" name="Graphic 1">
            <a:extLst>
              <a:ext uri="{FF2B5EF4-FFF2-40B4-BE49-F238E27FC236}">
                <a16:creationId xmlns:a16="http://schemas.microsoft.com/office/drawing/2014/main" id="{B77F39D6-075C-6580-C685-6971B4C5EE4F}"/>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2496844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98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A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2">
            <a:extLst>
              <a:ext uri="{FF2B5EF4-FFF2-40B4-BE49-F238E27FC236}">
                <a16:creationId xmlns:a16="http://schemas.microsoft.com/office/drawing/2014/main" id="{E2F32712-A066-A640-3327-EED457FD19F1}"/>
              </a:ext>
            </a:extLst>
          </p:cNvPr>
          <p:cNvSpPr>
            <a:spLocks noGrp="1"/>
          </p:cNvSpPr>
          <p:nvPr>
            <p:ph sz="half" idx="1"/>
          </p:nvPr>
        </p:nvSpPr>
        <p:spPr>
          <a:xfrm>
            <a:off x="5868493" y="1996287"/>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B1D4A041-0A64-8428-AEAC-CD2E87336BBC}"/>
              </a:ext>
            </a:extLst>
          </p:cNvPr>
          <p:cNvSpPr>
            <a:spLocks noGrp="1"/>
          </p:cNvSpPr>
          <p:nvPr>
            <p:ph idx="14"/>
          </p:nvPr>
        </p:nvSpPr>
        <p:spPr>
          <a:xfrm>
            <a:off x="5868495" y="2431067"/>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1" name="Graphic 1">
            <a:extLst>
              <a:ext uri="{FF2B5EF4-FFF2-40B4-BE49-F238E27FC236}">
                <a16:creationId xmlns:a16="http://schemas.microsoft.com/office/drawing/2014/main" id="{BC99B60B-8CC2-B9E7-883B-DDF3426E5F8C}"/>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1880154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54_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007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D3B5804E-029D-4862-E6D0-27D2E7027D29}"/>
              </a:ext>
            </a:extLst>
          </p:cNvPr>
          <p:cNvPicPr>
            <a:picLocks noChangeAspect="1"/>
          </p:cNvPicPr>
          <p:nvPr userDrawn="1"/>
        </p:nvPicPr>
        <p:blipFill rotWithShape="1">
          <a:blip r:embed="rId2">
            <a:alphaModFix amt="51000"/>
          </a:blip>
          <a:srcRect l="39337"/>
          <a:stretch/>
        </p:blipFill>
        <p:spPr>
          <a:xfrm>
            <a:off x="4807392" y="16316"/>
            <a:ext cx="7413753" cy="684168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4" y="3252491"/>
            <a:ext cx="1957267" cy="184667"/>
          </a:xfrm>
          <a:prstGeom prst="rect">
            <a:avLst/>
          </a:prstGeom>
        </p:spPr>
        <p:txBody>
          <a:bodyPr wrap="square" lIns="0" tIns="0" rIns="0" bIns="0" anchor="ctr" anchorCtr="0">
            <a:spAutoFit/>
          </a:bodyPr>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7" name="Graphic 6">
            <a:extLst>
              <a:ext uri="{FF2B5EF4-FFF2-40B4-BE49-F238E27FC236}">
                <a16:creationId xmlns:a16="http://schemas.microsoft.com/office/drawing/2014/main" id="{83ED19C2-53AF-3C64-49DA-A4A43AFC0727}"/>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3149181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5_Color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FF3B9C-B01C-CCA7-4DA7-F546B263B48B}"/>
              </a:ext>
            </a:extLst>
          </p:cNvPr>
          <p:cNvPicPr>
            <a:picLocks noChangeAspect="1"/>
          </p:cNvPicPr>
          <p:nvPr userDrawn="1"/>
        </p:nvPicPr>
        <p:blipFill rotWithShape="1">
          <a:blip r:embed="rId2">
            <a:alphaModFix amt="50000"/>
          </a:blip>
          <a:srcRect l="39337"/>
          <a:stretch/>
        </p:blipFill>
        <p:spPr>
          <a:xfrm>
            <a:off x="4807392" y="16316"/>
            <a:ext cx="7413753" cy="6841685"/>
          </a:xfrm>
          <a:prstGeom prst="rect">
            <a:avLst/>
          </a:prstGeom>
        </p:spPr>
      </p:pic>
      <p:sp>
        <p:nvSpPr>
          <p:cNvPr id="3" name="Rectangle 2">
            <a:extLst>
              <a:ext uri="{FF2B5EF4-FFF2-40B4-BE49-F238E27FC236}">
                <a16:creationId xmlns:a16="http://schemas.microsoft.com/office/drawing/2014/main" id="{3478B0CD-6F4C-F110-75EB-1C9AEF6B1AE5}"/>
              </a:ext>
            </a:extLst>
          </p:cNvPr>
          <p:cNvSpPr/>
          <p:nvPr userDrawn="1"/>
        </p:nvSpPr>
        <p:spPr>
          <a:xfrm>
            <a:off x="1" y="0"/>
            <a:ext cx="4807391" cy="6858000"/>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Content Placeholder 2">
            <a:extLst>
              <a:ext uri="{FF2B5EF4-FFF2-40B4-BE49-F238E27FC236}">
                <a16:creationId xmlns:a16="http://schemas.microsoft.com/office/drawing/2014/main" id="{3EAB7A0A-929E-E78C-A6A1-C0EC1290C261}"/>
              </a:ext>
            </a:extLst>
          </p:cNvPr>
          <p:cNvSpPr>
            <a:spLocks noGrp="1"/>
          </p:cNvSpPr>
          <p:nvPr>
            <p:ph sz="half" idx="18"/>
          </p:nvPr>
        </p:nvSpPr>
        <p:spPr>
          <a:xfrm>
            <a:off x="943961" y="2922695"/>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2C0B529F-0512-6C51-4931-17D47B1A4281}"/>
              </a:ext>
            </a:extLst>
          </p:cNvPr>
          <p:cNvSpPr>
            <a:spLocks noGrp="1"/>
          </p:cNvSpPr>
          <p:nvPr>
            <p:ph sz="half" idx="1"/>
          </p:nvPr>
        </p:nvSpPr>
        <p:spPr>
          <a:xfrm>
            <a:off x="5868493" y="120997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AB15247E-2595-0019-AFC0-D7C515E7EC02}"/>
              </a:ext>
            </a:extLst>
          </p:cNvPr>
          <p:cNvSpPr>
            <a:spLocks noGrp="1"/>
          </p:cNvSpPr>
          <p:nvPr>
            <p:ph idx="14"/>
          </p:nvPr>
        </p:nvSpPr>
        <p:spPr>
          <a:xfrm>
            <a:off x="5868495" y="1644758"/>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1" name="Content Placeholder 2">
            <a:extLst>
              <a:ext uri="{FF2B5EF4-FFF2-40B4-BE49-F238E27FC236}">
                <a16:creationId xmlns:a16="http://schemas.microsoft.com/office/drawing/2014/main" id="{750CF3FA-4511-5566-282B-48F5BAE33A7E}"/>
              </a:ext>
            </a:extLst>
          </p:cNvPr>
          <p:cNvSpPr>
            <a:spLocks noGrp="1"/>
          </p:cNvSpPr>
          <p:nvPr>
            <p:ph sz="half" idx="19"/>
          </p:nvPr>
        </p:nvSpPr>
        <p:spPr>
          <a:xfrm>
            <a:off x="5875931" y="3505859"/>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2" name="Content Placeholder 2">
            <a:extLst>
              <a:ext uri="{FF2B5EF4-FFF2-40B4-BE49-F238E27FC236}">
                <a16:creationId xmlns:a16="http://schemas.microsoft.com/office/drawing/2014/main" id="{2E9C698C-B5BC-45F7-AFC5-BD85E6FE06C2}"/>
              </a:ext>
            </a:extLst>
          </p:cNvPr>
          <p:cNvSpPr>
            <a:spLocks noGrp="1"/>
          </p:cNvSpPr>
          <p:nvPr>
            <p:ph idx="20"/>
          </p:nvPr>
        </p:nvSpPr>
        <p:spPr>
          <a:xfrm>
            <a:off x="5875931" y="3940639"/>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3" name="Subtitle 2">
            <a:extLst>
              <a:ext uri="{FF2B5EF4-FFF2-40B4-BE49-F238E27FC236}">
                <a16:creationId xmlns:a16="http://schemas.microsoft.com/office/drawing/2014/main" id="{BD067C40-9ECB-106D-5744-8592E561E387}"/>
              </a:ext>
            </a:extLst>
          </p:cNvPr>
          <p:cNvSpPr>
            <a:spLocks noGrp="1"/>
          </p:cNvSpPr>
          <p:nvPr>
            <p:ph type="subTitle" idx="25"/>
          </p:nvPr>
        </p:nvSpPr>
        <p:spPr>
          <a:xfrm>
            <a:off x="5868493" y="5703688"/>
            <a:ext cx="5181600" cy="516136"/>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7" name="Graphic 6">
            <a:extLst>
              <a:ext uri="{FF2B5EF4-FFF2-40B4-BE49-F238E27FC236}">
                <a16:creationId xmlns:a16="http://schemas.microsoft.com/office/drawing/2014/main" id="{40B3CF82-F447-ABD7-5094-95319F624AE8}"/>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3848463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Section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A1CEDE35-F128-D598-CE86-1D5AE1AE50DA}"/>
              </a:ext>
            </a:extLst>
          </p:cNvPr>
          <p:cNvSpPr>
            <a:spLocks noGrp="1"/>
          </p:cNvSpPr>
          <p:nvPr>
            <p:ph type="body" sz="quarter" idx="20"/>
          </p:nvPr>
        </p:nvSpPr>
        <p:spPr>
          <a:xfrm>
            <a:off x="5876730" y="3475093"/>
            <a:ext cx="439737" cy="36576"/>
          </a:xfrm>
          <a:prstGeom prst="rect">
            <a:avLst/>
          </a:prstGeom>
          <a:solidFill>
            <a:schemeClr val="accent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550DC8AF-627C-2164-A980-C567BB83484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127020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oints Vertica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9E304DD8-1C07-2652-D4BC-C04099284233}"/>
              </a:ext>
            </a:extLst>
          </p:cNvPr>
          <p:cNvSpPr>
            <a:spLocks noGrp="1"/>
          </p:cNvSpPr>
          <p:nvPr>
            <p:ph type="body" sz="quarter" idx="31"/>
          </p:nvPr>
        </p:nvSpPr>
        <p:spPr>
          <a:xfrm>
            <a:off x="857871" y="264223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6310195F-3066-AB21-0B65-3BD7A29F745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4894049"/>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5_Title top on color flood">
    <p:bg>
      <p:bgPr>
        <a:solidFill>
          <a:srgbClr val="37474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BED245-4F66-CD1C-5575-8D4D3B116CE3}"/>
              </a:ext>
            </a:extLst>
          </p:cNvPr>
          <p:cNvPicPr>
            <a:picLocks noChangeAspect="1"/>
          </p:cNvPicPr>
          <p:nvPr userDrawn="1"/>
        </p:nvPicPr>
        <p:blipFill rotWithShape="1">
          <a:blip r:embed="rId2">
            <a:alphaModFix amt="4000"/>
          </a:blip>
          <a:srcRect l="15925" t="1131" r="36762"/>
          <a:stretch/>
        </p:blipFill>
        <p:spPr>
          <a:xfrm>
            <a:off x="-1" y="371475"/>
            <a:ext cx="12192001" cy="6572251"/>
          </a:xfrm>
          <a:prstGeom prst="rect">
            <a:avLst/>
          </a:prstGeom>
        </p:spPr>
      </p:pic>
      <p:sp>
        <p:nvSpPr>
          <p:cNvPr id="5" name="Title 1">
            <a:extLst>
              <a:ext uri="{FF2B5EF4-FFF2-40B4-BE49-F238E27FC236}">
                <a16:creationId xmlns:a16="http://schemas.microsoft.com/office/drawing/2014/main" id="{304191FA-7438-7326-0631-ACCB20B5D426}"/>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2" name="Graphic 6">
            <a:extLst>
              <a:ext uri="{FF2B5EF4-FFF2-40B4-BE49-F238E27FC236}">
                <a16:creationId xmlns:a16="http://schemas.microsoft.com/office/drawing/2014/main" id="{8EBDF905-8B49-7291-429E-9DD603FF0C20}"/>
              </a:ext>
            </a:extLst>
          </p:cNvPr>
          <p:cNvPicPr>
            <a:picLocks noChangeAspect="1"/>
          </p:cNvPicPr>
          <p:nvPr userDrawn="1"/>
        </p:nvPicPr>
        <p:blipFill>
          <a:blip r:embed="rId3"/>
          <a:srcRect/>
          <a:stretch/>
        </p:blipFill>
        <p:spPr>
          <a:xfrm>
            <a:off x="336819" y="6339907"/>
            <a:ext cx="1290656" cy="229736"/>
          </a:xfrm>
          <a:prstGeom prst="rect">
            <a:avLst/>
          </a:prstGeom>
        </p:spPr>
      </p:pic>
    </p:spTree>
    <p:extLst>
      <p:ext uri="{BB962C8B-B14F-4D97-AF65-F5344CB8AC3E}">
        <p14:creationId xmlns:p14="http://schemas.microsoft.com/office/powerpoint/2010/main" val="498879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14_Title top on color flood">
    <p:bg>
      <p:bgPr>
        <a:solidFill>
          <a:srgbClr val="00AA4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1">
            <a:extLst>
              <a:ext uri="{FF2B5EF4-FFF2-40B4-BE49-F238E27FC236}">
                <a16:creationId xmlns:a16="http://schemas.microsoft.com/office/drawing/2014/main" id="{E5CB7507-6E19-DFC1-9EC3-7824922A7F12}"/>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2346415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reserve="1" userDrawn="1">
  <p:cSld name="30_Title top on color flood">
    <p:bg>
      <p:bgPr>
        <a:solidFill>
          <a:srgbClr val="0065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5" name="Graphic 6">
            <a:extLst>
              <a:ext uri="{FF2B5EF4-FFF2-40B4-BE49-F238E27FC236}">
                <a16:creationId xmlns:a16="http://schemas.microsoft.com/office/drawing/2014/main" id="{A02D3A4F-FD03-7329-F8EB-9513C892D60E}"/>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919826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3_Title top on color flood">
    <p:bg>
      <p:bgPr>
        <a:solidFill>
          <a:srgbClr val="87C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49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7_Title top on color flood">
    <p:bg>
      <p:bgPr>
        <a:solidFill>
          <a:srgbClr val="004D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F61E54E3-71EC-6BDD-F7F0-BC2FF8D15921}"/>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21676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28_Title top on color flood">
    <p:bg>
      <p:bgPr>
        <a:solidFill>
          <a:srgbClr val="004D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4" name="Picture 3">
            <a:extLst>
              <a:ext uri="{FF2B5EF4-FFF2-40B4-BE49-F238E27FC236}">
                <a16:creationId xmlns:a16="http://schemas.microsoft.com/office/drawing/2014/main" id="{E840D82F-1277-3C2F-B2E0-F647ACBA1A01}"/>
              </a:ext>
            </a:extLst>
          </p:cNvPr>
          <p:cNvPicPr>
            <a:picLocks/>
          </p:cNvPicPr>
          <p:nvPr userDrawn="1"/>
        </p:nvPicPr>
        <p:blipFill>
          <a:blip r:embed="rId2"/>
          <a:srcRect/>
          <a:stretch/>
        </p:blipFill>
        <p:spPr>
          <a:xfrm>
            <a:off x="360754" y="6333039"/>
            <a:ext cx="2480759" cy="278016"/>
          </a:xfrm>
          <a:prstGeom prst="rect">
            <a:avLst/>
          </a:prstGeom>
        </p:spPr>
      </p:pic>
    </p:spTree>
    <p:extLst>
      <p:ext uri="{BB962C8B-B14F-4D97-AF65-F5344CB8AC3E}">
        <p14:creationId xmlns:p14="http://schemas.microsoft.com/office/powerpoint/2010/main" val="12070305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20_Title top on color flood">
    <p:bg>
      <p:bgPr>
        <a:solidFill>
          <a:srgbClr val="0079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33C11D84-236E-CC3A-5C23-AB6052E2D40C}"/>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2011682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userDrawn="1">
  <p:cSld name="21_Title top on color flood">
    <p:bg>
      <p:bgPr>
        <a:solidFill>
          <a:srgbClr val="02C7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5" name="Graphic 1">
            <a:extLst>
              <a:ext uri="{FF2B5EF4-FFF2-40B4-BE49-F238E27FC236}">
                <a16:creationId xmlns:a16="http://schemas.microsoft.com/office/drawing/2014/main" id="{ADAA13FC-B295-1252-4A3D-3E8C5DC50842}"/>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454579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userDrawn="1">
  <p:cSld name="22_Title top on color flood">
    <p:bg>
      <p:bgPr>
        <a:solidFill>
          <a:srgbClr val="F260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1">
            <a:extLst>
              <a:ext uri="{FF2B5EF4-FFF2-40B4-BE49-F238E27FC236}">
                <a16:creationId xmlns:a16="http://schemas.microsoft.com/office/drawing/2014/main" id="{28D9C092-DD9B-9AE3-3254-1478034DCA1F}"/>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4014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userDrawn="1">
  <p:cSld name="23_Title top on color flood">
    <p:bg>
      <p:bgPr>
        <a:solidFill>
          <a:srgbClr val="009E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470F8126-6618-DF5E-3C2D-A3D7D01ABDD5}"/>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9945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Points Vertical 1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1" name="Text Placeholder 37">
            <a:extLst>
              <a:ext uri="{FF2B5EF4-FFF2-40B4-BE49-F238E27FC236}">
                <a16:creationId xmlns:a16="http://schemas.microsoft.com/office/drawing/2014/main" id="{7C506A54-364C-4174-24BA-7E8DE3F8F4C4}"/>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28" name="Text Placeholder 19">
            <a:extLst>
              <a:ext uri="{FF2B5EF4-FFF2-40B4-BE49-F238E27FC236}">
                <a16:creationId xmlns:a16="http://schemas.microsoft.com/office/drawing/2014/main" id="{0EE9AB34-27EC-4C11-4368-8FA6355B72FE}"/>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Box 18">
            <a:extLst>
              <a:ext uri="{FF2B5EF4-FFF2-40B4-BE49-F238E27FC236}">
                <a16:creationId xmlns:a16="http://schemas.microsoft.com/office/drawing/2014/main" id="{C6A0FEB9-A354-6656-D5CB-5C74AB360CCE}"/>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CB306FF2-9A3D-896B-3D02-D2E79969F391}"/>
              </a:ext>
            </a:extLst>
          </p:cNvPr>
          <p:cNvSpPr>
            <a:spLocks noGrp="1"/>
          </p:cNvSpPr>
          <p:nvPr>
            <p:ph type="body" sz="quarter" idx="31"/>
          </p:nvPr>
        </p:nvSpPr>
        <p:spPr>
          <a:xfrm>
            <a:off x="903591" y="2642237"/>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AEC2DA04-33FA-A5C9-E34B-A0AC36FD54F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8607066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24_Title top on color flood">
    <p:bg>
      <p:bgPr>
        <a:solidFill>
          <a:srgbClr val="FFC0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3" name="Graphic 1">
            <a:extLst>
              <a:ext uri="{FF2B5EF4-FFF2-40B4-BE49-F238E27FC236}">
                <a16:creationId xmlns:a16="http://schemas.microsoft.com/office/drawing/2014/main" id="{2CA40954-145C-57B3-262A-F7ABF4344E0D}"/>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2667139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29_Title top on color flood">
    <p:bg>
      <p:bgPr>
        <a:solidFill>
          <a:srgbClr val="FFC02D">
            <a:alpha val="84977"/>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1">
            <a:extLst>
              <a:ext uri="{FF2B5EF4-FFF2-40B4-BE49-F238E27FC236}">
                <a16:creationId xmlns:a16="http://schemas.microsoft.com/office/drawing/2014/main" id="{A61C503F-AF8E-1FC3-A8D7-710B51AEFBD0}"/>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45948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25_Title top on color flood">
    <p:bg>
      <p:bgPr>
        <a:solidFill>
          <a:srgbClr val="8720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CF067D62-6ED7-87A2-4B43-3105C04F3A2D}"/>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27642512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26_Title top on color flood">
    <p:bg>
      <p:bgPr>
        <a:solidFill>
          <a:srgbClr val="5F2F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DF189CB9-A9CD-DB94-1EB5-915B1CEB6058}"/>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363300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2_Title top on color flood">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A1F06D71-C89B-39BB-CFF6-FA1823A563B3}"/>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4252869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19_Title top on color flood">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268265"/>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
        <p:nvSpPr>
          <p:cNvPr id="10" name="Content Placeholder 9">
            <a:extLst>
              <a:ext uri="{FF2B5EF4-FFF2-40B4-BE49-F238E27FC236}">
                <a16:creationId xmlns:a16="http://schemas.microsoft.com/office/drawing/2014/main" id="{DCA71DAA-3425-1040-8009-FCA91F85CE66}"/>
              </a:ext>
            </a:extLst>
          </p:cNvPr>
          <p:cNvSpPr>
            <a:spLocks noGrp="1"/>
          </p:cNvSpPr>
          <p:nvPr>
            <p:ph sz="quarter" idx="13"/>
          </p:nvPr>
        </p:nvSpPr>
        <p:spPr>
          <a:xfrm>
            <a:off x="-1" y="3486253"/>
            <a:ext cx="12192000" cy="1463503"/>
          </a:xfrm>
          <a:prstGeom prst="rect">
            <a:avLst/>
          </a:prstGeom>
        </p:spPr>
        <p:txBody>
          <a:bodyPr lIns="0" tIns="0" rIns="0" bIns="0"/>
          <a:lstStyle>
            <a:lvl1pPr marL="0" indent="0" algn="ctr">
              <a:buFontTx/>
              <a:buNone/>
              <a:defRPr sz="2400" b="1">
                <a:solidFill>
                  <a:schemeClr val="tx1"/>
                </a:solidFill>
                <a:latin typeface="+mj-lt"/>
              </a:defRPr>
            </a:lvl1pPr>
            <a:lvl2pPr marL="457189" indent="0" algn="ctr">
              <a:buFontTx/>
              <a:buNone/>
              <a:defRPr b="0">
                <a:latin typeface="+mj-lt"/>
              </a:defRPr>
            </a:lvl2pPr>
            <a:lvl3pPr marL="914377" indent="0" algn="ctr">
              <a:buFontTx/>
              <a:buNone/>
              <a:defRPr b="0">
                <a:latin typeface="+mj-lt"/>
              </a:defRPr>
            </a:lvl3pPr>
            <a:lvl4pPr marL="1371566" indent="0" algn="ctr">
              <a:buFontTx/>
              <a:buNone/>
              <a:defRPr b="0">
                <a:latin typeface="+mj-lt"/>
              </a:defRPr>
            </a:lvl4pPr>
            <a:lvl5pPr marL="1828754" indent="0" algn="ctr">
              <a:buFontTx/>
              <a:buNone/>
              <a:defRPr b="0">
                <a:latin typeface="+mj-lt"/>
              </a:defRPr>
            </a:lvl5pPr>
          </a:lstStyle>
          <a:p>
            <a:pPr lvl="0"/>
            <a:r>
              <a:rPr lang="en-US" dirty="0"/>
              <a:t>Click to edit Master text styles</a:t>
            </a:r>
          </a:p>
        </p:txBody>
      </p:sp>
      <p:pic>
        <p:nvPicPr>
          <p:cNvPr id="3" name="Graphic 6">
            <a:extLst>
              <a:ext uri="{FF2B5EF4-FFF2-40B4-BE49-F238E27FC236}">
                <a16:creationId xmlns:a16="http://schemas.microsoft.com/office/drawing/2014/main" id="{49F21860-715A-C348-182A-D5515C5AEEB7}"/>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319456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27_Title top on color flood">
    <p:bg>
      <p:bgPr>
        <a:solidFill>
          <a:srgbClr val="FFC02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268265"/>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sp>
        <p:nvSpPr>
          <p:cNvPr id="10" name="Content Placeholder 9">
            <a:extLst>
              <a:ext uri="{FF2B5EF4-FFF2-40B4-BE49-F238E27FC236}">
                <a16:creationId xmlns:a16="http://schemas.microsoft.com/office/drawing/2014/main" id="{DCA71DAA-3425-1040-8009-FCA91F85CE66}"/>
              </a:ext>
            </a:extLst>
          </p:cNvPr>
          <p:cNvSpPr>
            <a:spLocks noGrp="1"/>
          </p:cNvSpPr>
          <p:nvPr>
            <p:ph sz="quarter" idx="13"/>
          </p:nvPr>
        </p:nvSpPr>
        <p:spPr>
          <a:xfrm>
            <a:off x="-1" y="3486253"/>
            <a:ext cx="12192000" cy="1463503"/>
          </a:xfrm>
          <a:prstGeom prst="rect">
            <a:avLst/>
          </a:prstGeom>
        </p:spPr>
        <p:txBody>
          <a:bodyPr lIns="0" tIns="0" rIns="0" bIns="0"/>
          <a:lstStyle>
            <a:lvl1pPr marL="0" indent="0" algn="ctr">
              <a:buFontTx/>
              <a:buNone/>
              <a:defRPr sz="2400" b="1">
                <a:solidFill>
                  <a:schemeClr val="bg1"/>
                </a:solidFill>
                <a:latin typeface="+mj-lt"/>
              </a:defRPr>
            </a:lvl1pPr>
            <a:lvl2pPr marL="457189" indent="0" algn="ctr">
              <a:buFontTx/>
              <a:buNone/>
              <a:defRPr b="0">
                <a:latin typeface="+mj-lt"/>
              </a:defRPr>
            </a:lvl2pPr>
            <a:lvl3pPr marL="914377" indent="0" algn="ctr">
              <a:buFontTx/>
              <a:buNone/>
              <a:defRPr b="0">
                <a:latin typeface="+mj-lt"/>
              </a:defRPr>
            </a:lvl3pPr>
            <a:lvl4pPr marL="1371566" indent="0" algn="ctr">
              <a:buFontTx/>
              <a:buNone/>
              <a:defRPr b="0">
                <a:latin typeface="+mj-lt"/>
              </a:defRPr>
            </a:lvl4pPr>
            <a:lvl5pPr marL="1828754" indent="0" algn="ctr">
              <a:buFontTx/>
              <a:buNone/>
              <a:defRPr b="0">
                <a:latin typeface="+mj-lt"/>
              </a:defRPr>
            </a:lvl5pPr>
          </a:lstStyle>
          <a:p>
            <a:pPr lvl="0"/>
            <a:r>
              <a:rPr lang="en-US" dirty="0"/>
              <a:t>Click to edit Master text styles</a:t>
            </a:r>
          </a:p>
        </p:txBody>
      </p:sp>
      <p:pic>
        <p:nvPicPr>
          <p:cNvPr id="3" name="Graphic 1">
            <a:extLst>
              <a:ext uri="{FF2B5EF4-FFF2-40B4-BE49-F238E27FC236}">
                <a16:creationId xmlns:a16="http://schemas.microsoft.com/office/drawing/2014/main" id="{286B0EAF-2387-E610-37D6-0148645128CB}"/>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984123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32_Title top on color flood">
    <p:bg>
      <p:bgPr>
        <a:solidFill>
          <a:srgbClr val="FFC02D">
            <a:alpha val="8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268265"/>
            <a:ext cx="12192000" cy="1325563"/>
          </a:xfrm>
          <a:prstGeom prst="rect">
            <a:avLst/>
          </a:prstGeom>
        </p:spPr>
        <p:txBody>
          <a:bodyPr lIns="0" tIns="0" rIns="0" bIns="0" anchor="ctr"/>
          <a:lstStyle>
            <a:lvl1pPr algn="ctr">
              <a:defRPr>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sp>
        <p:nvSpPr>
          <p:cNvPr id="10" name="Content Placeholder 9">
            <a:extLst>
              <a:ext uri="{FF2B5EF4-FFF2-40B4-BE49-F238E27FC236}">
                <a16:creationId xmlns:a16="http://schemas.microsoft.com/office/drawing/2014/main" id="{DCA71DAA-3425-1040-8009-FCA91F85CE66}"/>
              </a:ext>
            </a:extLst>
          </p:cNvPr>
          <p:cNvSpPr>
            <a:spLocks noGrp="1"/>
          </p:cNvSpPr>
          <p:nvPr>
            <p:ph sz="quarter" idx="13"/>
          </p:nvPr>
        </p:nvSpPr>
        <p:spPr>
          <a:xfrm>
            <a:off x="-1" y="3486253"/>
            <a:ext cx="12192000" cy="1463503"/>
          </a:xfrm>
          <a:prstGeom prst="rect">
            <a:avLst/>
          </a:prstGeom>
        </p:spPr>
        <p:txBody>
          <a:bodyPr lIns="0" tIns="0" rIns="0" bIns="0"/>
          <a:lstStyle>
            <a:lvl1pPr marL="0" indent="0" algn="ctr">
              <a:buFontTx/>
              <a:buNone/>
              <a:defRPr sz="2400" b="1">
                <a:solidFill>
                  <a:schemeClr val="bg1"/>
                </a:solidFill>
                <a:latin typeface="+mj-lt"/>
              </a:defRPr>
            </a:lvl1pPr>
            <a:lvl2pPr marL="457189" indent="0" algn="ctr">
              <a:buFontTx/>
              <a:buNone/>
              <a:defRPr b="0">
                <a:latin typeface="+mj-lt"/>
              </a:defRPr>
            </a:lvl2pPr>
            <a:lvl3pPr marL="914377" indent="0" algn="ctr">
              <a:buFontTx/>
              <a:buNone/>
              <a:defRPr b="0">
                <a:latin typeface="+mj-lt"/>
              </a:defRPr>
            </a:lvl3pPr>
            <a:lvl4pPr marL="1371566" indent="0" algn="ctr">
              <a:buFontTx/>
              <a:buNone/>
              <a:defRPr b="0">
                <a:latin typeface="+mj-lt"/>
              </a:defRPr>
            </a:lvl4pPr>
            <a:lvl5pPr marL="1828754" indent="0" algn="ctr">
              <a:buFontTx/>
              <a:buNone/>
              <a:defRPr b="0">
                <a:latin typeface="+mj-lt"/>
              </a:defRPr>
            </a:lvl5pPr>
          </a:lstStyle>
          <a:p>
            <a:pPr lvl="0"/>
            <a:r>
              <a:rPr lang="en-US" dirty="0"/>
              <a:t>Click to edit Master text styles</a:t>
            </a:r>
          </a:p>
        </p:txBody>
      </p:sp>
      <p:pic>
        <p:nvPicPr>
          <p:cNvPr id="3" name="Graphic 1">
            <a:extLst>
              <a:ext uri="{FF2B5EF4-FFF2-40B4-BE49-F238E27FC236}">
                <a16:creationId xmlns:a16="http://schemas.microsoft.com/office/drawing/2014/main" id="{C8A80D6D-FB9F-2AE8-8B14-833E95C89186}"/>
              </a:ext>
            </a:extLst>
          </p:cNvPr>
          <p:cNvPicPr>
            <a:picLocks noChangeAspect="1"/>
          </p:cNvPicPr>
          <p:nvPr userDrawn="1"/>
        </p:nvPicPr>
        <p:blipFill>
          <a:blip r:embed="rId2"/>
          <a:srcRect/>
          <a:stretch/>
        </p:blipFill>
        <p:spPr>
          <a:xfrm>
            <a:off x="328437" y="6338416"/>
            <a:ext cx="1307423" cy="232721"/>
          </a:xfrm>
          <a:prstGeom prst="rect">
            <a:avLst/>
          </a:prstGeom>
        </p:spPr>
      </p:pic>
    </p:spTree>
    <p:extLst>
      <p:ext uri="{BB962C8B-B14F-4D97-AF65-F5344CB8AC3E}">
        <p14:creationId xmlns:p14="http://schemas.microsoft.com/office/powerpoint/2010/main" val="2597667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10_Title top on color flood">
    <p:bg>
      <p:bgPr>
        <a:solidFill>
          <a:srgbClr val="37474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
        <p:nvSpPr>
          <p:cNvPr id="2" name="Title 1">
            <a:extLst>
              <a:ext uri="{FF2B5EF4-FFF2-40B4-BE49-F238E27FC236}">
                <a16:creationId xmlns:a16="http://schemas.microsoft.com/office/drawing/2014/main" id="{88C26848-C3E6-7262-CA81-0708C631975B}"/>
              </a:ext>
            </a:extLst>
          </p:cNvPr>
          <p:cNvSpPr>
            <a:spLocks noGrp="1"/>
          </p:cNvSpPr>
          <p:nvPr>
            <p:ph type="title"/>
          </p:nvPr>
        </p:nvSpPr>
        <p:spPr>
          <a:xfrm>
            <a:off x="838200" y="506582"/>
            <a:ext cx="10515600" cy="636420"/>
          </a:xfrm>
          <a:prstGeom prst="rect">
            <a:avLst/>
          </a:prstGeom>
        </p:spPr>
        <p:txBody>
          <a:bodyPr lIns="0" tIns="0" rIns="0" bIns="0"/>
          <a:lstStyle>
            <a:lvl1pPr algn="ctr">
              <a:defRPr>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615BA9E9-27F1-2C3E-D69E-A0B477D2A111}"/>
              </a:ext>
            </a:extLst>
          </p:cNvPr>
          <p:cNvSpPr>
            <a:spLocks noGrp="1"/>
          </p:cNvSpPr>
          <p:nvPr>
            <p:ph type="subTitle" idx="1"/>
          </p:nvPr>
        </p:nvSpPr>
        <p:spPr>
          <a:xfrm>
            <a:off x="838200" y="1299106"/>
            <a:ext cx="10515600" cy="368828"/>
          </a:xfrm>
          <a:prstGeom prst="rect">
            <a:avLst/>
          </a:prstGeom>
        </p:spPr>
        <p:txBody>
          <a:bodyPr/>
          <a:lstStyle>
            <a:lvl1pPr marL="0" indent="0" algn="ctr">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aphicFrame>
        <p:nvGraphicFramePr>
          <p:cNvPr id="4" name="Table 6">
            <a:extLst>
              <a:ext uri="{FF2B5EF4-FFF2-40B4-BE49-F238E27FC236}">
                <a16:creationId xmlns:a16="http://schemas.microsoft.com/office/drawing/2014/main" id="{907BD64F-1457-83CE-0AAC-C4D6E77C1C32}"/>
              </a:ext>
            </a:extLst>
          </p:cNvPr>
          <p:cNvGraphicFramePr>
            <a:graphicFrameLocks/>
          </p:cNvGraphicFramePr>
          <p:nvPr userDrawn="1"/>
        </p:nvGraphicFramePr>
        <p:xfrm>
          <a:off x="2380276" y="22919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5" name="Table 6">
            <a:extLst>
              <a:ext uri="{FF2B5EF4-FFF2-40B4-BE49-F238E27FC236}">
                <a16:creationId xmlns:a16="http://schemas.microsoft.com/office/drawing/2014/main" id="{3B018CE0-FE82-4789-5CE8-3A25F12BD8CE}"/>
              </a:ext>
            </a:extLst>
          </p:cNvPr>
          <p:cNvGraphicFramePr>
            <a:graphicFrameLocks/>
          </p:cNvGraphicFramePr>
          <p:nvPr userDrawn="1"/>
        </p:nvGraphicFramePr>
        <p:xfrm>
          <a:off x="2380276" y="2963118"/>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0" name="Table 9">
            <a:extLst>
              <a:ext uri="{FF2B5EF4-FFF2-40B4-BE49-F238E27FC236}">
                <a16:creationId xmlns:a16="http://schemas.microsoft.com/office/drawing/2014/main" id="{1D2AA987-CFFC-0784-AD7D-6800088EC547}"/>
              </a:ext>
            </a:extLst>
          </p:cNvPr>
          <p:cNvGraphicFramePr>
            <a:graphicFrameLocks/>
          </p:cNvGraphicFramePr>
          <p:nvPr userDrawn="1"/>
        </p:nvGraphicFramePr>
        <p:xfrm>
          <a:off x="2380276" y="3644052"/>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1" name="Table 10">
            <a:extLst>
              <a:ext uri="{FF2B5EF4-FFF2-40B4-BE49-F238E27FC236}">
                <a16:creationId xmlns:a16="http://schemas.microsoft.com/office/drawing/2014/main" id="{A135C371-8080-55B1-F46E-2C137D341435}"/>
              </a:ext>
            </a:extLst>
          </p:cNvPr>
          <p:cNvGraphicFramePr>
            <a:graphicFrameLocks/>
          </p:cNvGraphicFramePr>
          <p:nvPr userDrawn="1"/>
        </p:nvGraphicFramePr>
        <p:xfrm>
          <a:off x="2380276" y="4357731"/>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2" name="Table 11">
            <a:extLst>
              <a:ext uri="{FF2B5EF4-FFF2-40B4-BE49-F238E27FC236}">
                <a16:creationId xmlns:a16="http://schemas.microsoft.com/office/drawing/2014/main" id="{EAD623F7-C21F-BD82-8E4A-46DC5A701B08}"/>
              </a:ext>
            </a:extLst>
          </p:cNvPr>
          <p:cNvGraphicFramePr>
            <a:graphicFrameLocks/>
          </p:cNvGraphicFramePr>
          <p:nvPr userDrawn="1"/>
        </p:nvGraphicFramePr>
        <p:xfrm>
          <a:off x="2380276" y="50628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sp>
        <p:nvSpPr>
          <p:cNvPr id="15" name="Content Placeholder 2">
            <a:extLst>
              <a:ext uri="{FF2B5EF4-FFF2-40B4-BE49-F238E27FC236}">
                <a16:creationId xmlns:a16="http://schemas.microsoft.com/office/drawing/2014/main" id="{C9BD3C1D-73DD-6CF7-6193-8298BF382E53}"/>
              </a:ext>
            </a:extLst>
          </p:cNvPr>
          <p:cNvSpPr>
            <a:spLocks noGrp="1"/>
          </p:cNvSpPr>
          <p:nvPr>
            <p:ph sz="half" idx="13"/>
          </p:nvPr>
        </p:nvSpPr>
        <p:spPr>
          <a:xfrm>
            <a:off x="3147327" y="2291910"/>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3A1F5AA8-6BB4-2B30-2499-6648462A2736}"/>
              </a:ext>
            </a:extLst>
          </p:cNvPr>
          <p:cNvSpPr>
            <a:spLocks noGrp="1"/>
          </p:cNvSpPr>
          <p:nvPr>
            <p:ph sz="half" idx="14" hasCustomPrompt="1"/>
          </p:nvPr>
        </p:nvSpPr>
        <p:spPr>
          <a:xfrm>
            <a:off x="2380276" y="2291910"/>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7" name="Content Placeholder 2">
            <a:extLst>
              <a:ext uri="{FF2B5EF4-FFF2-40B4-BE49-F238E27FC236}">
                <a16:creationId xmlns:a16="http://schemas.microsoft.com/office/drawing/2014/main" id="{80432378-0750-508A-D61D-7F47A9DD7312}"/>
              </a:ext>
            </a:extLst>
          </p:cNvPr>
          <p:cNvSpPr>
            <a:spLocks noGrp="1"/>
          </p:cNvSpPr>
          <p:nvPr>
            <p:ph sz="half" idx="15"/>
          </p:nvPr>
        </p:nvSpPr>
        <p:spPr>
          <a:xfrm>
            <a:off x="3147327" y="2963938"/>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8" name="Content Placeholder 2">
            <a:extLst>
              <a:ext uri="{FF2B5EF4-FFF2-40B4-BE49-F238E27FC236}">
                <a16:creationId xmlns:a16="http://schemas.microsoft.com/office/drawing/2014/main" id="{6859CC88-54C6-E9A9-75D7-D6C7AA1454ED}"/>
              </a:ext>
            </a:extLst>
          </p:cNvPr>
          <p:cNvSpPr>
            <a:spLocks noGrp="1"/>
          </p:cNvSpPr>
          <p:nvPr>
            <p:ph sz="half" idx="16" hasCustomPrompt="1"/>
          </p:nvPr>
        </p:nvSpPr>
        <p:spPr>
          <a:xfrm>
            <a:off x="2380276" y="2963938"/>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9" name="Content Placeholder 2">
            <a:extLst>
              <a:ext uri="{FF2B5EF4-FFF2-40B4-BE49-F238E27FC236}">
                <a16:creationId xmlns:a16="http://schemas.microsoft.com/office/drawing/2014/main" id="{385583ED-2E87-443C-0546-3F0BAC238A21}"/>
              </a:ext>
            </a:extLst>
          </p:cNvPr>
          <p:cNvSpPr>
            <a:spLocks noGrp="1"/>
          </p:cNvSpPr>
          <p:nvPr>
            <p:ph sz="half" idx="17"/>
          </p:nvPr>
        </p:nvSpPr>
        <p:spPr>
          <a:xfrm>
            <a:off x="3147327" y="3646984"/>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0" name="Content Placeholder 2">
            <a:extLst>
              <a:ext uri="{FF2B5EF4-FFF2-40B4-BE49-F238E27FC236}">
                <a16:creationId xmlns:a16="http://schemas.microsoft.com/office/drawing/2014/main" id="{9ADCFBE9-FF85-3F08-9710-2F6BF84EEC54}"/>
              </a:ext>
            </a:extLst>
          </p:cNvPr>
          <p:cNvSpPr>
            <a:spLocks noGrp="1"/>
          </p:cNvSpPr>
          <p:nvPr>
            <p:ph sz="half" idx="18" hasCustomPrompt="1"/>
          </p:nvPr>
        </p:nvSpPr>
        <p:spPr>
          <a:xfrm>
            <a:off x="2380276" y="3646984"/>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21" name="Content Placeholder 2">
            <a:extLst>
              <a:ext uri="{FF2B5EF4-FFF2-40B4-BE49-F238E27FC236}">
                <a16:creationId xmlns:a16="http://schemas.microsoft.com/office/drawing/2014/main" id="{AE2A6007-41E0-7730-5CA9-F6F2EA7E0817}"/>
              </a:ext>
            </a:extLst>
          </p:cNvPr>
          <p:cNvSpPr>
            <a:spLocks noGrp="1"/>
          </p:cNvSpPr>
          <p:nvPr>
            <p:ph sz="half" idx="19"/>
          </p:nvPr>
        </p:nvSpPr>
        <p:spPr>
          <a:xfrm>
            <a:off x="3147327" y="4352065"/>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2" name="Content Placeholder 2">
            <a:extLst>
              <a:ext uri="{FF2B5EF4-FFF2-40B4-BE49-F238E27FC236}">
                <a16:creationId xmlns:a16="http://schemas.microsoft.com/office/drawing/2014/main" id="{F5F40EB3-7146-15BE-81EB-032EEB17843C}"/>
              </a:ext>
            </a:extLst>
          </p:cNvPr>
          <p:cNvSpPr>
            <a:spLocks noGrp="1"/>
          </p:cNvSpPr>
          <p:nvPr>
            <p:ph sz="half" idx="20" hasCustomPrompt="1"/>
          </p:nvPr>
        </p:nvSpPr>
        <p:spPr>
          <a:xfrm>
            <a:off x="2380276" y="4352065"/>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23" name="Content Placeholder 2">
            <a:extLst>
              <a:ext uri="{FF2B5EF4-FFF2-40B4-BE49-F238E27FC236}">
                <a16:creationId xmlns:a16="http://schemas.microsoft.com/office/drawing/2014/main" id="{4D9F44C0-6AD5-9002-E779-3ED810497E46}"/>
              </a:ext>
            </a:extLst>
          </p:cNvPr>
          <p:cNvSpPr>
            <a:spLocks noGrp="1"/>
          </p:cNvSpPr>
          <p:nvPr>
            <p:ph sz="half" idx="21"/>
          </p:nvPr>
        </p:nvSpPr>
        <p:spPr>
          <a:xfrm>
            <a:off x="3147327" y="5057143"/>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4" name="Content Placeholder 2">
            <a:extLst>
              <a:ext uri="{FF2B5EF4-FFF2-40B4-BE49-F238E27FC236}">
                <a16:creationId xmlns:a16="http://schemas.microsoft.com/office/drawing/2014/main" id="{B5C5F425-374E-7EC8-89FC-8DD0E712425B}"/>
              </a:ext>
            </a:extLst>
          </p:cNvPr>
          <p:cNvSpPr>
            <a:spLocks noGrp="1"/>
          </p:cNvSpPr>
          <p:nvPr>
            <p:ph sz="half" idx="22" hasCustomPrompt="1"/>
          </p:nvPr>
        </p:nvSpPr>
        <p:spPr>
          <a:xfrm>
            <a:off x="2380276" y="5057143"/>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pic>
        <p:nvPicPr>
          <p:cNvPr id="13" name="Graphic 6">
            <a:extLst>
              <a:ext uri="{FF2B5EF4-FFF2-40B4-BE49-F238E27FC236}">
                <a16:creationId xmlns:a16="http://schemas.microsoft.com/office/drawing/2014/main" id="{FAD02FAB-1E2F-EA0E-C43A-768CD3362A73}"/>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052045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13_Title top on color flood">
    <p:bg>
      <p:bgPr>
        <a:solidFill>
          <a:srgbClr val="37474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
        <p:nvSpPr>
          <p:cNvPr id="3" name="Text Placeholder 6">
            <a:extLst>
              <a:ext uri="{FF2B5EF4-FFF2-40B4-BE49-F238E27FC236}">
                <a16:creationId xmlns:a16="http://schemas.microsoft.com/office/drawing/2014/main" id="{349A84E0-6068-0046-7F04-02F03DFD5ECE}"/>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4" name="Content Placeholder 2">
            <a:extLst>
              <a:ext uri="{FF2B5EF4-FFF2-40B4-BE49-F238E27FC236}">
                <a16:creationId xmlns:a16="http://schemas.microsoft.com/office/drawing/2014/main" id="{5821B9E0-9D7D-D55B-A16D-2D50F30892FE}"/>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5" name="Content Placeholder 2">
            <a:extLst>
              <a:ext uri="{FF2B5EF4-FFF2-40B4-BE49-F238E27FC236}">
                <a16:creationId xmlns:a16="http://schemas.microsoft.com/office/drawing/2014/main" id="{BB1B04F1-2352-A52B-6627-F731A6BFFE2E}"/>
              </a:ext>
            </a:extLst>
          </p:cNvPr>
          <p:cNvSpPr>
            <a:spLocks noGrp="1"/>
          </p:cNvSpPr>
          <p:nvPr>
            <p:ph sz="half" idx="1"/>
          </p:nvPr>
        </p:nvSpPr>
        <p:spPr>
          <a:xfrm>
            <a:off x="5496729" y="1464315"/>
            <a:ext cx="5181600" cy="383077"/>
          </a:xfrm>
          <a:prstGeom prst="rect">
            <a:avLst/>
          </a:prstGeom>
        </p:spPr>
        <p:txBody>
          <a:bodyPr lIns="0" tIns="0" rIns="0" bIns="0" anchor="ctr"/>
          <a:lstStyle>
            <a:lvl1pPr marL="0" indent="0">
              <a:spcAft>
                <a:spcPts val="600"/>
              </a:spcAft>
              <a:buFontTx/>
              <a:buNone/>
              <a:defRPr sz="1400" b="1">
                <a:solidFill>
                  <a:schemeClr val="tx1"/>
                </a:solidFill>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0" name="Content Placeholder 2">
            <a:extLst>
              <a:ext uri="{FF2B5EF4-FFF2-40B4-BE49-F238E27FC236}">
                <a16:creationId xmlns:a16="http://schemas.microsoft.com/office/drawing/2014/main" id="{6F599991-4760-74BB-73C2-817F904D9677}"/>
              </a:ext>
            </a:extLst>
          </p:cNvPr>
          <p:cNvSpPr>
            <a:spLocks noGrp="1"/>
          </p:cNvSpPr>
          <p:nvPr>
            <p:ph idx="14"/>
          </p:nvPr>
        </p:nvSpPr>
        <p:spPr>
          <a:xfrm>
            <a:off x="5496731" y="1899095"/>
            <a:ext cx="5181600" cy="1504239"/>
          </a:xfrm>
          <a:prstGeom prst="rect">
            <a:avLst/>
          </a:prstGeom>
        </p:spPr>
        <p:txBody>
          <a:bodyPr lIns="0" tIns="0" rIns="0" bIns="0"/>
          <a:lstStyle>
            <a:lvl1pPr marL="100581" indent="-100581">
              <a:lnSpc>
                <a:spcPts val="3060"/>
              </a:lnSpc>
              <a:spcBef>
                <a:spcPts val="0"/>
              </a:spcBef>
              <a:defRPr sz="1200" b="0" i="0">
                <a:solidFill>
                  <a:schemeClr val="tx1"/>
                </a:solidFill>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2" name="Graphic 6">
            <a:extLst>
              <a:ext uri="{FF2B5EF4-FFF2-40B4-BE49-F238E27FC236}">
                <a16:creationId xmlns:a16="http://schemas.microsoft.com/office/drawing/2014/main" id="{AFF9F8B9-5EE5-DAB0-3C03-1DC74EDBD852}"/>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897809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oints Vertica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9" name="Text Placeholder 5">
            <a:extLst>
              <a:ext uri="{FF2B5EF4-FFF2-40B4-BE49-F238E27FC236}">
                <a16:creationId xmlns:a16="http://schemas.microsoft.com/office/drawing/2014/main" id="{D9293A37-5441-5E48-A59E-6BAEB7790B15}"/>
              </a:ext>
            </a:extLst>
          </p:cNvPr>
          <p:cNvSpPr>
            <a:spLocks noGrp="1"/>
          </p:cNvSpPr>
          <p:nvPr>
            <p:ph type="body" sz="quarter" idx="31"/>
          </p:nvPr>
        </p:nvSpPr>
        <p:spPr>
          <a:xfrm>
            <a:off x="857871" y="2642237"/>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B2B9F873-2EBD-247D-EF14-C2C730913866}"/>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786340765"/>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aphicFrame>
        <p:nvGraphicFramePr>
          <p:cNvPr id="3" name="Table 6">
            <a:extLst>
              <a:ext uri="{FF2B5EF4-FFF2-40B4-BE49-F238E27FC236}">
                <a16:creationId xmlns:a16="http://schemas.microsoft.com/office/drawing/2014/main" id="{F554E6B5-8FF6-255C-0F1F-EE59EF2CD34B}"/>
              </a:ext>
            </a:extLst>
          </p:cNvPr>
          <p:cNvGraphicFramePr>
            <a:graphicFrameLocks/>
          </p:cNvGraphicFramePr>
          <p:nvPr userDrawn="1"/>
        </p:nvGraphicFramePr>
        <p:xfrm>
          <a:off x="2380276" y="22919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8" name="Table 6">
            <a:extLst>
              <a:ext uri="{FF2B5EF4-FFF2-40B4-BE49-F238E27FC236}">
                <a16:creationId xmlns:a16="http://schemas.microsoft.com/office/drawing/2014/main" id="{2F784654-E2C9-962D-88AD-B06575DA19F6}"/>
              </a:ext>
            </a:extLst>
          </p:cNvPr>
          <p:cNvGraphicFramePr>
            <a:graphicFrameLocks/>
          </p:cNvGraphicFramePr>
          <p:nvPr userDrawn="1"/>
        </p:nvGraphicFramePr>
        <p:xfrm>
          <a:off x="2380276" y="2963118"/>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9" name="Table 8">
            <a:extLst>
              <a:ext uri="{FF2B5EF4-FFF2-40B4-BE49-F238E27FC236}">
                <a16:creationId xmlns:a16="http://schemas.microsoft.com/office/drawing/2014/main" id="{6476D6AA-A415-BD6D-2086-3F4EC740E497}"/>
              </a:ext>
            </a:extLst>
          </p:cNvPr>
          <p:cNvGraphicFramePr>
            <a:graphicFrameLocks/>
          </p:cNvGraphicFramePr>
          <p:nvPr userDrawn="1"/>
        </p:nvGraphicFramePr>
        <p:xfrm>
          <a:off x="2380276" y="3644052"/>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0" name="Table 9">
            <a:extLst>
              <a:ext uri="{FF2B5EF4-FFF2-40B4-BE49-F238E27FC236}">
                <a16:creationId xmlns:a16="http://schemas.microsoft.com/office/drawing/2014/main" id="{46E711DD-E446-FB6B-340C-F93955DDCC81}"/>
              </a:ext>
            </a:extLst>
          </p:cNvPr>
          <p:cNvGraphicFramePr>
            <a:graphicFrameLocks/>
          </p:cNvGraphicFramePr>
          <p:nvPr userDrawn="1"/>
        </p:nvGraphicFramePr>
        <p:xfrm>
          <a:off x="2380276" y="4357731"/>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1" name="Table 10">
            <a:extLst>
              <a:ext uri="{FF2B5EF4-FFF2-40B4-BE49-F238E27FC236}">
                <a16:creationId xmlns:a16="http://schemas.microsoft.com/office/drawing/2014/main" id="{AB6DF9C1-6283-B468-A54A-484693998182}"/>
              </a:ext>
            </a:extLst>
          </p:cNvPr>
          <p:cNvGraphicFramePr>
            <a:graphicFrameLocks/>
          </p:cNvGraphicFramePr>
          <p:nvPr userDrawn="1"/>
        </p:nvGraphicFramePr>
        <p:xfrm>
          <a:off x="2380276" y="50628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sp>
        <p:nvSpPr>
          <p:cNvPr id="12" name="Content Placeholder 2">
            <a:extLst>
              <a:ext uri="{FF2B5EF4-FFF2-40B4-BE49-F238E27FC236}">
                <a16:creationId xmlns:a16="http://schemas.microsoft.com/office/drawing/2014/main" id="{63CAA595-B304-1E7C-B783-15E2C6CCC157}"/>
              </a:ext>
            </a:extLst>
          </p:cNvPr>
          <p:cNvSpPr>
            <a:spLocks noGrp="1"/>
          </p:cNvSpPr>
          <p:nvPr>
            <p:ph sz="half" idx="13"/>
          </p:nvPr>
        </p:nvSpPr>
        <p:spPr>
          <a:xfrm>
            <a:off x="3147327" y="2291910"/>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85597E0D-4FBF-65D4-0E94-1F391E0A1A4F}"/>
              </a:ext>
            </a:extLst>
          </p:cNvPr>
          <p:cNvSpPr>
            <a:spLocks noGrp="1"/>
          </p:cNvSpPr>
          <p:nvPr>
            <p:ph sz="half" idx="14" hasCustomPrompt="1"/>
          </p:nvPr>
        </p:nvSpPr>
        <p:spPr>
          <a:xfrm>
            <a:off x="2380276" y="2291910"/>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4" name="Content Placeholder 2">
            <a:extLst>
              <a:ext uri="{FF2B5EF4-FFF2-40B4-BE49-F238E27FC236}">
                <a16:creationId xmlns:a16="http://schemas.microsoft.com/office/drawing/2014/main" id="{20830366-0B26-4ED2-1A04-048FF9B4E6B3}"/>
              </a:ext>
            </a:extLst>
          </p:cNvPr>
          <p:cNvSpPr>
            <a:spLocks noGrp="1"/>
          </p:cNvSpPr>
          <p:nvPr>
            <p:ph sz="half" idx="15"/>
          </p:nvPr>
        </p:nvSpPr>
        <p:spPr>
          <a:xfrm>
            <a:off x="3147327" y="2963938"/>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Content Placeholder 2">
            <a:extLst>
              <a:ext uri="{FF2B5EF4-FFF2-40B4-BE49-F238E27FC236}">
                <a16:creationId xmlns:a16="http://schemas.microsoft.com/office/drawing/2014/main" id="{14D18253-81C1-6271-3F90-D639E20E6E8D}"/>
              </a:ext>
            </a:extLst>
          </p:cNvPr>
          <p:cNvSpPr>
            <a:spLocks noGrp="1"/>
          </p:cNvSpPr>
          <p:nvPr>
            <p:ph sz="half" idx="16" hasCustomPrompt="1"/>
          </p:nvPr>
        </p:nvSpPr>
        <p:spPr>
          <a:xfrm>
            <a:off x="2380276" y="2963938"/>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6" name="Content Placeholder 2">
            <a:extLst>
              <a:ext uri="{FF2B5EF4-FFF2-40B4-BE49-F238E27FC236}">
                <a16:creationId xmlns:a16="http://schemas.microsoft.com/office/drawing/2014/main" id="{6999D8F1-ADC7-3FD5-707A-FA7D81B2B80B}"/>
              </a:ext>
            </a:extLst>
          </p:cNvPr>
          <p:cNvSpPr>
            <a:spLocks noGrp="1"/>
          </p:cNvSpPr>
          <p:nvPr>
            <p:ph sz="half" idx="17"/>
          </p:nvPr>
        </p:nvSpPr>
        <p:spPr>
          <a:xfrm>
            <a:off x="3147327" y="3646984"/>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D4E728C0-6102-F944-E9DE-0EC4D6BE752A}"/>
              </a:ext>
            </a:extLst>
          </p:cNvPr>
          <p:cNvSpPr>
            <a:spLocks noGrp="1"/>
          </p:cNvSpPr>
          <p:nvPr>
            <p:ph sz="half" idx="18" hasCustomPrompt="1"/>
          </p:nvPr>
        </p:nvSpPr>
        <p:spPr>
          <a:xfrm>
            <a:off x="2380276" y="3646984"/>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8" name="Content Placeholder 2">
            <a:extLst>
              <a:ext uri="{FF2B5EF4-FFF2-40B4-BE49-F238E27FC236}">
                <a16:creationId xmlns:a16="http://schemas.microsoft.com/office/drawing/2014/main" id="{BE1A6CD4-2C14-9410-E8BE-13427B2B0C92}"/>
              </a:ext>
            </a:extLst>
          </p:cNvPr>
          <p:cNvSpPr>
            <a:spLocks noGrp="1"/>
          </p:cNvSpPr>
          <p:nvPr>
            <p:ph sz="half" idx="19"/>
          </p:nvPr>
        </p:nvSpPr>
        <p:spPr>
          <a:xfrm>
            <a:off x="3147327" y="4352065"/>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9" name="Content Placeholder 2">
            <a:extLst>
              <a:ext uri="{FF2B5EF4-FFF2-40B4-BE49-F238E27FC236}">
                <a16:creationId xmlns:a16="http://schemas.microsoft.com/office/drawing/2014/main" id="{3DA3F3AF-C5A5-D4B0-82F8-746F09AA4839}"/>
              </a:ext>
            </a:extLst>
          </p:cNvPr>
          <p:cNvSpPr>
            <a:spLocks noGrp="1"/>
          </p:cNvSpPr>
          <p:nvPr>
            <p:ph sz="half" idx="20" hasCustomPrompt="1"/>
          </p:nvPr>
        </p:nvSpPr>
        <p:spPr>
          <a:xfrm>
            <a:off x="2380276" y="4352065"/>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20" name="Content Placeholder 2">
            <a:extLst>
              <a:ext uri="{FF2B5EF4-FFF2-40B4-BE49-F238E27FC236}">
                <a16:creationId xmlns:a16="http://schemas.microsoft.com/office/drawing/2014/main" id="{FAB89C36-F4CC-58E9-6D1A-6FC3A9644908}"/>
              </a:ext>
            </a:extLst>
          </p:cNvPr>
          <p:cNvSpPr>
            <a:spLocks noGrp="1"/>
          </p:cNvSpPr>
          <p:nvPr>
            <p:ph sz="half" idx="21"/>
          </p:nvPr>
        </p:nvSpPr>
        <p:spPr>
          <a:xfrm>
            <a:off x="3147327" y="5057143"/>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075FE65C-1EC7-2E3E-66E0-DF7CF11334A8}"/>
              </a:ext>
            </a:extLst>
          </p:cNvPr>
          <p:cNvSpPr>
            <a:spLocks noGrp="1"/>
          </p:cNvSpPr>
          <p:nvPr>
            <p:ph sz="half" idx="22" hasCustomPrompt="1"/>
          </p:nvPr>
        </p:nvSpPr>
        <p:spPr>
          <a:xfrm>
            <a:off x="2380276" y="5057143"/>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Tree>
    <p:extLst>
      <p:ext uri="{BB962C8B-B14F-4D97-AF65-F5344CB8AC3E}">
        <p14:creationId xmlns:p14="http://schemas.microsoft.com/office/powerpoint/2010/main" val="3022947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8_Colors">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44CF0C7-4233-0AC7-86D0-867BFC1866DA}"/>
              </a:ext>
            </a:extLst>
          </p:cNvPr>
          <p:cNvSpPr txBox="1">
            <a:spLocks/>
          </p:cNvSpPr>
          <p:nvPr userDrawn="1"/>
        </p:nvSpPr>
        <p:spPr>
          <a:xfrm>
            <a:off x="6511388" y="2672295"/>
            <a:ext cx="3645745" cy="2245475"/>
          </a:xfrm>
          <a:prstGeom prst="rect">
            <a:avLst/>
          </a:prstGeom>
          <a:solidFill>
            <a:schemeClr val="tx1">
              <a:lumMod val="8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solidFill>
            <a:schemeClr val="tx1"/>
          </a:solid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2024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solidFill>
            <a:schemeClr val="tx1"/>
          </a:solid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Text Placeholder 6">
            <a:extLst>
              <a:ext uri="{FF2B5EF4-FFF2-40B4-BE49-F238E27FC236}">
                <a16:creationId xmlns:a16="http://schemas.microsoft.com/office/drawing/2014/main" id="{5C5EBD48-C7E8-BCA1-E845-15AFBCBFF3AA}"/>
              </a:ext>
            </a:extLst>
          </p:cNvPr>
          <p:cNvSpPr txBox="1">
            <a:spLocks/>
          </p:cNvSpPr>
          <p:nvPr userDrawn="1"/>
        </p:nvSpPr>
        <p:spPr>
          <a:xfrm>
            <a:off x="4247130" y="2672295"/>
            <a:ext cx="2900833" cy="2245475"/>
          </a:xfrm>
          <a:prstGeom prst="rect">
            <a:avLst/>
          </a:prstGeom>
          <a:solidFill>
            <a:srgbClr val="02C7E5"/>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Text Placeholder 6">
            <a:extLst>
              <a:ext uri="{FF2B5EF4-FFF2-40B4-BE49-F238E27FC236}">
                <a16:creationId xmlns:a16="http://schemas.microsoft.com/office/drawing/2014/main" id="{2D46495E-9B1F-A05F-C8A1-672AE3E4A47A}"/>
              </a:ext>
            </a:extLst>
          </p:cNvPr>
          <p:cNvSpPr txBox="1">
            <a:spLocks/>
          </p:cNvSpPr>
          <p:nvPr userDrawn="1"/>
        </p:nvSpPr>
        <p:spPr>
          <a:xfrm>
            <a:off x="1999689" y="2672295"/>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B92C76F2-4558-1070-674F-C203E48BFB4A}"/>
              </a:ext>
            </a:extLst>
          </p:cNvPr>
          <p:cNvSpPr>
            <a:spLocks noGrp="1"/>
          </p:cNvSpPr>
          <p:nvPr>
            <p:ph idx="14"/>
          </p:nvPr>
        </p:nvSpPr>
        <p:spPr>
          <a:xfrm>
            <a:off x="7203830" y="3031950"/>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B9C933BB-C05C-BC0C-6350-A4C22DFB5582}"/>
              </a:ext>
            </a:extLst>
          </p:cNvPr>
          <p:cNvSpPr>
            <a:spLocks noGrp="1"/>
          </p:cNvSpPr>
          <p:nvPr>
            <p:ph sz="half" idx="18"/>
          </p:nvPr>
        </p:nvSpPr>
        <p:spPr>
          <a:xfrm>
            <a:off x="4372133" y="3313164"/>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TextBox 14">
            <a:extLst>
              <a:ext uri="{FF2B5EF4-FFF2-40B4-BE49-F238E27FC236}">
                <a16:creationId xmlns:a16="http://schemas.microsoft.com/office/drawing/2014/main" id="{F85B0E5D-72E0-8A73-25EA-536032AD9335}"/>
              </a:ext>
            </a:extLst>
          </p:cNvPr>
          <p:cNvSpPr txBox="1"/>
          <p:nvPr userDrawn="1"/>
        </p:nvSpPr>
        <p:spPr>
          <a:xfrm>
            <a:off x="2642951" y="3625515"/>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2725096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16_Colors">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44CF0C7-4233-0AC7-86D0-867BFC1866DA}"/>
              </a:ext>
            </a:extLst>
          </p:cNvPr>
          <p:cNvSpPr txBox="1">
            <a:spLocks/>
          </p:cNvSpPr>
          <p:nvPr userDrawn="1"/>
        </p:nvSpPr>
        <p:spPr>
          <a:xfrm>
            <a:off x="4244681" y="2306504"/>
            <a:ext cx="3645745" cy="2245475"/>
          </a:xfrm>
          <a:prstGeom prst="rect">
            <a:avLst/>
          </a:prstGeom>
          <a:solidFill>
            <a:schemeClr val="tx1">
              <a:lumMod val="8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2" name="Text Placeholder 6">
            <a:extLst>
              <a:ext uri="{FF2B5EF4-FFF2-40B4-BE49-F238E27FC236}">
                <a16:creationId xmlns:a16="http://schemas.microsoft.com/office/drawing/2014/main" id="{2D46495E-9B1F-A05F-C8A1-672AE3E4A47A}"/>
              </a:ext>
            </a:extLst>
          </p:cNvPr>
          <p:cNvSpPr txBox="1">
            <a:spLocks/>
          </p:cNvSpPr>
          <p:nvPr userDrawn="1"/>
        </p:nvSpPr>
        <p:spPr>
          <a:xfrm>
            <a:off x="1999689" y="2306504"/>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B92C76F2-4558-1070-674F-C203E48BFB4A}"/>
              </a:ext>
            </a:extLst>
          </p:cNvPr>
          <p:cNvSpPr>
            <a:spLocks noGrp="1"/>
          </p:cNvSpPr>
          <p:nvPr>
            <p:ph idx="14"/>
          </p:nvPr>
        </p:nvSpPr>
        <p:spPr>
          <a:xfrm>
            <a:off x="4638101" y="2676882"/>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TextBox 14">
            <a:extLst>
              <a:ext uri="{FF2B5EF4-FFF2-40B4-BE49-F238E27FC236}">
                <a16:creationId xmlns:a16="http://schemas.microsoft.com/office/drawing/2014/main" id="{F85B0E5D-72E0-8A73-25EA-536032AD9335}"/>
              </a:ext>
            </a:extLst>
          </p:cNvPr>
          <p:cNvSpPr txBox="1"/>
          <p:nvPr userDrawn="1"/>
        </p:nvSpPr>
        <p:spPr>
          <a:xfrm>
            <a:off x="2642951" y="3259725"/>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3953745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28_Colors">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5C5EBD48-C7E8-BCA1-E845-15AFBCBFF3AA}"/>
              </a:ext>
            </a:extLst>
          </p:cNvPr>
          <p:cNvSpPr txBox="1">
            <a:spLocks/>
          </p:cNvSpPr>
          <p:nvPr userDrawn="1"/>
        </p:nvSpPr>
        <p:spPr>
          <a:xfrm>
            <a:off x="2934333" y="1480288"/>
            <a:ext cx="2244992" cy="224547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2" name="Text Placeholder 6">
            <a:extLst>
              <a:ext uri="{FF2B5EF4-FFF2-40B4-BE49-F238E27FC236}">
                <a16:creationId xmlns:a16="http://schemas.microsoft.com/office/drawing/2014/main" id="{2D46495E-9B1F-A05F-C8A1-672AE3E4A47A}"/>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4" name="Content Placeholder 2">
            <a:extLst>
              <a:ext uri="{FF2B5EF4-FFF2-40B4-BE49-F238E27FC236}">
                <a16:creationId xmlns:a16="http://schemas.microsoft.com/office/drawing/2014/main" id="{B9C933BB-C05C-BC0C-6350-A4C22DFB5582}"/>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TextBox 14">
            <a:extLst>
              <a:ext uri="{FF2B5EF4-FFF2-40B4-BE49-F238E27FC236}">
                <a16:creationId xmlns:a16="http://schemas.microsoft.com/office/drawing/2014/main" id="{F85B0E5D-72E0-8A73-25EA-536032AD9335}"/>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8" name="Table 8">
            <a:extLst>
              <a:ext uri="{FF2B5EF4-FFF2-40B4-BE49-F238E27FC236}">
                <a16:creationId xmlns:a16="http://schemas.microsoft.com/office/drawing/2014/main" id="{0BAF297E-BDA3-2403-068E-1D795F5B9640}"/>
              </a:ext>
            </a:extLst>
          </p:cNvPr>
          <p:cNvGraphicFramePr>
            <a:graphicFrameLocks noGrp="1"/>
          </p:cNvGraphicFramePr>
          <p:nvPr userDrawn="1"/>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A44">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3" name="Content Placeholder 2">
            <a:extLst>
              <a:ext uri="{FF2B5EF4-FFF2-40B4-BE49-F238E27FC236}">
                <a16:creationId xmlns:a16="http://schemas.microsoft.com/office/drawing/2014/main" id="{B92C76F2-4558-1070-674F-C203E48BFB4A}"/>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Content Placeholder 2">
            <a:extLst>
              <a:ext uri="{FF2B5EF4-FFF2-40B4-BE49-F238E27FC236}">
                <a16:creationId xmlns:a16="http://schemas.microsoft.com/office/drawing/2014/main" id="{C350534E-8462-1E67-F983-B6C65F3A2D64}"/>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7169629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5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2DF25822-8189-8A5D-B852-7D7AE8FD6520}"/>
              </a:ext>
            </a:extLst>
          </p:cNvPr>
          <p:cNvSpPr txBox="1">
            <a:spLocks/>
          </p:cNvSpPr>
          <p:nvPr userDrawn="1"/>
        </p:nvSpPr>
        <p:spPr>
          <a:xfrm>
            <a:off x="2934333" y="1480288"/>
            <a:ext cx="2244992" cy="2245475"/>
          </a:xfrm>
          <a:prstGeom prst="rect">
            <a:avLst/>
          </a:prstGeom>
          <a:solidFill>
            <a:srgbClr val="F2603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7" name="Text Placeholder 6">
            <a:extLst>
              <a:ext uri="{FF2B5EF4-FFF2-40B4-BE49-F238E27FC236}">
                <a16:creationId xmlns:a16="http://schemas.microsoft.com/office/drawing/2014/main" id="{38EFD332-D1DC-552F-5E41-C78B223E5045}"/>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Content Placeholder 2">
            <a:extLst>
              <a:ext uri="{FF2B5EF4-FFF2-40B4-BE49-F238E27FC236}">
                <a16:creationId xmlns:a16="http://schemas.microsoft.com/office/drawing/2014/main" id="{1C068F2A-FBFB-6D15-8125-B8652323AA27}"/>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TextBox 10">
            <a:extLst>
              <a:ext uri="{FF2B5EF4-FFF2-40B4-BE49-F238E27FC236}">
                <a16:creationId xmlns:a16="http://schemas.microsoft.com/office/drawing/2014/main" id="{9F5E474E-6CD0-413A-9CF2-E6F2CE50CC19}"/>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7" name="Table 8">
            <a:extLst>
              <a:ext uri="{FF2B5EF4-FFF2-40B4-BE49-F238E27FC236}">
                <a16:creationId xmlns:a16="http://schemas.microsoft.com/office/drawing/2014/main" id="{B57D5654-5596-D640-B6C3-9A39152AEF06}"/>
              </a:ext>
            </a:extLst>
          </p:cNvPr>
          <p:cNvGraphicFramePr>
            <a:graphicFrameLocks noGrp="1"/>
          </p:cNvGraphicFramePr>
          <p:nvPr userDrawn="1"/>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030">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8" name="Content Placeholder 2">
            <a:extLst>
              <a:ext uri="{FF2B5EF4-FFF2-40B4-BE49-F238E27FC236}">
                <a16:creationId xmlns:a16="http://schemas.microsoft.com/office/drawing/2014/main" id="{0C591728-6EFF-D27C-2C1D-A0B79B37EB4C}"/>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B9AF5AC7-4370-158F-5C4B-5F52CBC1C8C0}"/>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58391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7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EC8A6D89-C419-BB17-FAF7-DAEEE0231485}"/>
              </a:ext>
            </a:extLst>
          </p:cNvPr>
          <p:cNvSpPr txBox="1">
            <a:spLocks/>
          </p:cNvSpPr>
          <p:nvPr userDrawn="1"/>
        </p:nvSpPr>
        <p:spPr>
          <a:xfrm>
            <a:off x="2934333" y="1480288"/>
            <a:ext cx="2244992" cy="2245475"/>
          </a:xfrm>
          <a:prstGeom prst="rect">
            <a:avLst/>
          </a:prstGeom>
          <a:solidFill>
            <a:srgbClr val="872052"/>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7" name="Text Placeholder 6">
            <a:extLst>
              <a:ext uri="{FF2B5EF4-FFF2-40B4-BE49-F238E27FC236}">
                <a16:creationId xmlns:a16="http://schemas.microsoft.com/office/drawing/2014/main" id="{CA443351-36FD-7FDF-AD4E-C2E0C3411938}"/>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Content Placeholder 2">
            <a:extLst>
              <a:ext uri="{FF2B5EF4-FFF2-40B4-BE49-F238E27FC236}">
                <a16:creationId xmlns:a16="http://schemas.microsoft.com/office/drawing/2014/main" id="{1F90A568-79FB-76DE-8DC4-0A0A8381FBB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TextBox 10">
            <a:extLst>
              <a:ext uri="{FF2B5EF4-FFF2-40B4-BE49-F238E27FC236}">
                <a16:creationId xmlns:a16="http://schemas.microsoft.com/office/drawing/2014/main" id="{A5CD40C3-816E-3891-7174-5284402ADDCB}"/>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7" name="Table 8">
            <a:extLst>
              <a:ext uri="{FF2B5EF4-FFF2-40B4-BE49-F238E27FC236}">
                <a16:creationId xmlns:a16="http://schemas.microsoft.com/office/drawing/2014/main" id="{0E35347E-0D83-33B5-E842-80E24E7FB494}"/>
              </a:ext>
            </a:extLst>
          </p:cNvPr>
          <p:cNvGraphicFramePr>
            <a:graphicFrameLocks noGrp="1"/>
          </p:cNvGraphicFramePr>
          <p:nvPr userDrawn="1"/>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51">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23291516"/>
                  </a:ext>
                </a:extLst>
              </a:tr>
            </a:tbl>
          </a:graphicData>
        </a:graphic>
      </p:graphicFrame>
      <p:sp>
        <p:nvSpPr>
          <p:cNvPr id="19" name="Content Placeholder 2">
            <a:extLst>
              <a:ext uri="{FF2B5EF4-FFF2-40B4-BE49-F238E27FC236}">
                <a16:creationId xmlns:a16="http://schemas.microsoft.com/office/drawing/2014/main" id="{0A13366E-12D3-D16F-44F6-8B74B6D1A082}"/>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203146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9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EC8A6D89-C419-BB17-FAF7-DAEEE0231485}"/>
              </a:ext>
            </a:extLst>
          </p:cNvPr>
          <p:cNvSpPr txBox="1">
            <a:spLocks/>
          </p:cNvSpPr>
          <p:nvPr userDrawn="1"/>
        </p:nvSpPr>
        <p:spPr>
          <a:xfrm>
            <a:off x="2934333" y="1480288"/>
            <a:ext cx="2244992" cy="2245475"/>
          </a:xfrm>
          <a:prstGeom prst="rect">
            <a:avLst/>
          </a:prstGeom>
          <a:solidFill>
            <a:srgbClr val="872052"/>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7" name="Text Placeholder 6">
            <a:extLst>
              <a:ext uri="{FF2B5EF4-FFF2-40B4-BE49-F238E27FC236}">
                <a16:creationId xmlns:a16="http://schemas.microsoft.com/office/drawing/2014/main" id="{CA443351-36FD-7FDF-AD4E-C2E0C3411938}"/>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Content Placeholder 2">
            <a:extLst>
              <a:ext uri="{FF2B5EF4-FFF2-40B4-BE49-F238E27FC236}">
                <a16:creationId xmlns:a16="http://schemas.microsoft.com/office/drawing/2014/main" id="{1F90A568-79FB-76DE-8DC4-0A0A8381FBB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TextBox 10">
            <a:extLst>
              <a:ext uri="{FF2B5EF4-FFF2-40B4-BE49-F238E27FC236}">
                <a16:creationId xmlns:a16="http://schemas.microsoft.com/office/drawing/2014/main" id="{A5CD40C3-816E-3891-7174-5284402ADDCB}"/>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7" name="Table 8">
            <a:extLst>
              <a:ext uri="{FF2B5EF4-FFF2-40B4-BE49-F238E27FC236}">
                <a16:creationId xmlns:a16="http://schemas.microsoft.com/office/drawing/2014/main" id="{0E35347E-0D83-33B5-E842-80E24E7FB494}"/>
              </a:ext>
            </a:extLst>
          </p:cNvPr>
          <p:cNvGraphicFramePr>
            <a:graphicFrameLocks noGrp="1"/>
          </p:cNvGraphicFramePr>
          <p:nvPr userDrawn="1"/>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2052">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8" name="Content Placeholder 2">
            <a:extLst>
              <a:ext uri="{FF2B5EF4-FFF2-40B4-BE49-F238E27FC236}">
                <a16:creationId xmlns:a16="http://schemas.microsoft.com/office/drawing/2014/main" id="{8155C5EB-4F88-6F0C-46A5-203BEB24D2EF}"/>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0A13366E-12D3-D16F-44F6-8B74B6D1A082}"/>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8507470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61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1">
            <a:extLst>
              <a:ext uri="{FF2B5EF4-FFF2-40B4-BE49-F238E27FC236}">
                <a16:creationId xmlns:a16="http://schemas.microsoft.com/office/drawing/2014/main" id="{4FE9BFCC-0209-D6CD-5C81-B80BB2B941E8}"/>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7" name="Subtitle 2">
            <a:extLst>
              <a:ext uri="{FF2B5EF4-FFF2-40B4-BE49-F238E27FC236}">
                <a16:creationId xmlns:a16="http://schemas.microsoft.com/office/drawing/2014/main" id="{24058874-3E0C-060C-C406-FCB3EA0A6473}"/>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Text Placeholder 6">
            <a:extLst>
              <a:ext uri="{FF2B5EF4-FFF2-40B4-BE49-F238E27FC236}">
                <a16:creationId xmlns:a16="http://schemas.microsoft.com/office/drawing/2014/main" id="{E8F22ED9-EBDE-3C13-5A62-FE557EDEF738}"/>
              </a:ext>
            </a:extLst>
          </p:cNvPr>
          <p:cNvSpPr txBox="1">
            <a:spLocks/>
          </p:cNvSpPr>
          <p:nvPr userDrawn="1"/>
        </p:nvSpPr>
        <p:spPr>
          <a:xfrm>
            <a:off x="2934333" y="1685008"/>
            <a:ext cx="2244992" cy="2245475"/>
          </a:xfrm>
          <a:prstGeom prst="rect">
            <a:avLst/>
          </a:prstGeom>
          <a:solidFill>
            <a:srgbClr val="F2603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447FC86C-34D3-B159-B2C4-C5C966D74C8F}"/>
              </a:ext>
            </a:extLst>
          </p:cNvPr>
          <p:cNvSpPr txBox="1">
            <a:spLocks/>
          </p:cNvSpPr>
          <p:nvPr userDrawn="1"/>
        </p:nvSpPr>
        <p:spPr>
          <a:xfrm>
            <a:off x="2934333" y="393048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7" name="Content Placeholder 2">
            <a:extLst>
              <a:ext uri="{FF2B5EF4-FFF2-40B4-BE49-F238E27FC236}">
                <a16:creationId xmlns:a16="http://schemas.microsoft.com/office/drawing/2014/main" id="{4A6425DB-90B5-B1CB-A879-54327B2C4AD7}"/>
              </a:ext>
            </a:extLst>
          </p:cNvPr>
          <p:cNvSpPr>
            <a:spLocks noGrp="1"/>
          </p:cNvSpPr>
          <p:nvPr>
            <p:ph sz="half" idx="18"/>
          </p:nvPr>
        </p:nvSpPr>
        <p:spPr>
          <a:xfrm>
            <a:off x="3059337" y="232587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8" name="TextBox 17">
            <a:extLst>
              <a:ext uri="{FF2B5EF4-FFF2-40B4-BE49-F238E27FC236}">
                <a16:creationId xmlns:a16="http://schemas.microsoft.com/office/drawing/2014/main" id="{C21380C4-5CD7-AE88-867F-EF1BB1E1A1E9}"/>
              </a:ext>
            </a:extLst>
          </p:cNvPr>
          <p:cNvSpPr txBox="1"/>
          <p:nvPr userDrawn="1"/>
        </p:nvSpPr>
        <p:spPr>
          <a:xfrm>
            <a:off x="3577595" y="488370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9" name="Table 8">
            <a:extLst>
              <a:ext uri="{FF2B5EF4-FFF2-40B4-BE49-F238E27FC236}">
                <a16:creationId xmlns:a16="http://schemas.microsoft.com/office/drawing/2014/main" id="{D9CBBE0D-A308-F647-5720-2BB0B4EF0679}"/>
              </a:ext>
            </a:extLst>
          </p:cNvPr>
          <p:cNvGraphicFramePr>
            <a:graphicFrameLocks noGrp="1"/>
          </p:cNvGraphicFramePr>
          <p:nvPr userDrawn="1"/>
        </p:nvGraphicFramePr>
        <p:xfrm>
          <a:off x="5323262" y="168500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030">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20" name="Content Placeholder 2">
            <a:extLst>
              <a:ext uri="{FF2B5EF4-FFF2-40B4-BE49-F238E27FC236}">
                <a16:creationId xmlns:a16="http://schemas.microsoft.com/office/drawing/2014/main" id="{8E20B29F-4A55-9A3E-F50B-B2922E3A7ECF}"/>
              </a:ext>
            </a:extLst>
          </p:cNvPr>
          <p:cNvSpPr>
            <a:spLocks noGrp="1"/>
          </p:cNvSpPr>
          <p:nvPr>
            <p:ph idx="14"/>
          </p:nvPr>
        </p:nvSpPr>
        <p:spPr>
          <a:xfrm>
            <a:off x="5707451" y="429477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1" name="Content Placeholder 2">
            <a:extLst>
              <a:ext uri="{FF2B5EF4-FFF2-40B4-BE49-F238E27FC236}">
                <a16:creationId xmlns:a16="http://schemas.microsoft.com/office/drawing/2014/main" id="{CC4E258D-7074-2739-C454-8709698CB31D}"/>
              </a:ext>
            </a:extLst>
          </p:cNvPr>
          <p:cNvSpPr>
            <a:spLocks noGrp="1"/>
          </p:cNvSpPr>
          <p:nvPr>
            <p:ph idx="19"/>
          </p:nvPr>
        </p:nvSpPr>
        <p:spPr>
          <a:xfrm>
            <a:off x="5707451" y="205259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078380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71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1">
            <a:extLst>
              <a:ext uri="{FF2B5EF4-FFF2-40B4-BE49-F238E27FC236}">
                <a16:creationId xmlns:a16="http://schemas.microsoft.com/office/drawing/2014/main" id="{4FE9BFCC-0209-D6CD-5C81-B80BB2B941E8}"/>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2" name="Text Placeholder 6">
            <a:extLst>
              <a:ext uri="{FF2B5EF4-FFF2-40B4-BE49-F238E27FC236}">
                <a16:creationId xmlns:a16="http://schemas.microsoft.com/office/drawing/2014/main" id="{3D9E5350-0CA3-ED12-CBAC-0B54F2A277A5}"/>
              </a:ext>
            </a:extLst>
          </p:cNvPr>
          <p:cNvSpPr txBox="1">
            <a:spLocks/>
          </p:cNvSpPr>
          <p:nvPr userDrawn="1"/>
        </p:nvSpPr>
        <p:spPr>
          <a:xfrm>
            <a:off x="2934333" y="1685008"/>
            <a:ext cx="2244992" cy="224547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Text Placeholder 6">
            <a:extLst>
              <a:ext uri="{FF2B5EF4-FFF2-40B4-BE49-F238E27FC236}">
                <a16:creationId xmlns:a16="http://schemas.microsoft.com/office/drawing/2014/main" id="{DB7A6477-28A5-397A-DE3B-B27FAF099387}"/>
              </a:ext>
            </a:extLst>
          </p:cNvPr>
          <p:cNvSpPr txBox="1">
            <a:spLocks/>
          </p:cNvSpPr>
          <p:nvPr userDrawn="1"/>
        </p:nvSpPr>
        <p:spPr>
          <a:xfrm>
            <a:off x="2934333" y="393048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Content Placeholder 2">
            <a:extLst>
              <a:ext uri="{FF2B5EF4-FFF2-40B4-BE49-F238E27FC236}">
                <a16:creationId xmlns:a16="http://schemas.microsoft.com/office/drawing/2014/main" id="{6C3981C3-21A1-EEB6-1931-9DEDDC719515}"/>
              </a:ext>
            </a:extLst>
          </p:cNvPr>
          <p:cNvSpPr>
            <a:spLocks noGrp="1"/>
          </p:cNvSpPr>
          <p:nvPr>
            <p:ph sz="half" idx="18"/>
          </p:nvPr>
        </p:nvSpPr>
        <p:spPr>
          <a:xfrm>
            <a:off x="3059337" y="232587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TextBox 16">
            <a:extLst>
              <a:ext uri="{FF2B5EF4-FFF2-40B4-BE49-F238E27FC236}">
                <a16:creationId xmlns:a16="http://schemas.microsoft.com/office/drawing/2014/main" id="{AE88197A-49FF-BC55-1119-BB6B068B50E2}"/>
              </a:ext>
            </a:extLst>
          </p:cNvPr>
          <p:cNvSpPr txBox="1"/>
          <p:nvPr userDrawn="1"/>
        </p:nvSpPr>
        <p:spPr>
          <a:xfrm>
            <a:off x="3577595" y="488370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8" name="Table 8">
            <a:extLst>
              <a:ext uri="{FF2B5EF4-FFF2-40B4-BE49-F238E27FC236}">
                <a16:creationId xmlns:a16="http://schemas.microsoft.com/office/drawing/2014/main" id="{84D73A21-6B64-0E76-532B-DD3CBC71F816}"/>
              </a:ext>
            </a:extLst>
          </p:cNvPr>
          <p:cNvGraphicFramePr>
            <a:graphicFrameLocks noGrp="1"/>
          </p:cNvGraphicFramePr>
          <p:nvPr userDrawn="1"/>
        </p:nvGraphicFramePr>
        <p:xfrm>
          <a:off x="5323262" y="168500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9D1">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9" name="Content Placeholder 2">
            <a:extLst>
              <a:ext uri="{FF2B5EF4-FFF2-40B4-BE49-F238E27FC236}">
                <a16:creationId xmlns:a16="http://schemas.microsoft.com/office/drawing/2014/main" id="{2A941B26-1A7B-43CD-03E3-6DAF02017FE5}"/>
              </a:ext>
            </a:extLst>
          </p:cNvPr>
          <p:cNvSpPr>
            <a:spLocks noGrp="1"/>
          </p:cNvSpPr>
          <p:nvPr>
            <p:ph idx="14"/>
          </p:nvPr>
        </p:nvSpPr>
        <p:spPr>
          <a:xfrm>
            <a:off x="5707451" y="429477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0" name="Content Placeholder 2">
            <a:extLst>
              <a:ext uri="{FF2B5EF4-FFF2-40B4-BE49-F238E27FC236}">
                <a16:creationId xmlns:a16="http://schemas.microsoft.com/office/drawing/2014/main" id="{3E69AFEB-E416-8D9B-1129-4B971D0EC478}"/>
              </a:ext>
            </a:extLst>
          </p:cNvPr>
          <p:cNvSpPr>
            <a:spLocks noGrp="1"/>
          </p:cNvSpPr>
          <p:nvPr>
            <p:ph idx="19"/>
          </p:nvPr>
        </p:nvSpPr>
        <p:spPr>
          <a:xfrm>
            <a:off x="5707451" y="205259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1" name="Subtitle 2">
            <a:extLst>
              <a:ext uri="{FF2B5EF4-FFF2-40B4-BE49-F238E27FC236}">
                <a16:creationId xmlns:a16="http://schemas.microsoft.com/office/drawing/2014/main" id="{1993A49E-DAC2-687B-1EE5-EB7CDF4E4ECF}"/>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26864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85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1">
            <a:extLst>
              <a:ext uri="{FF2B5EF4-FFF2-40B4-BE49-F238E27FC236}">
                <a16:creationId xmlns:a16="http://schemas.microsoft.com/office/drawing/2014/main" id="{4FE9BFCC-0209-D6CD-5C81-B80BB2B941E8}"/>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21" name="Text Placeholder 6">
            <a:extLst>
              <a:ext uri="{FF2B5EF4-FFF2-40B4-BE49-F238E27FC236}">
                <a16:creationId xmlns:a16="http://schemas.microsoft.com/office/drawing/2014/main" id="{6CDC43AF-6E59-05FF-4E62-AE7404D27FD9}"/>
              </a:ext>
            </a:extLst>
          </p:cNvPr>
          <p:cNvSpPr txBox="1">
            <a:spLocks/>
          </p:cNvSpPr>
          <p:nvPr userDrawn="1"/>
        </p:nvSpPr>
        <p:spPr>
          <a:xfrm>
            <a:off x="2934333" y="1480288"/>
            <a:ext cx="2244992" cy="224547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3" name="Text Placeholder 6">
            <a:extLst>
              <a:ext uri="{FF2B5EF4-FFF2-40B4-BE49-F238E27FC236}">
                <a16:creationId xmlns:a16="http://schemas.microsoft.com/office/drawing/2014/main" id="{4FBE2D17-50E7-B449-4648-21E1461886C1}"/>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4" name="Content Placeholder 2">
            <a:extLst>
              <a:ext uri="{FF2B5EF4-FFF2-40B4-BE49-F238E27FC236}">
                <a16:creationId xmlns:a16="http://schemas.microsoft.com/office/drawing/2014/main" id="{49AD9750-EA27-3007-6199-C8804180A567}"/>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TextBox 24">
            <a:extLst>
              <a:ext uri="{FF2B5EF4-FFF2-40B4-BE49-F238E27FC236}">
                <a16:creationId xmlns:a16="http://schemas.microsoft.com/office/drawing/2014/main" id="{65650CB6-D237-975B-A123-4E3BBA9A6FA3}"/>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26" name="Table 8">
            <a:extLst>
              <a:ext uri="{FF2B5EF4-FFF2-40B4-BE49-F238E27FC236}">
                <a16:creationId xmlns:a16="http://schemas.microsoft.com/office/drawing/2014/main" id="{7A05CFE3-E1CA-98C7-109B-D449BC9B9171}"/>
              </a:ext>
            </a:extLst>
          </p:cNvPr>
          <p:cNvGraphicFramePr>
            <a:graphicFrameLocks noGrp="1"/>
          </p:cNvGraphicFramePr>
          <p:nvPr userDrawn="1"/>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9D1">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27" name="Content Placeholder 2">
            <a:extLst>
              <a:ext uri="{FF2B5EF4-FFF2-40B4-BE49-F238E27FC236}">
                <a16:creationId xmlns:a16="http://schemas.microsoft.com/office/drawing/2014/main" id="{B50E1CD3-0C76-A26C-BD8F-E2F06B33336D}"/>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8" name="Content Placeholder 2">
            <a:extLst>
              <a:ext uri="{FF2B5EF4-FFF2-40B4-BE49-F238E27FC236}">
                <a16:creationId xmlns:a16="http://schemas.microsoft.com/office/drawing/2014/main" id="{F3556227-3AF6-5D40-4BD3-53D3C728F8AE}"/>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4005621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Points Vertical 2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A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60D62BBF-9694-62F6-FA4F-F4DEA6E0FB65}"/>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DD2330E6-F45A-1A37-B13B-E2D2903149AC}"/>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70F38722-C3D9-A70B-8832-E5CC5255B0D5}"/>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7C09903B-2F12-F275-EF1C-AAA9F5D05ADB}"/>
              </a:ext>
            </a:extLst>
          </p:cNvPr>
          <p:cNvSpPr>
            <a:spLocks noGrp="1"/>
          </p:cNvSpPr>
          <p:nvPr>
            <p:ph type="body" sz="quarter" idx="31"/>
          </p:nvPr>
        </p:nvSpPr>
        <p:spPr>
          <a:xfrm>
            <a:off x="903591" y="2642237"/>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8BC095AE-95BD-1449-6213-F383CC5D052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27806641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50_Colors">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0BAF297E-BDA3-2403-068E-1D795F5B9640}"/>
              </a:ext>
            </a:extLst>
          </p:cNvPr>
          <p:cNvGraphicFramePr>
            <a:graphicFrameLocks noGrp="1"/>
          </p:cNvGraphicFramePr>
          <p:nvPr userDrawn="1"/>
        </p:nvGraphicFramePr>
        <p:xfrm>
          <a:off x="5323262" y="1477896"/>
          <a:ext cx="3947113" cy="4490949"/>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4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85000"/>
                        <a:alpha val="29000"/>
                      </a:schemeClr>
                    </a:solidFill>
                  </a:tcPr>
                </a:tc>
                <a:extLst>
                  <a:ext uri="{0D108BD9-81ED-4DB2-BD59-A6C34878D82A}">
                    <a16:rowId xmlns:a16="http://schemas.microsoft.com/office/drawing/2014/main" val="923291516"/>
                  </a:ext>
                </a:extLst>
              </a:tr>
            </a:tbl>
          </a:graphicData>
        </a:graphic>
      </p:graphicFrame>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6" name="Content Placeholder 2">
            <a:extLst>
              <a:ext uri="{FF2B5EF4-FFF2-40B4-BE49-F238E27FC236}">
                <a16:creationId xmlns:a16="http://schemas.microsoft.com/office/drawing/2014/main" id="{C350534E-8462-1E67-F983-B6C65F3A2D64}"/>
              </a:ext>
            </a:extLst>
          </p:cNvPr>
          <p:cNvSpPr>
            <a:spLocks noGrp="1"/>
          </p:cNvSpPr>
          <p:nvPr>
            <p:ph idx="19"/>
          </p:nvPr>
        </p:nvSpPr>
        <p:spPr>
          <a:xfrm>
            <a:off x="5729568" y="1872782"/>
            <a:ext cx="3134499" cy="3704055"/>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0" name="Text Placeholder 6">
            <a:extLst>
              <a:ext uri="{FF2B5EF4-FFF2-40B4-BE49-F238E27FC236}">
                <a16:creationId xmlns:a16="http://schemas.microsoft.com/office/drawing/2014/main" id="{2E3138F9-B49D-8B30-6DA5-0D7BDCF0DDC9}"/>
              </a:ext>
            </a:extLst>
          </p:cNvPr>
          <p:cNvSpPr txBox="1">
            <a:spLocks/>
          </p:cNvSpPr>
          <p:nvPr userDrawn="1"/>
        </p:nvSpPr>
        <p:spPr>
          <a:xfrm>
            <a:off x="2934333" y="1480288"/>
            <a:ext cx="2244992" cy="2245475"/>
          </a:xfrm>
          <a:prstGeom prst="rect">
            <a:avLst/>
          </a:prstGeom>
          <a:solidFill>
            <a:srgbClr val="02C7E5"/>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1" name="Text Placeholder 6">
            <a:extLst>
              <a:ext uri="{FF2B5EF4-FFF2-40B4-BE49-F238E27FC236}">
                <a16:creationId xmlns:a16="http://schemas.microsoft.com/office/drawing/2014/main" id="{0FE7F014-99CC-83BB-127F-8DF19803E13D}"/>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3" name="Content Placeholder 2">
            <a:extLst>
              <a:ext uri="{FF2B5EF4-FFF2-40B4-BE49-F238E27FC236}">
                <a16:creationId xmlns:a16="http://schemas.microsoft.com/office/drawing/2014/main" id="{7CF3C920-BADD-3E34-94D8-0F714464F140}"/>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4" name="TextBox 23">
            <a:extLst>
              <a:ext uri="{FF2B5EF4-FFF2-40B4-BE49-F238E27FC236}">
                <a16:creationId xmlns:a16="http://schemas.microsoft.com/office/drawing/2014/main" id="{23E5F688-91D3-36AF-9E9E-1AC3C1BCA363}"/>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
        <p:nvSpPr>
          <p:cNvPr id="26" name="TextBox 25">
            <a:extLst>
              <a:ext uri="{FF2B5EF4-FFF2-40B4-BE49-F238E27FC236}">
                <a16:creationId xmlns:a16="http://schemas.microsoft.com/office/drawing/2014/main" id="{54AA1A39-C0D8-7CF6-B61D-3A22188CF3BC}"/>
              </a:ext>
            </a:extLst>
          </p:cNvPr>
          <p:cNvSpPr txBox="1"/>
          <p:nvPr userDrawn="1"/>
        </p:nvSpPr>
        <p:spPr>
          <a:xfrm>
            <a:off x="3050275" y="3247745"/>
            <a:ext cx="6100548" cy="369332"/>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p:txBody>
      </p:sp>
    </p:spTree>
    <p:extLst>
      <p:ext uri="{BB962C8B-B14F-4D97-AF65-F5344CB8AC3E}">
        <p14:creationId xmlns:p14="http://schemas.microsoft.com/office/powerpoint/2010/main" val="839094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8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8">
            <a:extLst>
              <a:ext uri="{FF2B5EF4-FFF2-40B4-BE49-F238E27FC236}">
                <a16:creationId xmlns:a16="http://schemas.microsoft.com/office/drawing/2014/main" id="{9F2AE36D-033F-6368-44C2-9ACB370A7F9E}"/>
              </a:ext>
            </a:extLst>
          </p:cNvPr>
          <p:cNvGraphicFramePr>
            <a:graphicFrameLocks noGrp="1"/>
          </p:cNvGraphicFramePr>
          <p:nvPr userDrawn="1"/>
        </p:nvGraphicFramePr>
        <p:xfrm>
          <a:off x="5323262" y="1477896"/>
          <a:ext cx="3947113" cy="4490949"/>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4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85000"/>
                        <a:alpha val="29000"/>
                      </a:schemeClr>
                    </a:solidFill>
                  </a:tcPr>
                </a:tc>
                <a:extLst>
                  <a:ext uri="{0D108BD9-81ED-4DB2-BD59-A6C34878D82A}">
                    <a16:rowId xmlns:a16="http://schemas.microsoft.com/office/drawing/2014/main" val="923291516"/>
                  </a:ext>
                </a:extLst>
              </a:tr>
            </a:tbl>
          </a:graphicData>
        </a:graphic>
      </p:graphicFrame>
      <p:sp>
        <p:nvSpPr>
          <p:cNvPr id="7" name="Content Placeholder 2">
            <a:extLst>
              <a:ext uri="{FF2B5EF4-FFF2-40B4-BE49-F238E27FC236}">
                <a16:creationId xmlns:a16="http://schemas.microsoft.com/office/drawing/2014/main" id="{F2FB396E-07B5-704A-B236-6A9BB59FBA25}"/>
              </a:ext>
            </a:extLst>
          </p:cNvPr>
          <p:cNvSpPr>
            <a:spLocks noGrp="1"/>
          </p:cNvSpPr>
          <p:nvPr>
            <p:ph idx="19"/>
          </p:nvPr>
        </p:nvSpPr>
        <p:spPr>
          <a:xfrm>
            <a:off x="5729568" y="1872782"/>
            <a:ext cx="3134499" cy="3704055"/>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Text Placeholder 6">
            <a:extLst>
              <a:ext uri="{FF2B5EF4-FFF2-40B4-BE49-F238E27FC236}">
                <a16:creationId xmlns:a16="http://schemas.microsoft.com/office/drawing/2014/main" id="{033DAE48-B2FE-6855-0F88-BCDFC75AE1DD}"/>
              </a:ext>
            </a:extLst>
          </p:cNvPr>
          <p:cNvSpPr txBox="1">
            <a:spLocks/>
          </p:cNvSpPr>
          <p:nvPr userDrawn="1"/>
        </p:nvSpPr>
        <p:spPr>
          <a:xfrm>
            <a:off x="2934333" y="1480288"/>
            <a:ext cx="2244992" cy="2245475"/>
          </a:xfrm>
          <a:prstGeom prst="rect">
            <a:avLst/>
          </a:prstGeom>
          <a:solidFill>
            <a:srgbClr val="00A6C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77D7F83B-255A-6B52-2D23-97BD733B26E5}"/>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472390E0-7027-F583-6B43-0BEAD3C7D92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TextBox 16">
            <a:extLst>
              <a:ext uri="{FF2B5EF4-FFF2-40B4-BE49-F238E27FC236}">
                <a16:creationId xmlns:a16="http://schemas.microsoft.com/office/drawing/2014/main" id="{ECD91591-069A-A513-0FD3-CF8485EFA668}"/>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3163760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0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8">
            <a:extLst>
              <a:ext uri="{FF2B5EF4-FFF2-40B4-BE49-F238E27FC236}">
                <a16:creationId xmlns:a16="http://schemas.microsoft.com/office/drawing/2014/main" id="{9F2AE36D-033F-6368-44C2-9ACB370A7F9E}"/>
              </a:ext>
            </a:extLst>
          </p:cNvPr>
          <p:cNvGraphicFramePr>
            <a:graphicFrameLocks noGrp="1"/>
          </p:cNvGraphicFramePr>
          <p:nvPr userDrawn="1"/>
        </p:nvGraphicFramePr>
        <p:xfrm>
          <a:off x="5323262" y="1477896"/>
          <a:ext cx="3947113" cy="4490949"/>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4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85000"/>
                        <a:alpha val="29000"/>
                      </a:schemeClr>
                    </a:solidFill>
                  </a:tcPr>
                </a:tc>
                <a:extLst>
                  <a:ext uri="{0D108BD9-81ED-4DB2-BD59-A6C34878D82A}">
                    <a16:rowId xmlns:a16="http://schemas.microsoft.com/office/drawing/2014/main" val="923291516"/>
                  </a:ext>
                </a:extLst>
              </a:tr>
            </a:tbl>
          </a:graphicData>
        </a:graphic>
      </p:graphicFrame>
      <p:sp>
        <p:nvSpPr>
          <p:cNvPr id="7" name="Content Placeholder 2">
            <a:extLst>
              <a:ext uri="{FF2B5EF4-FFF2-40B4-BE49-F238E27FC236}">
                <a16:creationId xmlns:a16="http://schemas.microsoft.com/office/drawing/2014/main" id="{F2FB396E-07B5-704A-B236-6A9BB59FBA25}"/>
              </a:ext>
            </a:extLst>
          </p:cNvPr>
          <p:cNvSpPr>
            <a:spLocks noGrp="1"/>
          </p:cNvSpPr>
          <p:nvPr>
            <p:ph idx="19"/>
          </p:nvPr>
        </p:nvSpPr>
        <p:spPr>
          <a:xfrm>
            <a:off x="5729568" y="1872782"/>
            <a:ext cx="3134499" cy="3704055"/>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Text Placeholder 6">
            <a:extLst>
              <a:ext uri="{FF2B5EF4-FFF2-40B4-BE49-F238E27FC236}">
                <a16:creationId xmlns:a16="http://schemas.microsoft.com/office/drawing/2014/main" id="{033DAE48-B2FE-6855-0F88-BCDFC75AE1DD}"/>
              </a:ext>
            </a:extLst>
          </p:cNvPr>
          <p:cNvSpPr txBox="1">
            <a:spLocks/>
          </p:cNvSpPr>
          <p:nvPr userDrawn="1"/>
        </p:nvSpPr>
        <p:spPr>
          <a:xfrm>
            <a:off x="2934333" y="1480288"/>
            <a:ext cx="2244992" cy="224547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77D7F83B-255A-6B52-2D23-97BD733B26E5}"/>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472390E0-7027-F583-6B43-0BEAD3C7D92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TextBox 16">
            <a:extLst>
              <a:ext uri="{FF2B5EF4-FFF2-40B4-BE49-F238E27FC236}">
                <a16:creationId xmlns:a16="http://schemas.microsoft.com/office/drawing/2014/main" id="{ECD91591-069A-A513-0FD3-CF8485EFA668}"/>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626377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4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Content Placeholder 2">
            <a:extLst>
              <a:ext uri="{FF2B5EF4-FFF2-40B4-BE49-F238E27FC236}">
                <a16:creationId xmlns:a16="http://schemas.microsoft.com/office/drawing/2014/main" id="{1048889A-5A4A-FB74-9196-0AEE623C2CC1}"/>
              </a:ext>
            </a:extLst>
          </p:cNvPr>
          <p:cNvSpPr>
            <a:spLocks noGrp="1"/>
          </p:cNvSpPr>
          <p:nvPr>
            <p:ph sz="half" idx="1"/>
          </p:nvPr>
        </p:nvSpPr>
        <p:spPr>
          <a:xfrm>
            <a:off x="4882845" y="149331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DF2BA72C-8E5D-40B0-0802-410FA360EC73}"/>
              </a:ext>
            </a:extLst>
          </p:cNvPr>
          <p:cNvSpPr>
            <a:spLocks noGrp="1"/>
          </p:cNvSpPr>
          <p:nvPr>
            <p:ph idx="14"/>
          </p:nvPr>
        </p:nvSpPr>
        <p:spPr>
          <a:xfrm>
            <a:off x="4882847" y="1928099"/>
            <a:ext cx="5181600" cy="4044292"/>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0" name="Picture 9">
            <a:extLst>
              <a:ext uri="{FF2B5EF4-FFF2-40B4-BE49-F238E27FC236}">
                <a16:creationId xmlns:a16="http://schemas.microsoft.com/office/drawing/2014/main" id="{28E6963E-60F4-DB72-1F50-3336568E9460}"/>
              </a:ext>
            </a:extLst>
          </p:cNvPr>
          <p:cNvPicPr>
            <a:picLocks noChangeAspect="1"/>
          </p:cNvPicPr>
          <p:nvPr userDrawn="1"/>
        </p:nvPicPr>
        <p:blipFill>
          <a:blip r:embed="rId3">
            <a:alphaModFix/>
          </a:blip>
          <a:stretch>
            <a:fillRect/>
          </a:stretch>
        </p:blipFill>
        <p:spPr>
          <a:xfrm>
            <a:off x="328435" y="6332613"/>
            <a:ext cx="2545395" cy="278867"/>
          </a:xfrm>
          <a:prstGeom prst="rect">
            <a:avLst/>
          </a:prstGeom>
        </p:spPr>
      </p:pic>
      <p:sp>
        <p:nvSpPr>
          <p:cNvPr id="8" name="Text Placeholder 6">
            <a:extLst>
              <a:ext uri="{FF2B5EF4-FFF2-40B4-BE49-F238E27FC236}">
                <a16:creationId xmlns:a16="http://schemas.microsoft.com/office/drawing/2014/main" id="{56282358-1621-7BBB-5CD3-0557D01200FD}"/>
              </a:ext>
            </a:extLst>
          </p:cNvPr>
          <p:cNvSpPr txBox="1">
            <a:spLocks/>
          </p:cNvSpPr>
          <p:nvPr userDrawn="1"/>
        </p:nvSpPr>
        <p:spPr>
          <a:xfrm>
            <a:off x="2429367" y="1480288"/>
            <a:ext cx="2244992" cy="2245475"/>
          </a:xfrm>
          <a:prstGeom prst="rect">
            <a:avLst/>
          </a:prstGeom>
          <a:solidFill>
            <a:srgbClr val="87C60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5F659C0F-7728-76CB-E5A5-1DD513829613}"/>
              </a:ext>
            </a:extLst>
          </p:cNvPr>
          <p:cNvSpPr txBox="1">
            <a:spLocks/>
          </p:cNvSpPr>
          <p:nvPr userDrawn="1"/>
        </p:nvSpPr>
        <p:spPr>
          <a:xfrm>
            <a:off x="2429367"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CB42C981-909F-2EA0-D9DE-51F2A026F8E9}"/>
              </a:ext>
            </a:extLst>
          </p:cNvPr>
          <p:cNvSpPr>
            <a:spLocks noGrp="1"/>
          </p:cNvSpPr>
          <p:nvPr>
            <p:ph sz="half" idx="18"/>
          </p:nvPr>
        </p:nvSpPr>
        <p:spPr>
          <a:xfrm>
            <a:off x="2554369" y="212115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TextBox 14">
            <a:extLst>
              <a:ext uri="{FF2B5EF4-FFF2-40B4-BE49-F238E27FC236}">
                <a16:creationId xmlns:a16="http://schemas.microsoft.com/office/drawing/2014/main" id="{1816099F-64A1-1D91-C11F-4F88ADD4C72B}"/>
              </a:ext>
            </a:extLst>
          </p:cNvPr>
          <p:cNvSpPr txBox="1"/>
          <p:nvPr userDrawn="1"/>
        </p:nvSpPr>
        <p:spPr>
          <a:xfrm>
            <a:off x="3072629"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3890304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19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4DAD1550-E568-9BD6-F9B2-16D4BFC99823}"/>
              </a:ext>
            </a:extLst>
          </p:cNvPr>
          <p:cNvGraphicFramePr>
            <a:graphicFrameLocks/>
          </p:cNvGraphicFramePr>
          <p:nvPr userDrawn="1"/>
        </p:nvGraphicFramePr>
        <p:xfrm>
          <a:off x="1532443" y="1943302"/>
          <a:ext cx="9127115" cy="2826433"/>
        </p:xfrm>
        <a:graphic>
          <a:graphicData uri="http://schemas.openxmlformats.org/drawingml/2006/table">
            <a:tbl>
              <a:tblPr firstRow="1" bandRow="1">
                <a:tableStyleId>{00A15C55-8517-42AA-B614-E9B94910E393}</a:tableStyleId>
              </a:tblPr>
              <a:tblGrid>
                <a:gridCol w="3054797">
                  <a:extLst>
                    <a:ext uri="{9D8B030D-6E8A-4147-A177-3AD203B41FA5}">
                      <a16:colId xmlns:a16="http://schemas.microsoft.com/office/drawing/2014/main" val="3599576060"/>
                    </a:ext>
                  </a:extLst>
                </a:gridCol>
                <a:gridCol w="3017520">
                  <a:extLst>
                    <a:ext uri="{9D8B030D-6E8A-4147-A177-3AD203B41FA5}">
                      <a16:colId xmlns:a16="http://schemas.microsoft.com/office/drawing/2014/main" val="4075598264"/>
                    </a:ext>
                  </a:extLst>
                </a:gridCol>
                <a:gridCol w="3054797">
                  <a:extLst>
                    <a:ext uri="{9D8B030D-6E8A-4147-A177-3AD203B41FA5}">
                      <a16:colId xmlns:a16="http://schemas.microsoft.com/office/drawing/2014/main" val="709045446"/>
                    </a:ext>
                  </a:extLst>
                </a:gridCol>
              </a:tblGrid>
              <a:tr h="6705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1</a:t>
                      </a:r>
                    </a:p>
                  </a:txBody>
                  <a:tcPr marL="0" marR="0" marT="91440" marB="0">
                    <a:lnL w="9525" cap="flat" cmpd="sng" algn="ctr">
                      <a:solidFill>
                        <a:schemeClr val="tx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2</a:t>
                      </a:r>
                    </a:p>
                  </a:txBody>
                  <a:tcPr marT="91440" marB="91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3</a:t>
                      </a:r>
                    </a:p>
                  </a:txBody>
                  <a:tcPr marL="0" marR="0" marT="0" marB="91440" anchor="ctr">
                    <a:lnL w="9525" cap="flat" cmpd="sng" algn="ctr">
                      <a:solidFill>
                        <a:schemeClr val="tx1"/>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952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685358736"/>
                  </a:ext>
                </a:extLst>
              </a:tr>
              <a:tr h="7080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Engagement</a:t>
                      </a:r>
                    </a:p>
                  </a:txBody>
                  <a:tcPr marT="91440" marB="91440" anchor="ctr">
                    <a:lnL w="9525" cap="flat" cmpd="sng" algn="ctr">
                      <a:solidFill>
                        <a:schemeClr val="tx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Retention</a:t>
                      </a:r>
                    </a:p>
                  </a:txBody>
                  <a:tcPr marT="91440" marB="9144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Sustained/Increasing </a:t>
                      </a:r>
                      <a:b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b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Life Production</a:t>
                      </a:r>
                    </a:p>
                  </a:txBody>
                  <a:tcPr marL="0" marR="0" marT="91440" marB="91440" anchor="ctr">
                    <a:lnL w="9525" cap="flat" cmpd="sng" algn="ctr">
                      <a:solidFill>
                        <a:schemeClr val="tx1"/>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459342365"/>
                  </a:ext>
                </a:extLst>
              </a:tr>
              <a:tr h="1625600">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the percentage of FPs placing business in Year 1</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Motivate lapsed FPs to re-engage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L="274320" marR="274320" marT="365760" marB="18288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 the percentage of FPs who continue to do business with us the following year and, importantly, the next year after that</a:t>
                      </a:r>
                    </a:p>
                    <a:p>
                      <a:pPr algn="ctr"/>
                      <a:endParaRPr lang="en-US" sz="1100" dirty="0"/>
                    </a:p>
                  </a:txBody>
                  <a:tcPr marL="274320" marR="274320" marT="365760" marB="18288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Build deepening (versus eroding) relationships with FPs, resulting in increasing year-over-year sales</a:t>
                      </a:r>
                    </a:p>
                    <a:p>
                      <a:pPr algn="ctr"/>
                      <a:endParaRPr lang="en-US" sz="1100" dirty="0"/>
                    </a:p>
                  </a:txBody>
                  <a:tcPr marL="274320" marR="274320" marT="365760" marB="18288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84130738"/>
                  </a:ext>
                </a:extLst>
              </a:tr>
            </a:tbl>
          </a:graphicData>
        </a:graphic>
      </p:graphicFrame>
    </p:spTree>
    <p:extLst>
      <p:ext uri="{BB962C8B-B14F-4D97-AF65-F5344CB8AC3E}">
        <p14:creationId xmlns:p14="http://schemas.microsoft.com/office/powerpoint/2010/main" val="696721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2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7" name="Table 6">
            <a:extLst>
              <a:ext uri="{FF2B5EF4-FFF2-40B4-BE49-F238E27FC236}">
                <a16:creationId xmlns:a16="http://schemas.microsoft.com/office/drawing/2014/main" id="{FC945E33-AF1F-1B80-C4FF-C5343BABD9F7}"/>
              </a:ext>
            </a:extLst>
          </p:cNvPr>
          <p:cNvGraphicFramePr>
            <a:graphicFrameLocks/>
          </p:cNvGraphicFramePr>
          <p:nvPr userDrawn="1"/>
        </p:nvGraphicFramePr>
        <p:xfrm>
          <a:off x="1532443" y="1943302"/>
          <a:ext cx="9127115" cy="3154277"/>
        </p:xfrm>
        <a:graphic>
          <a:graphicData uri="http://schemas.openxmlformats.org/drawingml/2006/table">
            <a:tbl>
              <a:tblPr firstRow="1" bandRow="1">
                <a:tableStyleId>{00A15C55-8517-42AA-B614-E9B94910E393}</a:tableStyleId>
              </a:tblPr>
              <a:tblGrid>
                <a:gridCol w="3054797">
                  <a:extLst>
                    <a:ext uri="{9D8B030D-6E8A-4147-A177-3AD203B41FA5}">
                      <a16:colId xmlns:a16="http://schemas.microsoft.com/office/drawing/2014/main" val="3599576060"/>
                    </a:ext>
                  </a:extLst>
                </a:gridCol>
                <a:gridCol w="3017520">
                  <a:extLst>
                    <a:ext uri="{9D8B030D-6E8A-4147-A177-3AD203B41FA5}">
                      <a16:colId xmlns:a16="http://schemas.microsoft.com/office/drawing/2014/main" val="4075598264"/>
                    </a:ext>
                  </a:extLst>
                </a:gridCol>
                <a:gridCol w="3054797">
                  <a:extLst>
                    <a:ext uri="{9D8B030D-6E8A-4147-A177-3AD203B41FA5}">
                      <a16:colId xmlns:a16="http://schemas.microsoft.com/office/drawing/2014/main" val="709045446"/>
                    </a:ext>
                  </a:extLst>
                </a:gridCol>
              </a:tblGrid>
              <a:tr h="8530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Financial professional perceptions</a:t>
                      </a:r>
                    </a:p>
                  </a:txBody>
                  <a:tcPr marT="91440" marB="91440" anchor="ctr">
                    <a:lnL w="9525" cap="flat" cmpd="sng" algn="ctr">
                      <a:solidFill>
                        <a:schemeClr val="tx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Financial professional behaviors</a:t>
                      </a:r>
                    </a:p>
                  </a:txBody>
                  <a:tcPr marT="91440" marB="9144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Penn Mutual offerings </a:t>
                      </a:r>
                      <a:b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b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and processes</a:t>
                      </a:r>
                    </a:p>
                  </a:txBody>
                  <a:tcPr marL="0" marR="0" marT="91440" marB="91440" anchor="ctr">
                    <a:lnL w="9525" cap="flat" cmpd="sng" algn="ctr">
                      <a:solidFill>
                        <a:schemeClr val="tx1"/>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459342365"/>
                  </a:ext>
                </a:extLst>
              </a:tr>
              <a:tr h="2397760">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Leverage key ‘Moments of Truth’ (MOTs)</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FP advocacy</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Bolster CX ratings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L="365760" marR="274320" marT="274320" marB="27432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 FP activation and engagement</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Shorten time to first and subsequent application</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 1-year retention,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an eye on 4-year retention</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share of commission</a:t>
                      </a:r>
                    </a:p>
                    <a:p>
                      <a:pPr algn="ctr"/>
                      <a:endParaRPr lang="en-US" sz="1100" dirty="0"/>
                    </a:p>
                  </a:txBody>
                  <a:tcPr marL="365760" marR="274320" marT="274320" marB="27432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 innovation opportunities that drive FP activation/ engagement, retention and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sales growth/production</a:t>
                      </a:r>
                    </a:p>
                    <a:p>
                      <a:pPr algn="ctr"/>
                      <a:endParaRPr lang="en-US" sz="1100" dirty="0"/>
                    </a:p>
                  </a:txBody>
                  <a:tcPr marL="365760" marR="274320" marT="274320" marB="27432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84130738"/>
                  </a:ext>
                </a:extLst>
              </a:tr>
            </a:tbl>
          </a:graphicData>
        </a:graphic>
      </p:graphicFrame>
    </p:spTree>
    <p:extLst>
      <p:ext uri="{BB962C8B-B14F-4D97-AF65-F5344CB8AC3E}">
        <p14:creationId xmlns:p14="http://schemas.microsoft.com/office/powerpoint/2010/main" val="3791656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2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aphicFrame>
        <p:nvGraphicFramePr>
          <p:cNvPr id="7" name="Table 6">
            <a:extLst>
              <a:ext uri="{FF2B5EF4-FFF2-40B4-BE49-F238E27FC236}">
                <a16:creationId xmlns:a16="http://schemas.microsoft.com/office/drawing/2014/main" id="{17D6362E-A12B-6EB2-F269-68DD4C50FB6A}"/>
              </a:ext>
            </a:extLst>
          </p:cNvPr>
          <p:cNvGraphicFramePr>
            <a:graphicFrameLocks/>
          </p:cNvGraphicFramePr>
          <p:nvPr userDrawn="1"/>
        </p:nvGraphicFramePr>
        <p:xfrm>
          <a:off x="1524000" y="2331720"/>
          <a:ext cx="9144000" cy="219456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2149416354"/>
                    </a:ext>
                  </a:extLst>
                </a:gridCol>
                <a:gridCol w="1828800">
                  <a:extLst>
                    <a:ext uri="{9D8B030D-6E8A-4147-A177-3AD203B41FA5}">
                      <a16:colId xmlns:a16="http://schemas.microsoft.com/office/drawing/2014/main" val="3599576060"/>
                    </a:ext>
                  </a:extLst>
                </a:gridCol>
                <a:gridCol w="1828800">
                  <a:extLst>
                    <a:ext uri="{9D8B030D-6E8A-4147-A177-3AD203B41FA5}">
                      <a16:colId xmlns:a16="http://schemas.microsoft.com/office/drawing/2014/main" val="4075598264"/>
                    </a:ext>
                  </a:extLst>
                </a:gridCol>
                <a:gridCol w="1828800">
                  <a:extLst>
                    <a:ext uri="{9D8B030D-6E8A-4147-A177-3AD203B41FA5}">
                      <a16:colId xmlns:a16="http://schemas.microsoft.com/office/drawing/2014/main" val="3687680921"/>
                    </a:ext>
                  </a:extLst>
                </a:gridCol>
                <a:gridCol w="1828800">
                  <a:extLst>
                    <a:ext uri="{9D8B030D-6E8A-4147-A177-3AD203B41FA5}">
                      <a16:colId xmlns:a16="http://schemas.microsoft.com/office/drawing/2014/main" val="709045446"/>
                    </a:ext>
                  </a:extLst>
                </a:gridCol>
              </a:tblGrid>
              <a:tr h="548640">
                <a:tc>
                  <a:txBody>
                    <a:bodyPr/>
                    <a:lstStyle/>
                    <a:p>
                      <a:pPr algn="ctr"/>
                      <a:r>
                        <a:rPr lang="en-US" sz="1200" b="1" kern="1200" dirty="0">
                          <a:solidFill>
                            <a:schemeClr val="tx1"/>
                          </a:solidFill>
                          <a:latin typeface="+mn-lt"/>
                          <a:ea typeface="+mn-ea"/>
                          <a:cs typeface="+mn-cs"/>
                        </a:rPr>
                        <a:t>FP Segment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Policies / Yr.</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LWP / Year</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LWP / Policy</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Life FYC / Yr.</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1870034069"/>
                  </a:ext>
                </a:extLst>
              </a:tr>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First-Years writers</a:t>
                      </a:r>
                    </a:p>
                  </a:txBody>
                  <a:tcPr marR="1828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3.9</a:t>
                      </a:r>
                    </a:p>
                  </a:txBody>
                  <a:tcPr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$19,917</a:t>
                      </a:r>
                    </a:p>
                  </a:txBody>
                  <a:tcPr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$5,107</a:t>
                      </a:r>
                    </a:p>
                  </a:txBody>
                  <a:tcPr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tc>
                  <a:txBody>
                    <a:bodyPr/>
                    <a:lstStyle/>
                    <a:p>
                      <a:pPr algn="ctr"/>
                      <a:r>
                        <a:rPr lang="en-US" sz="1100" b="1" dirty="0"/>
                        <a:t>$11,287</a:t>
                      </a:r>
                    </a:p>
                  </a:txBody>
                  <a:tcPr marR="1828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extLst>
                  <a:ext uri="{0D108BD9-81ED-4DB2-BD59-A6C34878D82A}">
                    <a16:rowId xmlns:a16="http://schemas.microsoft.com/office/drawing/2014/main" val="533428321"/>
                  </a:ext>
                </a:extLst>
              </a:tr>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Retained Producers</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4.7</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$23,773</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$5,058</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$13,046</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extLst>
                  <a:ext uri="{0D108BD9-81ED-4DB2-BD59-A6C34878D82A}">
                    <a16:rowId xmlns:a16="http://schemas.microsoft.com/office/drawing/2014/main" val="685358736"/>
                  </a:ext>
                </a:extLst>
              </a:tr>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Lapsed</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0.9</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r>
                        <a:rPr lang="en-US" sz="1100" b="1" dirty="0"/>
                        <a:t>$8,880</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r>
                        <a:rPr lang="en-US" sz="1100" b="1" dirty="0"/>
                        <a:t>$9,844</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r>
                        <a:rPr lang="en-US" sz="1100" b="1" dirty="0"/>
                        <a:t>$3,913</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extLst>
                  <a:ext uri="{0D108BD9-81ED-4DB2-BD59-A6C34878D82A}">
                    <a16:rowId xmlns:a16="http://schemas.microsoft.com/office/drawing/2014/main" val="3199600598"/>
                  </a:ext>
                </a:extLst>
              </a:tr>
            </a:tbl>
          </a:graphicData>
        </a:graphic>
      </p:graphicFrame>
    </p:spTree>
    <p:extLst>
      <p:ext uri="{BB962C8B-B14F-4D97-AF65-F5344CB8AC3E}">
        <p14:creationId xmlns:p14="http://schemas.microsoft.com/office/powerpoint/2010/main" val="34365727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12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nvGraphicFramePr>
        <p:xfrm>
          <a:off x="838200" y="1392057"/>
          <a:ext cx="10515605" cy="3796193"/>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5502194"/>
                  </a:ext>
                </a:extLst>
              </a:tr>
            </a:tbl>
          </a:graphicData>
        </a:graphic>
      </p:graphicFrame>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1636977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8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nvGraphicFramePr>
        <p:xfrm>
          <a:off x="838200" y="1392057"/>
          <a:ext cx="10515605" cy="3399380"/>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00AA44"/>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5502194"/>
                  </a:ext>
                </a:extLst>
              </a:tr>
            </a:tbl>
          </a:graphicData>
        </a:graphic>
      </p:graphicFrame>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73078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6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nvGraphicFramePr>
        <p:xfrm>
          <a:off x="838200" y="1473945"/>
          <a:ext cx="10515605" cy="3796193"/>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extLst>
                  <a:ext uri="{0D108BD9-81ED-4DB2-BD59-A6C34878D82A}">
                    <a16:rowId xmlns:a16="http://schemas.microsoft.com/office/drawing/2014/main" val="1870034069"/>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5502194"/>
                  </a:ext>
                </a:extLst>
              </a:tr>
            </a:tbl>
          </a:graphicData>
        </a:graphic>
      </p:graphicFrame>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410113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Points Vertica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2A8BC84-ED09-809F-37DF-39D638C52A26}"/>
              </a:ext>
            </a:extLst>
          </p:cNvPr>
          <p:cNvSpPr>
            <a:spLocks noGrp="1"/>
          </p:cNvSpPr>
          <p:nvPr>
            <p:ph type="body" sz="quarter" idx="31"/>
          </p:nvPr>
        </p:nvSpPr>
        <p:spPr>
          <a:xfrm>
            <a:off x="857871" y="2642237"/>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76E9115-B360-CA81-4A87-8B281E8194F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95203023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4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2" name="Content Placeholder 11">
            <a:extLst>
              <a:ext uri="{FF2B5EF4-FFF2-40B4-BE49-F238E27FC236}">
                <a16:creationId xmlns:a16="http://schemas.microsoft.com/office/drawing/2014/main" id="{594DD832-543B-54D0-B3EB-5518A9D9A73E}"/>
              </a:ext>
            </a:extLst>
          </p:cNvPr>
          <p:cNvSpPr>
            <a:spLocks noGrp="1"/>
          </p:cNvSpPr>
          <p:nvPr>
            <p:ph sz="quarter" idx="26" hasCustomPrompt="1"/>
          </p:nvPr>
        </p:nvSpPr>
        <p:spPr>
          <a:xfrm>
            <a:off x="838201" y="1294047"/>
            <a:ext cx="10515599" cy="368828"/>
          </a:xfrm>
          <a:prstGeom prst="rect">
            <a:avLst/>
          </a:prstGeom>
        </p:spPr>
        <p:txBody>
          <a:bodyPr lIns="0" tIns="0" rIns="0" bIns="0" anchor="ctr"/>
          <a:lstStyle>
            <a:lvl1pPr marL="0" indent="0" algn="ctr">
              <a:buFontTx/>
              <a:buNone/>
              <a:defRPr sz="1600" b="1"/>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subtitle style</a:t>
            </a:r>
          </a:p>
        </p:txBody>
      </p:sp>
      <p:graphicFrame>
        <p:nvGraphicFramePr>
          <p:cNvPr id="3" name="Table 6">
            <a:extLst>
              <a:ext uri="{FF2B5EF4-FFF2-40B4-BE49-F238E27FC236}">
                <a16:creationId xmlns:a16="http://schemas.microsoft.com/office/drawing/2014/main" id="{DF5ED12D-57E6-8641-22EB-1ED904C617B4}"/>
              </a:ext>
            </a:extLst>
          </p:cNvPr>
          <p:cNvGraphicFramePr>
            <a:graphicFrameLocks/>
          </p:cNvGraphicFramePr>
          <p:nvPr userDrawn="1"/>
        </p:nvGraphicFramePr>
        <p:xfrm>
          <a:off x="838200" y="1868422"/>
          <a:ext cx="10515605" cy="3445673"/>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bl>
          </a:graphicData>
        </a:graphic>
      </p:graphicFrame>
    </p:spTree>
    <p:extLst>
      <p:ext uri="{BB962C8B-B14F-4D97-AF65-F5344CB8AC3E}">
        <p14:creationId xmlns:p14="http://schemas.microsoft.com/office/powerpoint/2010/main" val="2644667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2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nvGraphicFramePr>
        <p:xfrm>
          <a:off x="838200" y="1473945"/>
          <a:ext cx="10515600" cy="4558193"/>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149416354"/>
                    </a:ext>
                  </a:extLst>
                </a:gridCol>
                <a:gridCol w="2628900">
                  <a:extLst>
                    <a:ext uri="{9D8B030D-6E8A-4147-A177-3AD203B41FA5}">
                      <a16:colId xmlns:a16="http://schemas.microsoft.com/office/drawing/2014/main" val="3599576060"/>
                    </a:ext>
                  </a:extLst>
                </a:gridCol>
                <a:gridCol w="2628900">
                  <a:extLst>
                    <a:ext uri="{9D8B030D-6E8A-4147-A177-3AD203B41FA5}">
                      <a16:colId xmlns:a16="http://schemas.microsoft.com/office/drawing/2014/main" val="4075598264"/>
                    </a:ext>
                  </a:extLst>
                </a:gridCol>
                <a:gridCol w="2628900">
                  <a:extLst>
                    <a:ext uri="{9D8B030D-6E8A-4147-A177-3AD203B41FA5}">
                      <a16:colId xmlns:a16="http://schemas.microsoft.com/office/drawing/2014/main" val="709045446"/>
                    </a:ext>
                  </a:extLst>
                </a:gridCol>
              </a:tblGrid>
              <a:tr h="595220">
                <a:tc gridSpan="4">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457200">
                <a:tc>
                  <a:txBody>
                    <a:bodyPr/>
                    <a:lstStyle/>
                    <a:p>
                      <a:endParaRPr lang="en-US" sz="1100" b="0" i="1" u="none"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822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09626214"/>
                  </a:ext>
                </a:extLst>
              </a:tr>
            </a:tbl>
          </a:graphicData>
        </a:graphic>
      </p:graphicFrame>
      <p:sp>
        <p:nvSpPr>
          <p:cNvPr id="7" name="Subtitle 2">
            <a:extLst>
              <a:ext uri="{FF2B5EF4-FFF2-40B4-BE49-F238E27FC236}">
                <a16:creationId xmlns:a16="http://schemas.microsoft.com/office/drawing/2014/main" id="{FA021C44-6B49-510F-F0FE-B08715A0E9C0}"/>
              </a:ext>
            </a:extLst>
          </p:cNvPr>
          <p:cNvSpPr>
            <a:spLocks noGrp="1"/>
          </p:cNvSpPr>
          <p:nvPr>
            <p:ph type="subTitle" idx="25"/>
          </p:nvPr>
        </p:nvSpPr>
        <p:spPr>
          <a:xfrm>
            <a:off x="1070864" y="5384056"/>
            <a:ext cx="10041561"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479817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2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nvGraphicFramePr>
        <p:xfrm>
          <a:off x="838200" y="1473945"/>
          <a:ext cx="10515600" cy="416138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149416354"/>
                    </a:ext>
                  </a:extLst>
                </a:gridCol>
                <a:gridCol w="2628900">
                  <a:extLst>
                    <a:ext uri="{9D8B030D-6E8A-4147-A177-3AD203B41FA5}">
                      <a16:colId xmlns:a16="http://schemas.microsoft.com/office/drawing/2014/main" val="3599576060"/>
                    </a:ext>
                  </a:extLst>
                </a:gridCol>
                <a:gridCol w="2628900">
                  <a:extLst>
                    <a:ext uri="{9D8B030D-6E8A-4147-A177-3AD203B41FA5}">
                      <a16:colId xmlns:a16="http://schemas.microsoft.com/office/drawing/2014/main" val="4075598264"/>
                    </a:ext>
                  </a:extLst>
                </a:gridCol>
                <a:gridCol w="2628900">
                  <a:extLst>
                    <a:ext uri="{9D8B030D-6E8A-4147-A177-3AD203B41FA5}">
                      <a16:colId xmlns:a16="http://schemas.microsoft.com/office/drawing/2014/main" val="709045446"/>
                    </a:ext>
                  </a:extLst>
                </a:gridCol>
              </a:tblGrid>
              <a:tr h="595220">
                <a:tc gridSpan="4">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548640">
                <a:tc>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548640">
                <a:tc>
                  <a:txBody>
                    <a:bodyPr/>
                    <a:lstStyle/>
                    <a:p>
                      <a:endParaRPr lang="en-US" sz="1100" b="0" i="1" u="none"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822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09626214"/>
                  </a:ext>
                </a:extLst>
              </a:tr>
            </a:tbl>
          </a:graphicData>
        </a:graphic>
      </p:graphicFrame>
      <p:sp>
        <p:nvSpPr>
          <p:cNvPr id="7" name="Subtitle 2">
            <a:extLst>
              <a:ext uri="{FF2B5EF4-FFF2-40B4-BE49-F238E27FC236}">
                <a16:creationId xmlns:a16="http://schemas.microsoft.com/office/drawing/2014/main" id="{FA021C44-6B49-510F-F0FE-B08715A0E9C0}"/>
              </a:ext>
            </a:extLst>
          </p:cNvPr>
          <p:cNvSpPr>
            <a:spLocks noGrp="1"/>
          </p:cNvSpPr>
          <p:nvPr>
            <p:ph type="subTitle" idx="25"/>
          </p:nvPr>
        </p:nvSpPr>
        <p:spPr>
          <a:xfrm>
            <a:off x="1070864" y="4988931"/>
            <a:ext cx="10041561"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629585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25_Colors">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9267027B-D226-4B9A-B728-995C110B41A3}"/>
              </a:ext>
            </a:extLst>
          </p:cNvPr>
          <p:cNvGraphicFramePr>
            <a:graphicFrameLocks/>
          </p:cNvGraphicFramePr>
          <p:nvPr userDrawn="1"/>
        </p:nvGraphicFramePr>
        <p:xfrm>
          <a:off x="838200" y="1348442"/>
          <a:ext cx="10515600" cy="416138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149416354"/>
                    </a:ext>
                  </a:extLst>
                </a:gridCol>
                <a:gridCol w="2628900">
                  <a:extLst>
                    <a:ext uri="{9D8B030D-6E8A-4147-A177-3AD203B41FA5}">
                      <a16:colId xmlns:a16="http://schemas.microsoft.com/office/drawing/2014/main" val="3599576060"/>
                    </a:ext>
                  </a:extLst>
                </a:gridCol>
                <a:gridCol w="2628900">
                  <a:extLst>
                    <a:ext uri="{9D8B030D-6E8A-4147-A177-3AD203B41FA5}">
                      <a16:colId xmlns:a16="http://schemas.microsoft.com/office/drawing/2014/main" val="4075598264"/>
                    </a:ext>
                  </a:extLst>
                </a:gridCol>
                <a:gridCol w="2628900">
                  <a:extLst>
                    <a:ext uri="{9D8B030D-6E8A-4147-A177-3AD203B41FA5}">
                      <a16:colId xmlns:a16="http://schemas.microsoft.com/office/drawing/2014/main" val="709045446"/>
                    </a:ext>
                  </a:extLst>
                </a:gridCol>
              </a:tblGrid>
              <a:tr h="595220">
                <a:tc gridSpan="4">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00AA44"/>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457200">
                <a:tc>
                  <a:txBody>
                    <a:bodyPr/>
                    <a:lstStyle/>
                    <a:p>
                      <a:endParaRPr lang="en-US" sz="1100" b="0" i="1" u="none"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822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09626214"/>
                  </a:ext>
                </a:extLst>
              </a:tr>
            </a:tbl>
          </a:graphicData>
        </a:graphic>
      </p:graphicFrame>
      <p:sp>
        <p:nvSpPr>
          <p:cNvPr id="24" name="Subtitle 2">
            <a:extLst>
              <a:ext uri="{FF2B5EF4-FFF2-40B4-BE49-F238E27FC236}">
                <a16:creationId xmlns:a16="http://schemas.microsoft.com/office/drawing/2014/main" id="{48AD5E25-AD8B-16EF-5B6E-9E45C27C74A4}"/>
              </a:ext>
            </a:extLst>
          </p:cNvPr>
          <p:cNvSpPr txBox="1">
            <a:spLocks/>
          </p:cNvSpPr>
          <p:nvPr userDrawn="1"/>
        </p:nvSpPr>
        <p:spPr>
          <a:xfrm>
            <a:off x="1070864" y="4879672"/>
            <a:ext cx="10041561" cy="476917"/>
          </a:xfrm>
          <a:prstGeom prst="rect">
            <a:avLst/>
          </a:prstGeom>
        </p:spPr>
        <p:txBody>
          <a:bodyPr lIns="0" tIns="0" rIns="0" bIns="0"/>
          <a:lstStyle>
            <a:lvl1pPr marL="0" indent="0" algn="l" defTabSz="457200" rtl="0" eaLnBrk="1" latinLnBrk="0" hangingPunct="1">
              <a:lnSpc>
                <a:spcPct val="100000"/>
              </a:lnSpc>
              <a:spcBef>
                <a:spcPts val="0"/>
              </a:spcBef>
              <a:spcAft>
                <a:spcPts val="0"/>
              </a:spcAft>
              <a:buClrTx/>
              <a:buFont typeface="Arial" panose="020B0604020202020204" pitchFamily="34" charset="0"/>
              <a:buNone/>
              <a:defRPr sz="1050" b="0" kern="1200">
                <a:solidFill>
                  <a:schemeClr val="bg1"/>
                </a:solidFill>
                <a:latin typeface="+mn-lt"/>
                <a:ea typeface="+mn-ea"/>
                <a:cs typeface="Times New Roman" panose="02020603050405020304" pitchFamily="18" charset="0"/>
              </a:defRPr>
            </a:lvl1pPr>
            <a:lvl2pPr marL="457200" indent="0" algn="ctr" defTabSz="457200" rtl="0" eaLnBrk="1" latinLnBrk="0" hangingPunct="1">
              <a:lnSpc>
                <a:spcPct val="100000"/>
              </a:lnSpc>
              <a:spcBef>
                <a:spcPts val="0"/>
              </a:spcBef>
              <a:spcAft>
                <a:spcPts val="0"/>
              </a:spcAft>
              <a:buClrTx/>
              <a:buFont typeface="Arial" panose="020B0604020202020204" pitchFamily="34" charset="0"/>
              <a:buNone/>
              <a:defRPr sz="2000" kern="1200">
                <a:solidFill>
                  <a:schemeClr val="bg1"/>
                </a:solidFill>
                <a:latin typeface="+mn-lt"/>
                <a:ea typeface="+mn-ea"/>
                <a:cs typeface="Times New Roman" panose="02020603050405020304" pitchFamily="18" charset="0"/>
              </a:defRPr>
            </a:lvl2pPr>
            <a:lvl3pPr marL="914400" indent="0" algn="ctr" defTabSz="457200" rtl="0" eaLnBrk="1" latinLnBrk="0" hangingPunct="1">
              <a:lnSpc>
                <a:spcPct val="100000"/>
              </a:lnSpc>
              <a:spcBef>
                <a:spcPts val="0"/>
              </a:spcBef>
              <a:spcAft>
                <a:spcPts val="0"/>
              </a:spcAft>
              <a:buClrTx/>
              <a:buFont typeface="Arial" panose="020B0604020202020204" pitchFamily="34" charset="0"/>
              <a:buNone/>
              <a:defRPr sz="1800" kern="1200">
                <a:solidFill>
                  <a:schemeClr val="bg1"/>
                </a:solidFill>
                <a:latin typeface="+mn-lt"/>
                <a:ea typeface="+mn-ea"/>
                <a:cs typeface="Times New Roman" panose="02020603050405020304" pitchFamily="18" charset="0"/>
              </a:defRPr>
            </a:lvl3pPr>
            <a:lvl4pPr marL="1371600" indent="0" algn="ctr" defTabSz="457200" rtl="0" eaLnBrk="1" latinLnBrk="0" hangingPunct="1">
              <a:lnSpc>
                <a:spcPct val="100000"/>
              </a:lnSpc>
              <a:spcBef>
                <a:spcPts val="0"/>
              </a:spcBef>
              <a:spcAft>
                <a:spcPts val="0"/>
              </a:spcAft>
              <a:buClrTx/>
              <a:buFont typeface="Arial" panose="020B0604020202020204" pitchFamily="34" charset="0"/>
              <a:buNone/>
              <a:defRPr sz="1600" kern="1200">
                <a:solidFill>
                  <a:schemeClr val="bg1"/>
                </a:solidFill>
                <a:latin typeface="+mn-lt"/>
                <a:ea typeface="+mn-ea"/>
                <a:cs typeface="Times New Roman" panose="02020603050405020304" pitchFamily="18" charset="0"/>
              </a:defRPr>
            </a:lvl4pPr>
            <a:lvl5pPr marL="1828800" indent="0" algn="ctr" defTabSz="457200" rtl="0" eaLnBrk="1" latinLnBrk="0" hangingPunct="1">
              <a:lnSpc>
                <a:spcPct val="100000"/>
              </a:lnSpc>
              <a:spcBef>
                <a:spcPts val="0"/>
              </a:spcBef>
              <a:spcAft>
                <a:spcPts val="0"/>
              </a:spcAft>
              <a:buClrTx/>
              <a:buFont typeface="Arial" panose="020B0604020202020204" pitchFamily="34" charset="0"/>
              <a:buNone/>
              <a:defRPr sz="1600" kern="1200">
                <a:solidFill>
                  <a:schemeClr val="bg1"/>
                </a:solidFill>
                <a:latin typeface="+mn-lt"/>
                <a:ea typeface="+mn-ea"/>
                <a:cs typeface="Times New Roman" panose="02020603050405020304" pitchFamily="18" charset="0"/>
              </a:defRPr>
            </a:lvl5pPr>
            <a:lvl6pPr marL="22860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9pPr>
          </a:lstStyle>
          <a:p>
            <a:r>
              <a:rPr lang="en-US" sz="1051" dirty="0"/>
              <a:t>Click to edit Master subtitle style</a:t>
            </a: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460467"/>
            <a:ext cx="10515600" cy="368828"/>
          </a:xfrm>
          <a:prstGeom prst="rect">
            <a:avLst/>
          </a:prstGeom>
        </p:spPr>
        <p:txBody>
          <a:bodyPr/>
          <a:lstStyle>
            <a:lvl1pPr marL="0" indent="0" algn="ctr">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083516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121_Colo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C96E0-5410-39E2-0F97-2EE71DCA2B36}"/>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1793507A-2380-3A13-D52F-AB5DCBEAB26A}"/>
              </a:ext>
            </a:extLst>
          </p:cNvPr>
          <p:cNvSpPr txBox="1">
            <a:spLocks noChangeArrowheads="1"/>
          </p:cNvSpPr>
          <p:nvPr userDrawn="1"/>
        </p:nvSpPr>
        <p:spPr>
          <a:xfrm>
            <a:off x="4070431" y="3711003"/>
            <a:ext cx="1950720" cy="1950720"/>
          </a:xfrm>
          <a:prstGeom prst="rect">
            <a:avLst/>
          </a:prstGeom>
          <a:solidFill>
            <a:srgbClr val="00AA44"/>
          </a:solidFill>
          <a:ln>
            <a:noFill/>
          </a:ln>
        </p:spPr>
        <p:txBody>
          <a:bodyPr vert="horz" lIns="0" tIns="0" rIns="0" bIns="0" rtlCol="0" anchor="ctr">
            <a:noAutofit/>
          </a:bodyPr>
          <a:lstStyle/>
          <a:p>
            <a:pPr lvl="0" algn="ctr" defTabSz="457189">
              <a:spcAft>
                <a:spcPts val="600"/>
              </a:spcAft>
            </a:pPr>
            <a:endParaRPr lang="en-US" sz="1600" b="1" dirty="0">
              <a:solidFill>
                <a:srgbClr val="000000"/>
              </a:solidFill>
              <a:latin typeface="Georgia"/>
              <a:cs typeface="Times New Roman" panose="02020603050405020304" pitchFamily="18" charset="0"/>
            </a:endParaRPr>
          </a:p>
        </p:txBody>
      </p:sp>
      <p:sp>
        <p:nvSpPr>
          <p:cNvPr id="8" name="Rectangle 3">
            <a:extLst>
              <a:ext uri="{FF2B5EF4-FFF2-40B4-BE49-F238E27FC236}">
                <a16:creationId xmlns:a16="http://schemas.microsoft.com/office/drawing/2014/main" id="{5139F682-42FA-55BE-934F-6BA2E0294433}"/>
              </a:ext>
            </a:extLst>
          </p:cNvPr>
          <p:cNvSpPr txBox="1">
            <a:spLocks noChangeArrowheads="1"/>
          </p:cNvSpPr>
          <p:nvPr userDrawn="1"/>
        </p:nvSpPr>
        <p:spPr>
          <a:xfrm>
            <a:off x="6177021" y="3711003"/>
            <a:ext cx="1950720" cy="1950720"/>
          </a:xfrm>
          <a:prstGeom prst="rect">
            <a:avLst/>
          </a:prstGeom>
          <a:solidFill>
            <a:srgbClr val="37474F">
              <a:alpha val="54000"/>
            </a:srgbClr>
          </a:solidFill>
          <a:ln>
            <a:noFill/>
          </a:ln>
        </p:spPr>
        <p:txBody>
          <a:bodyPr vert="horz" lIns="0" tIns="0" rIns="0" bIns="0" rtlCol="0" anchor="ctr">
            <a:noAutofit/>
          </a:bodyPr>
          <a:lstStyle/>
          <a:p>
            <a:pPr lvl="0" algn="ctr" defTabSz="457189">
              <a:spcAft>
                <a:spcPts val="600"/>
              </a:spcAft>
            </a:pPr>
            <a:endParaRPr lang="en-US" sz="1600" b="1" dirty="0">
              <a:solidFill>
                <a:schemeClr val="bg1"/>
              </a:solidFill>
              <a:latin typeface="Georgia"/>
              <a:cs typeface="Times New Roman" panose="02020603050405020304" pitchFamily="18" charset="0"/>
            </a:endParaRPr>
          </a:p>
        </p:txBody>
      </p:sp>
      <p:sp>
        <p:nvSpPr>
          <p:cNvPr id="9" name="Rectangle 3">
            <a:extLst>
              <a:ext uri="{FF2B5EF4-FFF2-40B4-BE49-F238E27FC236}">
                <a16:creationId xmlns:a16="http://schemas.microsoft.com/office/drawing/2014/main" id="{85D99B85-3241-2EF4-4623-0CE8CAD40D33}"/>
              </a:ext>
            </a:extLst>
          </p:cNvPr>
          <p:cNvSpPr txBox="1">
            <a:spLocks noChangeArrowheads="1"/>
          </p:cNvSpPr>
          <p:nvPr userDrawn="1"/>
        </p:nvSpPr>
        <p:spPr>
          <a:xfrm>
            <a:off x="6177021" y="1627559"/>
            <a:ext cx="1950720" cy="1950720"/>
          </a:xfrm>
          <a:prstGeom prst="rect">
            <a:avLst/>
          </a:prstGeom>
          <a:solidFill>
            <a:srgbClr val="00AA44"/>
          </a:solidFill>
          <a:ln>
            <a:noFill/>
          </a:ln>
        </p:spPr>
        <p:txBody>
          <a:bodyPr vert="horz" lIns="0" tIns="365760" rIns="0" bIns="91440" rtlCol="0" anchor="t">
            <a:noAutofit/>
          </a:bodyPr>
          <a:lstStyle/>
          <a:p>
            <a:pPr lvl="0" algn="ctr" defTabSz="457189">
              <a:spcAft>
                <a:spcPts val="600"/>
              </a:spcAft>
            </a:pPr>
            <a:endParaRPr lang="en-US" sz="1600" b="1" dirty="0">
              <a:solidFill>
                <a:srgbClr val="000000"/>
              </a:solidFill>
              <a:latin typeface="Georgia"/>
              <a:cs typeface="Times New Roman" panose="02020603050405020304" pitchFamily="18" charset="0"/>
            </a:endParaRPr>
          </a:p>
        </p:txBody>
      </p:sp>
      <p:sp>
        <p:nvSpPr>
          <p:cNvPr id="10" name="Rectangle 3">
            <a:extLst>
              <a:ext uri="{FF2B5EF4-FFF2-40B4-BE49-F238E27FC236}">
                <a16:creationId xmlns:a16="http://schemas.microsoft.com/office/drawing/2014/main" id="{29CF5B50-F7EF-C86F-AEB7-813BD4308F27}"/>
              </a:ext>
            </a:extLst>
          </p:cNvPr>
          <p:cNvSpPr txBox="1">
            <a:spLocks noChangeArrowheads="1"/>
          </p:cNvSpPr>
          <p:nvPr userDrawn="1"/>
        </p:nvSpPr>
        <p:spPr>
          <a:xfrm>
            <a:off x="4070429" y="1627559"/>
            <a:ext cx="1950720" cy="1950720"/>
          </a:xfrm>
          <a:prstGeom prst="rect">
            <a:avLst/>
          </a:prstGeom>
          <a:solidFill>
            <a:srgbClr val="00AA44"/>
          </a:solidFill>
          <a:ln>
            <a:noFill/>
          </a:ln>
        </p:spPr>
        <p:txBody>
          <a:bodyPr vert="horz" lIns="182880" tIns="365760" rIns="182880" bIns="91440" rtlCol="0" anchor="t">
            <a:noAutofit/>
          </a:bodyPr>
          <a:lstStyle/>
          <a:p>
            <a:pPr lvl="0" algn="ctr" defTabSz="457189">
              <a:spcAft>
                <a:spcPts val="600"/>
              </a:spcAft>
            </a:pPr>
            <a:endParaRPr lang="en-US" sz="1600" b="1" dirty="0">
              <a:solidFill>
                <a:srgbClr val="000000"/>
              </a:solidFill>
              <a:latin typeface="Georgia"/>
              <a:cs typeface="Times New Roman" panose="02020603050405020304" pitchFamily="18" charset="0"/>
            </a:endParaRPr>
          </a:p>
        </p:txBody>
      </p:sp>
      <p:pic>
        <p:nvPicPr>
          <p:cNvPr id="11" name="Graphic 1">
            <a:extLst>
              <a:ext uri="{FF2B5EF4-FFF2-40B4-BE49-F238E27FC236}">
                <a16:creationId xmlns:a16="http://schemas.microsoft.com/office/drawing/2014/main" id="{FCC725BD-0466-F226-BCF0-45D7C5390F8A}"/>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77594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2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9" name="Rectangle 18">
            <a:extLst>
              <a:ext uri="{FF2B5EF4-FFF2-40B4-BE49-F238E27FC236}">
                <a16:creationId xmlns:a16="http://schemas.microsoft.com/office/drawing/2014/main" id="{A7473FC4-6CC4-FFA9-4D3A-8B53E4B5A3FA}"/>
              </a:ext>
            </a:extLst>
          </p:cNvPr>
          <p:cNvSpPr/>
          <p:nvPr userDrawn="1"/>
        </p:nvSpPr>
        <p:spPr>
          <a:xfrm>
            <a:off x="2131501" y="1750979"/>
            <a:ext cx="2509736" cy="250973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latin typeface="+mj-lt"/>
            </a:endParaRPr>
          </a:p>
        </p:txBody>
      </p:sp>
      <p:sp>
        <p:nvSpPr>
          <p:cNvPr id="20" name="Rectangle 19">
            <a:extLst>
              <a:ext uri="{FF2B5EF4-FFF2-40B4-BE49-F238E27FC236}">
                <a16:creationId xmlns:a16="http://schemas.microsoft.com/office/drawing/2014/main" id="{92F8BCA1-40DC-9A1B-1581-F09F0DB4BA52}"/>
              </a:ext>
            </a:extLst>
          </p:cNvPr>
          <p:cNvSpPr/>
          <p:nvPr userDrawn="1"/>
        </p:nvSpPr>
        <p:spPr>
          <a:xfrm>
            <a:off x="4826063" y="1750979"/>
            <a:ext cx="2509736" cy="2509736"/>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284">
              <a:lnSpc>
                <a:spcPct val="90000"/>
              </a:lnSpc>
              <a:spcBef>
                <a:spcPct val="0"/>
              </a:spcBef>
              <a:spcAft>
                <a:spcPct val="35000"/>
              </a:spcAft>
            </a:pPr>
            <a:endParaRPr lang="en-US" sz="2200" b="1" dirty="0">
              <a:latin typeface="+mj-lt"/>
            </a:endParaRPr>
          </a:p>
        </p:txBody>
      </p:sp>
      <p:sp>
        <p:nvSpPr>
          <p:cNvPr id="21" name="Rectangle 20">
            <a:extLst>
              <a:ext uri="{FF2B5EF4-FFF2-40B4-BE49-F238E27FC236}">
                <a16:creationId xmlns:a16="http://schemas.microsoft.com/office/drawing/2014/main" id="{52B904C1-E2B0-D52F-11BD-DFDDD856D3EE}"/>
              </a:ext>
            </a:extLst>
          </p:cNvPr>
          <p:cNvSpPr/>
          <p:nvPr userDrawn="1"/>
        </p:nvSpPr>
        <p:spPr>
          <a:xfrm>
            <a:off x="7520623" y="1750979"/>
            <a:ext cx="2509736" cy="2509736"/>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latin typeface="+mj-lt"/>
            </a:endParaRPr>
          </a:p>
        </p:txBody>
      </p:sp>
      <p:cxnSp>
        <p:nvCxnSpPr>
          <p:cNvPr id="23" name="Straight Connector 22">
            <a:extLst>
              <a:ext uri="{FF2B5EF4-FFF2-40B4-BE49-F238E27FC236}">
                <a16:creationId xmlns:a16="http://schemas.microsoft.com/office/drawing/2014/main" id="{072C480D-DD3E-3D57-B229-CD7856F9EB1C}"/>
              </a:ext>
            </a:extLst>
          </p:cNvPr>
          <p:cNvCxnSpPr>
            <a:cxnSpLocks/>
          </p:cNvCxnSpPr>
          <p:nvPr userDrawn="1"/>
        </p:nvCxnSpPr>
        <p:spPr>
          <a:xfrm>
            <a:off x="3381983" y="4894200"/>
            <a:ext cx="5393508" cy="0"/>
          </a:xfrm>
          <a:prstGeom prst="line">
            <a:avLst/>
          </a:prstGeom>
          <a:ln w="19050">
            <a:solidFill>
              <a:schemeClr val="tx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1D18F49-815D-2F72-038B-4045D2ED8524}"/>
              </a:ext>
            </a:extLst>
          </p:cNvPr>
          <p:cNvSpPr/>
          <p:nvPr userDrawn="1"/>
        </p:nvSpPr>
        <p:spPr>
          <a:xfrm>
            <a:off x="2131503" y="4427033"/>
            <a:ext cx="921575" cy="91221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F5F2A742-2FA9-A834-7D0E-4148E44FD2B0}"/>
              </a:ext>
            </a:extLst>
          </p:cNvPr>
          <p:cNvSpPr/>
          <p:nvPr userDrawn="1"/>
        </p:nvSpPr>
        <p:spPr>
          <a:xfrm>
            <a:off x="9101015" y="4427033"/>
            <a:ext cx="921575" cy="91221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Content Placeholder 2">
            <a:extLst>
              <a:ext uri="{FF2B5EF4-FFF2-40B4-BE49-F238E27FC236}">
                <a16:creationId xmlns:a16="http://schemas.microsoft.com/office/drawing/2014/main" id="{FC72666E-0F9D-DCE4-F6C8-5987C13BA5D9}"/>
              </a:ext>
            </a:extLst>
          </p:cNvPr>
          <p:cNvSpPr>
            <a:spLocks noGrp="1"/>
          </p:cNvSpPr>
          <p:nvPr>
            <p:ph sz="half" idx="18"/>
          </p:nvPr>
        </p:nvSpPr>
        <p:spPr>
          <a:xfrm>
            <a:off x="2146191" y="2499541"/>
            <a:ext cx="2495047"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DB2EC422-9D87-7E8F-5FD6-84501E136177}"/>
              </a:ext>
            </a:extLst>
          </p:cNvPr>
          <p:cNvSpPr>
            <a:spLocks noGrp="1"/>
          </p:cNvSpPr>
          <p:nvPr>
            <p:ph sz="half" idx="19"/>
          </p:nvPr>
        </p:nvSpPr>
        <p:spPr>
          <a:xfrm>
            <a:off x="4817674" y="2499541"/>
            <a:ext cx="2495047"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8" name="Content Placeholder 2">
            <a:extLst>
              <a:ext uri="{FF2B5EF4-FFF2-40B4-BE49-F238E27FC236}">
                <a16:creationId xmlns:a16="http://schemas.microsoft.com/office/drawing/2014/main" id="{774EF0DF-4274-3EC7-2366-1BDCA2CCE0C8}"/>
              </a:ext>
            </a:extLst>
          </p:cNvPr>
          <p:cNvSpPr>
            <a:spLocks noGrp="1"/>
          </p:cNvSpPr>
          <p:nvPr>
            <p:ph sz="half" idx="20"/>
          </p:nvPr>
        </p:nvSpPr>
        <p:spPr>
          <a:xfrm>
            <a:off x="7507086" y="2499541"/>
            <a:ext cx="2495047"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915625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Box 2">
            <a:extLst>
              <a:ext uri="{FF2B5EF4-FFF2-40B4-BE49-F238E27FC236}">
                <a16:creationId xmlns:a16="http://schemas.microsoft.com/office/drawing/2014/main" id="{39489D9A-7914-7929-237F-F7DA9F0FB7A0}"/>
              </a:ext>
            </a:extLst>
          </p:cNvPr>
          <p:cNvSpPr txBox="1"/>
          <p:nvPr userDrawn="1"/>
        </p:nvSpPr>
        <p:spPr>
          <a:xfrm>
            <a:off x="8778397" y="4165523"/>
            <a:ext cx="1511523" cy="318100"/>
          </a:xfrm>
          <a:prstGeom prst="rect">
            <a:avLst/>
          </a:prstGeom>
          <a:solidFill>
            <a:schemeClr val="tx1">
              <a:lumMod val="85000"/>
            </a:schemeClr>
          </a:solidFill>
        </p:spPr>
        <p:txBody>
          <a:bodyPr wrap="square" rtlCol="0">
            <a:spAutoFit/>
          </a:bodyPr>
          <a:lstStyle/>
          <a:p>
            <a:pPr algn="ctr"/>
            <a:endParaRPr lang="en-US" sz="1467" b="1" dirty="0">
              <a:solidFill>
                <a:srgbClr val="37474F"/>
              </a:solidFill>
              <a:latin typeface="+mn-lt"/>
            </a:endParaRPr>
          </a:p>
        </p:txBody>
      </p:sp>
      <p:cxnSp>
        <p:nvCxnSpPr>
          <p:cNvPr id="8" name="Straight Arrow Connector 7">
            <a:extLst>
              <a:ext uri="{FF2B5EF4-FFF2-40B4-BE49-F238E27FC236}">
                <a16:creationId xmlns:a16="http://schemas.microsoft.com/office/drawing/2014/main" id="{AD9DF4FA-8221-E0C5-F28E-94BA26056803}"/>
              </a:ext>
            </a:extLst>
          </p:cNvPr>
          <p:cNvCxnSpPr>
            <a:cxnSpLocks/>
          </p:cNvCxnSpPr>
          <p:nvPr userDrawn="1"/>
        </p:nvCxnSpPr>
        <p:spPr>
          <a:xfrm>
            <a:off x="1933724" y="4792241"/>
            <a:ext cx="8354841" cy="0"/>
          </a:xfrm>
          <a:prstGeom prst="straightConnector1">
            <a:avLst/>
          </a:prstGeom>
          <a:ln w="12700">
            <a:solidFill>
              <a:srgbClr val="37474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F6BF29-7338-8A06-A48C-5B71EA95A25B}"/>
              </a:ext>
            </a:extLst>
          </p:cNvPr>
          <p:cNvCxnSpPr>
            <a:cxnSpLocks/>
          </p:cNvCxnSpPr>
          <p:nvPr userDrawn="1"/>
        </p:nvCxnSpPr>
        <p:spPr>
          <a:xfrm flipV="1">
            <a:off x="3443889" y="4359281"/>
            <a:ext cx="5334511" cy="5803"/>
          </a:xfrm>
          <a:prstGeom prst="straightConnector1">
            <a:avLst/>
          </a:prstGeom>
          <a:ln w="22225">
            <a:solidFill>
              <a:schemeClr val="tx1">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68BE65-B571-6C86-F6F1-8BB8CA544890}"/>
              </a:ext>
            </a:extLst>
          </p:cNvPr>
          <p:cNvSpPr txBox="1"/>
          <p:nvPr userDrawn="1"/>
        </p:nvSpPr>
        <p:spPr>
          <a:xfrm>
            <a:off x="1933723" y="4171323"/>
            <a:ext cx="1510165" cy="318100"/>
          </a:xfrm>
          <a:prstGeom prst="rect">
            <a:avLst/>
          </a:prstGeom>
          <a:solidFill>
            <a:schemeClr val="tx1">
              <a:lumMod val="85000"/>
            </a:schemeClr>
          </a:solidFill>
        </p:spPr>
        <p:txBody>
          <a:bodyPr wrap="square" rtlCol="0">
            <a:spAutoFit/>
          </a:bodyPr>
          <a:lstStyle/>
          <a:p>
            <a:pPr algn="ctr"/>
            <a:endParaRPr lang="en-US" sz="1467" b="1" dirty="0">
              <a:solidFill>
                <a:srgbClr val="37474F"/>
              </a:solidFill>
              <a:latin typeface="+mn-lt"/>
            </a:endParaRPr>
          </a:p>
        </p:txBody>
      </p:sp>
      <p:sp>
        <p:nvSpPr>
          <p:cNvPr id="15" name="Rectangle 14">
            <a:extLst>
              <a:ext uri="{FF2B5EF4-FFF2-40B4-BE49-F238E27FC236}">
                <a16:creationId xmlns:a16="http://schemas.microsoft.com/office/drawing/2014/main" id="{075BCEB1-396B-6DBC-DA1C-BADA7C273879}"/>
              </a:ext>
            </a:extLst>
          </p:cNvPr>
          <p:cNvSpPr/>
          <p:nvPr userDrawn="1"/>
        </p:nvSpPr>
        <p:spPr>
          <a:xfrm>
            <a:off x="8778399" y="1600836"/>
            <a:ext cx="1510165" cy="151016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33"/>
              </a:lnSpc>
            </a:pPr>
            <a:endParaRPr lang="en-US" sz="1733" b="1" dirty="0">
              <a:latin typeface="+mj-lt"/>
            </a:endParaRPr>
          </a:p>
        </p:txBody>
      </p:sp>
      <p:sp>
        <p:nvSpPr>
          <p:cNvPr id="16" name="Rectangle 15">
            <a:extLst>
              <a:ext uri="{FF2B5EF4-FFF2-40B4-BE49-F238E27FC236}">
                <a16:creationId xmlns:a16="http://schemas.microsoft.com/office/drawing/2014/main" id="{3E964B27-38FE-E3D5-5E76-394747501C4F}"/>
              </a:ext>
            </a:extLst>
          </p:cNvPr>
          <p:cNvSpPr/>
          <p:nvPr userDrawn="1"/>
        </p:nvSpPr>
        <p:spPr>
          <a:xfrm>
            <a:off x="6189816" y="1609752"/>
            <a:ext cx="1510165" cy="1510165"/>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33"/>
              </a:lnSpc>
            </a:pPr>
            <a:endParaRPr lang="en-US" sz="1733" b="1" dirty="0">
              <a:latin typeface="+mj-lt"/>
            </a:endParaRPr>
          </a:p>
        </p:txBody>
      </p:sp>
      <p:sp>
        <p:nvSpPr>
          <p:cNvPr id="18" name="Rectangle 17">
            <a:extLst>
              <a:ext uri="{FF2B5EF4-FFF2-40B4-BE49-F238E27FC236}">
                <a16:creationId xmlns:a16="http://schemas.microsoft.com/office/drawing/2014/main" id="{8705D0EA-A485-94CE-CECD-0514F38AA608}"/>
              </a:ext>
            </a:extLst>
          </p:cNvPr>
          <p:cNvSpPr/>
          <p:nvPr userDrawn="1"/>
        </p:nvSpPr>
        <p:spPr>
          <a:xfrm>
            <a:off x="3601235" y="1596960"/>
            <a:ext cx="1510165" cy="1510165"/>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33"/>
              </a:lnSpc>
            </a:pPr>
            <a:endParaRPr lang="en-US" sz="1733" b="1" dirty="0">
              <a:latin typeface="+mj-lt"/>
            </a:endParaRPr>
          </a:p>
        </p:txBody>
      </p:sp>
      <p:sp>
        <p:nvSpPr>
          <p:cNvPr id="20" name="Rectangle 19">
            <a:extLst>
              <a:ext uri="{FF2B5EF4-FFF2-40B4-BE49-F238E27FC236}">
                <a16:creationId xmlns:a16="http://schemas.microsoft.com/office/drawing/2014/main" id="{9EDCB69C-F935-735A-ED4D-C146969030B7}"/>
              </a:ext>
            </a:extLst>
          </p:cNvPr>
          <p:cNvSpPr/>
          <p:nvPr userDrawn="1"/>
        </p:nvSpPr>
        <p:spPr>
          <a:xfrm>
            <a:off x="1933723" y="1596960"/>
            <a:ext cx="1510165" cy="1510165"/>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33"/>
              </a:lnSpc>
            </a:pPr>
            <a:endParaRPr lang="en-US" sz="1733" b="1" dirty="0">
              <a:latin typeface="+mj-lt"/>
            </a:endParaRPr>
          </a:p>
        </p:txBody>
      </p:sp>
      <p:sp>
        <p:nvSpPr>
          <p:cNvPr id="21" name="Content Placeholder 2">
            <a:extLst>
              <a:ext uri="{FF2B5EF4-FFF2-40B4-BE49-F238E27FC236}">
                <a16:creationId xmlns:a16="http://schemas.microsoft.com/office/drawing/2014/main" id="{8974EA22-F57B-3AD1-94EE-1D9E5F8E0687}"/>
              </a:ext>
            </a:extLst>
          </p:cNvPr>
          <p:cNvSpPr>
            <a:spLocks noGrp="1"/>
          </p:cNvSpPr>
          <p:nvPr>
            <p:ph sz="half" idx="18"/>
          </p:nvPr>
        </p:nvSpPr>
        <p:spPr>
          <a:xfrm>
            <a:off x="1933723" y="1845736"/>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3" name="Content Placeholder 2">
            <a:extLst>
              <a:ext uri="{FF2B5EF4-FFF2-40B4-BE49-F238E27FC236}">
                <a16:creationId xmlns:a16="http://schemas.microsoft.com/office/drawing/2014/main" id="{6C907BBC-ED57-40DB-BC91-73215FF337D0}"/>
              </a:ext>
            </a:extLst>
          </p:cNvPr>
          <p:cNvSpPr>
            <a:spLocks noGrp="1"/>
          </p:cNvSpPr>
          <p:nvPr>
            <p:ph sz="half" idx="19"/>
          </p:nvPr>
        </p:nvSpPr>
        <p:spPr>
          <a:xfrm>
            <a:off x="3597270" y="1845736"/>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4" name="Content Placeholder 2">
            <a:extLst>
              <a:ext uri="{FF2B5EF4-FFF2-40B4-BE49-F238E27FC236}">
                <a16:creationId xmlns:a16="http://schemas.microsoft.com/office/drawing/2014/main" id="{B9C7FE10-533D-9119-7103-7A625B5D0B50}"/>
              </a:ext>
            </a:extLst>
          </p:cNvPr>
          <p:cNvSpPr>
            <a:spLocks noGrp="1"/>
          </p:cNvSpPr>
          <p:nvPr>
            <p:ph sz="half" idx="20"/>
          </p:nvPr>
        </p:nvSpPr>
        <p:spPr>
          <a:xfrm>
            <a:off x="6197251" y="1845736"/>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C6F1187D-28DA-5131-C525-09D92E4922EA}"/>
              </a:ext>
            </a:extLst>
          </p:cNvPr>
          <p:cNvSpPr>
            <a:spLocks noGrp="1"/>
          </p:cNvSpPr>
          <p:nvPr>
            <p:ph sz="half" idx="21"/>
          </p:nvPr>
        </p:nvSpPr>
        <p:spPr>
          <a:xfrm>
            <a:off x="8775198" y="1845736"/>
            <a:ext cx="1510165" cy="1012611"/>
          </a:xfrm>
          <a:prstGeom prst="rect">
            <a:avLst/>
          </a:prstGeom>
        </p:spPr>
        <p:txBody>
          <a:bodyPr lIns="182880" tIns="0" rIns="182880" bIns="0" anchor="ctr"/>
          <a:lstStyle>
            <a:lvl1pPr marL="0" indent="0" algn="ctr">
              <a:spcAft>
                <a:spcPts val="0"/>
              </a:spcAft>
              <a:buFontTx/>
              <a:buNone/>
              <a:defRPr sz="1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6" name="Content Placeholder 2">
            <a:extLst>
              <a:ext uri="{FF2B5EF4-FFF2-40B4-BE49-F238E27FC236}">
                <a16:creationId xmlns:a16="http://schemas.microsoft.com/office/drawing/2014/main" id="{E23183F8-3E5B-A2A0-685C-4E989D41D6FD}"/>
              </a:ext>
            </a:extLst>
          </p:cNvPr>
          <p:cNvSpPr>
            <a:spLocks noGrp="1"/>
          </p:cNvSpPr>
          <p:nvPr>
            <p:ph sz="half" idx="22"/>
          </p:nvPr>
        </p:nvSpPr>
        <p:spPr>
          <a:xfrm>
            <a:off x="1933723" y="4165523"/>
            <a:ext cx="1510165" cy="318100"/>
          </a:xfrm>
          <a:prstGeom prst="rect">
            <a:avLst/>
          </a:prstGeom>
        </p:spPr>
        <p:txBody>
          <a:bodyPr lIns="0" tIns="0" rIns="0" bIns="0" anchor="ctr"/>
          <a:lstStyle>
            <a:lvl1pPr marL="0" indent="0" algn="ctr">
              <a:spcAft>
                <a:spcPts val="0"/>
              </a:spcAft>
              <a:buFontTx/>
              <a:buNone/>
              <a:defRPr sz="1400" b="1">
                <a:solidFill>
                  <a:schemeClr val="bg1">
                    <a:lumMod val="50000"/>
                    <a:lumOff val="50000"/>
                  </a:schemeClr>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a:t>
            </a:r>
          </a:p>
        </p:txBody>
      </p:sp>
      <p:sp>
        <p:nvSpPr>
          <p:cNvPr id="27" name="Content Placeholder 2">
            <a:extLst>
              <a:ext uri="{FF2B5EF4-FFF2-40B4-BE49-F238E27FC236}">
                <a16:creationId xmlns:a16="http://schemas.microsoft.com/office/drawing/2014/main" id="{757FDD59-B972-5FAE-987A-7F8DFDDC9910}"/>
              </a:ext>
            </a:extLst>
          </p:cNvPr>
          <p:cNvSpPr>
            <a:spLocks noGrp="1"/>
          </p:cNvSpPr>
          <p:nvPr>
            <p:ph sz="half" idx="23"/>
          </p:nvPr>
        </p:nvSpPr>
        <p:spPr>
          <a:xfrm>
            <a:off x="8780707" y="4165523"/>
            <a:ext cx="1510165" cy="318100"/>
          </a:xfrm>
          <a:prstGeom prst="rect">
            <a:avLst/>
          </a:prstGeom>
        </p:spPr>
        <p:txBody>
          <a:bodyPr lIns="0" tIns="0" rIns="0" bIns="0" anchor="ctr"/>
          <a:lstStyle>
            <a:lvl1pPr marL="0" indent="0" algn="ctr">
              <a:spcAft>
                <a:spcPts val="0"/>
              </a:spcAft>
              <a:buFontTx/>
              <a:buNone/>
              <a:defRPr sz="1400" b="1">
                <a:solidFill>
                  <a:schemeClr val="bg1">
                    <a:lumMod val="50000"/>
                    <a:lumOff val="50000"/>
                  </a:schemeClr>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a:t>
            </a:r>
          </a:p>
        </p:txBody>
      </p:sp>
      <p:sp>
        <p:nvSpPr>
          <p:cNvPr id="28" name="Content Placeholder 2">
            <a:extLst>
              <a:ext uri="{FF2B5EF4-FFF2-40B4-BE49-F238E27FC236}">
                <a16:creationId xmlns:a16="http://schemas.microsoft.com/office/drawing/2014/main" id="{6BAE595F-EED5-0C4A-CB2A-896637F4FBDF}"/>
              </a:ext>
            </a:extLst>
          </p:cNvPr>
          <p:cNvSpPr>
            <a:spLocks noGrp="1"/>
          </p:cNvSpPr>
          <p:nvPr>
            <p:ph idx="14"/>
          </p:nvPr>
        </p:nvSpPr>
        <p:spPr>
          <a:xfrm>
            <a:off x="1933723" y="4950536"/>
            <a:ext cx="1510165" cy="915472"/>
          </a:xfrm>
          <a:prstGeom prst="rect">
            <a:avLst/>
          </a:prstGeom>
        </p:spPr>
        <p:txBody>
          <a:bodyPr lIns="91440" tIns="0" rIns="9144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9" name="Content Placeholder 2">
            <a:extLst>
              <a:ext uri="{FF2B5EF4-FFF2-40B4-BE49-F238E27FC236}">
                <a16:creationId xmlns:a16="http://schemas.microsoft.com/office/drawing/2014/main" id="{97E18454-42EB-4BEB-25A3-9EC25F9B8C26}"/>
              </a:ext>
            </a:extLst>
          </p:cNvPr>
          <p:cNvSpPr>
            <a:spLocks noGrp="1"/>
          </p:cNvSpPr>
          <p:nvPr>
            <p:ph idx="24"/>
          </p:nvPr>
        </p:nvSpPr>
        <p:spPr>
          <a:xfrm>
            <a:off x="8780707" y="4950536"/>
            <a:ext cx="1510165" cy="915472"/>
          </a:xfrm>
          <a:prstGeom prst="rect">
            <a:avLst/>
          </a:prstGeom>
        </p:spPr>
        <p:txBody>
          <a:bodyPr lIns="91440" tIns="0" rIns="9144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30" name="Content Placeholder 2">
            <a:extLst>
              <a:ext uri="{FF2B5EF4-FFF2-40B4-BE49-F238E27FC236}">
                <a16:creationId xmlns:a16="http://schemas.microsoft.com/office/drawing/2014/main" id="{2C0676DC-5A52-BD19-C526-19BD26042DAB}"/>
              </a:ext>
            </a:extLst>
          </p:cNvPr>
          <p:cNvSpPr>
            <a:spLocks noGrp="1"/>
          </p:cNvSpPr>
          <p:nvPr>
            <p:ph idx="25"/>
          </p:nvPr>
        </p:nvSpPr>
        <p:spPr>
          <a:xfrm>
            <a:off x="1933723" y="3231905"/>
            <a:ext cx="1510165" cy="684841"/>
          </a:xfrm>
          <a:prstGeom prst="rect">
            <a:avLst/>
          </a:prstGeom>
        </p:spPr>
        <p:txBody>
          <a:bodyPr lIns="91440" tIns="0" rIns="9144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31" name="Content Placeholder 2">
            <a:extLst>
              <a:ext uri="{FF2B5EF4-FFF2-40B4-BE49-F238E27FC236}">
                <a16:creationId xmlns:a16="http://schemas.microsoft.com/office/drawing/2014/main" id="{12ADD316-BDB5-A6E7-A7A1-2F4B4A269F27}"/>
              </a:ext>
            </a:extLst>
          </p:cNvPr>
          <p:cNvSpPr>
            <a:spLocks noGrp="1"/>
          </p:cNvSpPr>
          <p:nvPr>
            <p:ph idx="26"/>
          </p:nvPr>
        </p:nvSpPr>
        <p:spPr>
          <a:xfrm>
            <a:off x="3597270" y="3231905"/>
            <a:ext cx="1510165" cy="684841"/>
          </a:xfrm>
          <a:prstGeom prst="rect">
            <a:avLst/>
          </a:prstGeom>
        </p:spPr>
        <p:txBody>
          <a:bodyPr lIns="91440" tIns="0" rIns="9144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32" name="Content Placeholder 2">
            <a:extLst>
              <a:ext uri="{FF2B5EF4-FFF2-40B4-BE49-F238E27FC236}">
                <a16:creationId xmlns:a16="http://schemas.microsoft.com/office/drawing/2014/main" id="{6FE18FA3-CC35-8749-550C-9A9B42AF7D58}"/>
              </a:ext>
            </a:extLst>
          </p:cNvPr>
          <p:cNvSpPr>
            <a:spLocks noGrp="1"/>
          </p:cNvSpPr>
          <p:nvPr>
            <p:ph idx="27"/>
          </p:nvPr>
        </p:nvSpPr>
        <p:spPr>
          <a:xfrm>
            <a:off x="6197250" y="3231905"/>
            <a:ext cx="1510165" cy="684841"/>
          </a:xfrm>
          <a:prstGeom prst="rect">
            <a:avLst/>
          </a:prstGeom>
        </p:spPr>
        <p:txBody>
          <a:bodyPr lIns="91440" tIns="0" rIns="9144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33" name="Content Placeholder 2">
            <a:extLst>
              <a:ext uri="{FF2B5EF4-FFF2-40B4-BE49-F238E27FC236}">
                <a16:creationId xmlns:a16="http://schemas.microsoft.com/office/drawing/2014/main" id="{F832D398-7E9A-F941-EE02-B91153990CF6}"/>
              </a:ext>
            </a:extLst>
          </p:cNvPr>
          <p:cNvSpPr>
            <a:spLocks noGrp="1"/>
          </p:cNvSpPr>
          <p:nvPr>
            <p:ph idx="28"/>
          </p:nvPr>
        </p:nvSpPr>
        <p:spPr>
          <a:xfrm>
            <a:off x="8786214" y="3231905"/>
            <a:ext cx="1510165" cy="684841"/>
          </a:xfrm>
          <a:prstGeom prst="rect">
            <a:avLst/>
          </a:prstGeom>
        </p:spPr>
        <p:txBody>
          <a:bodyPr lIns="91440" tIns="0" rIns="9144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465776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2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cxnSp>
        <p:nvCxnSpPr>
          <p:cNvPr id="3" name="Straight Connector 2">
            <a:extLst>
              <a:ext uri="{FF2B5EF4-FFF2-40B4-BE49-F238E27FC236}">
                <a16:creationId xmlns:a16="http://schemas.microsoft.com/office/drawing/2014/main" id="{C2512E9B-A2BC-B6E3-4F8F-40C0DB27598D}"/>
              </a:ext>
            </a:extLst>
          </p:cNvPr>
          <p:cNvCxnSpPr>
            <a:cxnSpLocks/>
          </p:cNvCxnSpPr>
          <p:nvPr userDrawn="1"/>
        </p:nvCxnSpPr>
        <p:spPr>
          <a:xfrm>
            <a:off x="4362961" y="5286279"/>
            <a:ext cx="617919" cy="0"/>
          </a:xfrm>
          <a:prstGeom prst="line">
            <a:avLst/>
          </a:prstGeom>
          <a:ln w="19050">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DA140B-6DCA-ABFF-AC1C-B86FA88D4107}"/>
              </a:ext>
            </a:extLst>
          </p:cNvPr>
          <p:cNvSpPr/>
          <p:nvPr userDrawn="1"/>
        </p:nvSpPr>
        <p:spPr>
          <a:xfrm>
            <a:off x="5485591" y="2662739"/>
            <a:ext cx="1220821" cy="1220821"/>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cxnSp>
        <p:nvCxnSpPr>
          <p:cNvPr id="8" name="Straight Connector 7">
            <a:extLst>
              <a:ext uri="{FF2B5EF4-FFF2-40B4-BE49-F238E27FC236}">
                <a16:creationId xmlns:a16="http://schemas.microsoft.com/office/drawing/2014/main" id="{806174E5-2E28-EE0F-E69E-0945944A76EE}"/>
              </a:ext>
            </a:extLst>
          </p:cNvPr>
          <p:cNvCxnSpPr>
            <a:cxnSpLocks/>
          </p:cNvCxnSpPr>
          <p:nvPr userDrawn="1"/>
        </p:nvCxnSpPr>
        <p:spPr>
          <a:xfrm>
            <a:off x="5294686" y="1801333"/>
            <a:ext cx="1602631" cy="0"/>
          </a:xfrm>
          <a:prstGeom prst="line">
            <a:avLst/>
          </a:prstGeom>
          <a:ln w="1905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4D8A8A-D951-C317-0030-9A2914EFC12A}"/>
              </a:ext>
            </a:extLst>
          </p:cNvPr>
          <p:cNvCxnSpPr>
            <a:cxnSpLocks/>
          </p:cNvCxnSpPr>
          <p:nvPr userDrawn="1"/>
        </p:nvCxnSpPr>
        <p:spPr>
          <a:xfrm>
            <a:off x="7829036" y="3273147"/>
            <a:ext cx="19967" cy="2000587"/>
          </a:xfrm>
          <a:prstGeom prst="line">
            <a:avLst/>
          </a:prstGeom>
          <a:ln w="1905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0A9D9B-F47C-31FC-B817-C0A00B8E727C}"/>
              </a:ext>
            </a:extLst>
          </p:cNvPr>
          <p:cNvCxnSpPr>
            <a:cxnSpLocks/>
          </p:cNvCxnSpPr>
          <p:nvPr userDrawn="1"/>
        </p:nvCxnSpPr>
        <p:spPr>
          <a:xfrm>
            <a:off x="7278030" y="5286279"/>
            <a:ext cx="569876" cy="0"/>
          </a:xfrm>
          <a:prstGeom prst="line">
            <a:avLst/>
          </a:prstGeom>
          <a:ln w="19050">
            <a:solidFill>
              <a:schemeClr val="tx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93012E-0801-269C-9C42-D47C9058D0B2}"/>
              </a:ext>
            </a:extLst>
          </p:cNvPr>
          <p:cNvCxnSpPr>
            <a:cxnSpLocks/>
          </p:cNvCxnSpPr>
          <p:nvPr userDrawn="1"/>
        </p:nvCxnSpPr>
        <p:spPr>
          <a:xfrm>
            <a:off x="4362960" y="3273149"/>
            <a:ext cx="0" cy="2013131"/>
          </a:xfrm>
          <a:prstGeom prst="line">
            <a:avLst/>
          </a:prstGeom>
          <a:ln w="19050">
            <a:solidFill>
              <a:schemeClr val="tx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EA98DAF-F4F1-058D-9100-A2C1E7EB89BD}"/>
              </a:ext>
            </a:extLst>
          </p:cNvPr>
          <p:cNvSpPr/>
          <p:nvPr userDrawn="1"/>
        </p:nvSpPr>
        <p:spPr>
          <a:xfrm>
            <a:off x="3376641" y="1450289"/>
            <a:ext cx="1727139" cy="172713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1"/>
              </a:spcAft>
            </a:pPr>
            <a:endParaRPr lang="en-US" sz="1200" b="1" dirty="0">
              <a:latin typeface="+mj-lt"/>
            </a:endParaRPr>
          </a:p>
        </p:txBody>
      </p:sp>
      <p:sp>
        <p:nvSpPr>
          <p:cNvPr id="13" name="Rectangle 12">
            <a:extLst>
              <a:ext uri="{FF2B5EF4-FFF2-40B4-BE49-F238E27FC236}">
                <a16:creationId xmlns:a16="http://schemas.microsoft.com/office/drawing/2014/main" id="{C79DBA3D-BB20-BFC8-DAA9-EACF5ECD23A2}"/>
              </a:ext>
            </a:extLst>
          </p:cNvPr>
          <p:cNvSpPr/>
          <p:nvPr userDrawn="1"/>
        </p:nvSpPr>
        <p:spPr>
          <a:xfrm>
            <a:off x="7088223" y="1442529"/>
            <a:ext cx="1727139" cy="172713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75"/>
              </a:spcAft>
            </a:pPr>
            <a:endParaRPr lang="en-US" sz="1200" b="1" dirty="0">
              <a:latin typeface="+mj-lt"/>
            </a:endParaRPr>
          </a:p>
        </p:txBody>
      </p:sp>
      <p:sp>
        <p:nvSpPr>
          <p:cNvPr id="14" name="Rectangle 13">
            <a:extLst>
              <a:ext uri="{FF2B5EF4-FFF2-40B4-BE49-F238E27FC236}">
                <a16:creationId xmlns:a16="http://schemas.microsoft.com/office/drawing/2014/main" id="{2D7CE203-2970-D5FB-C52C-12F75D871EFA}"/>
              </a:ext>
            </a:extLst>
          </p:cNvPr>
          <p:cNvSpPr/>
          <p:nvPr userDrawn="1"/>
        </p:nvSpPr>
        <p:spPr>
          <a:xfrm>
            <a:off x="5232431" y="4217345"/>
            <a:ext cx="1727139" cy="172713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pPr>
            <a:endParaRPr lang="en-US" sz="1200" dirty="0">
              <a:latin typeface="+mj-lt"/>
            </a:endParaRPr>
          </a:p>
        </p:txBody>
      </p:sp>
      <p:sp>
        <p:nvSpPr>
          <p:cNvPr id="15" name="Content Placeholder 2">
            <a:extLst>
              <a:ext uri="{FF2B5EF4-FFF2-40B4-BE49-F238E27FC236}">
                <a16:creationId xmlns:a16="http://schemas.microsoft.com/office/drawing/2014/main" id="{A64AC56B-C345-397B-CEEF-B105A7618A05}"/>
              </a:ext>
            </a:extLst>
          </p:cNvPr>
          <p:cNvSpPr>
            <a:spLocks noGrp="1"/>
          </p:cNvSpPr>
          <p:nvPr>
            <p:ph sz="half" idx="18"/>
          </p:nvPr>
        </p:nvSpPr>
        <p:spPr>
          <a:xfrm>
            <a:off x="3485128" y="1801333"/>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6FF75BB9-CEE9-F6E0-BD0F-704E334F6910}"/>
              </a:ext>
            </a:extLst>
          </p:cNvPr>
          <p:cNvSpPr>
            <a:spLocks noGrp="1"/>
          </p:cNvSpPr>
          <p:nvPr>
            <p:ph sz="half" idx="19"/>
          </p:nvPr>
        </p:nvSpPr>
        <p:spPr>
          <a:xfrm>
            <a:off x="7178586" y="1801333"/>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C7498FB3-D5A5-9B1D-B75C-68D6CF69158D}"/>
              </a:ext>
            </a:extLst>
          </p:cNvPr>
          <p:cNvSpPr>
            <a:spLocks noGrp="1"/>
          </p:cNvSpPr>
          <p:nvPr>
            <p:ph sz="half" idx="20"/>
          </p:nvPr>
        </p:nvSpPr>
        <p:spPr>
          <a:xfrm>
            <a:off x="5331856" y="4593857"/>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8" name="Content Placeholder 2">
            <a:extLst>
              <a:ext uri="{FF2B5EF4-FFF2-40B4-BE49-F238E27FC236}">
                <a16:creationId xmlns:a16="http://schemas.microsoft.com/office/drawing/2014/main" id="{D9D72A0A-B47D-BD8E-74FA-1621C7735178}"/>
              </a:ext>
            </a:extLst>
          </p:cNvPr>
          <p:cNvSpPr>
            <a:spLocks noGrp="1"/>
          </p:cNvSpPr>
          <p:nvPr>
            <p:ph sz="half" idx="21"/>
          </p:nvPr>
        </p:nvSpPr>
        <p:spPr>
          <a:xfrm>
            <a:off x="5485587" y="2662738"/>
            <a:ext cx="1220820" cy="1216591"/>
          </a:xfrm>
          <a:prstGeom prst="rect">
            <a:avLst/>
          </a:prstGeom>
        </p:spPr>
        <p:txBody>
          <a:bodyPr lIns="182880" tIns="0" rIns="182880" bIns="0" anchor="ctr"/>
          <a:lstStyle>
            <a:lvl1pPr marL="0" indent="0" algn="ctr">
              <a:spcAft>
                <a:spcPts val="0"/>
              </a:spcAft>
              <a:buFontTx/>
              <a:buNone/>
              <a:defRPr sz="1400" b="1">
                <a:solidFill>
                  <a:schemeClr val="tx1"/>
                </a:solidFill>
                <a:latin typeface="+mn-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192700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8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cxnSp>
        <p:nvCxnSpPr>
          <p:cNvPr id="3" name="Straight Connector 2">
            <a:extLst>
              <a:ext uri="{FF2B5EF4-FFF2-40B4-BE49-F238E27FC236}">
                <a16:creationId xmlns:a16="http://schemas.microsoft.com/office/drawing/2014/main" id="{C2512E9B-A2BC-B6E3-4F8F-40C0DB27598D}"/>
              </a:ext>
            </a:extLst>
          </p:cNvPr>
          <p:cNvCxnSpPr>
            <a:cxnSpLocks/>
          </p:cNvCxnSpPr>
          <p:nvPr userDrawn="1"/>
        </p:nvCxnSpPr>
        <p:spPr>
          <a:xfrm>
            <a:off x="4362961" y="5232939"/>
            <a:ext cx="617919" cy="0"/>
          </a:xfrm>
          <a:prstGeom prst="line">
            <a:avLst/>
          </a:prstGeom>
          <a:ln w="19050">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6174E5-2E28-EE0F-E69E-0945944A76EE}"/>
              </a:ext>
            </a:extLst>
          </p:cNvPr>
          <p:cNvCxnSpPr>
            <a:cxnSpLocks/>
          </p:cNvCxnSpPr>
          <p:nvPr userDrawn="1"/>
        </p:nvCxnSpPr>
        <p:spPr>
          <a:xfrm>
            <a:off x="5294686" y="1747993"/>
            <a:ext cx="1602631" cy="0"/>
          </a:xfrm>
          <a:prstGeom prst="line">
            <a:avLst/>
          </a:prstGeom>
          <a:ln w="1905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4D8A8A-D951-C317-0030-9A2914EFC12A}"/>
              </a:ext>
            </a:extLst>
          </p:cNvPr>
          <p:cNvCxnSpPr>
            <a:cxnSpLocks/>
          </p:cNvCxnSpPr>
          <p:nvPr userDrawn="1"/>
        </p:nvCxnSpPr>
        <p:spPr>
          <a:xfrm>
            <a:off x="7829036" y="3219807"/>
            <a:ext cx="19967" cy="2000587"/>
          </a:xfrm>
          <a:prstGeom prst="line">
            <a:avLst/>
          </a:prstGeom>
          <a:ln w="1905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0A9D9B-F47C-31FC-B817-C0A00B8E727C}"/>
              </a:ext>
            </a:extLst>
          </p:cNvPr>
          <p:cNvCxnSpPr>
            <a:cxnSpLocks/>
          </p:cNvCxnSpPr>
          <p:nvPr userDrawn="1"/>
        </p:nvCxnSpPr>
        <p:spPr>
          <a:xfrm>
            <a:off x="7278030" y="5232939"/>
            <a:ext cx="569876" cy="0"/>
          </a:xfrm>
          <a:prstGeom prst="line">
            <a:avLst/>
          </a:prstGeom>
          <a:ln w="19050">
            <a:solidFill>
              <a:schemeClr val="tx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93012E-0801-269C-9C42-D47C9058D0B2}"/>
              </a:ext>
            </a:extLst>
          </p:cNvPr>
          <p:cNvCxnSpPr>
            <a:cxnSpLocks/>
          </p:cNvCxnSpPr>
          <p:nvPr userDrawn="1"/>
        </p:nvCxnSpPr>
        <p:spPr>
          <a:xfrm>
            <a:off x="4362960" y="3219809"/>
            <a:ext cx="0" cy="2013131"/>
          </a:xfrm>
          <a:prstGeom prst="line">
            <a:avLst/>
          </a:prstGeom>
          <a:ln w="19050">
            <a:solidFill>
              <a:schemeClr val="tx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EA98DAF-F4F1-058D-9100-A2C1E7EB89BD}"/>
              </a:ext>
            </a:extLst>
          </p:cNvPr>
          <p:cNvSpPr/>
          <p:nvPr userDrawn="1"/>
        </p:nvSpPr>
        <p:spPr>
          <a:xfrm>
            <a:off x="3376641" y="1396949"/>
            <a:ext cx="1727139" cy="1727139"/>
          </a:xfrm>
          <a:prstGeom prst="rect">
            <a:avLst/>
          </a:prstGeom>
          <a:solidFill>
            <a:srgbClr val="872052">
              <a:alpha val="2045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1"/>
              </a:spcAft>
            </a:pPr>
            <a:endParaRPr lang="en-US" sz="1200" b="1" dirty="0">
              <a:latin typeface="+mj-lt"/>
            </a:endParaRPr>
          </a:p>
        </p:txBody>
      </p:sp>
      <p:sp>
        <p:nvSpPr>
          <p:cNvPr id="13" name="Rectangle 12">
            <a:extLst>
              <a:ext uri="{FF2B5EF4-FFF2-40B4-BE49-F238E27FC236}">
                <a16:creationId xmlns:a16="http://schemas.microsoft.com/office/drawing/2014/main" id="{C79DBA3D-BB20-BFC8-DAA9-EACF5ECD23A2}"/>
              </a:ext>
            </a:extLst>
          </p:cNvPr>
          <p:cNvSpPr/>
          <p:nvPr userDrawn="1"/>
        </p:nvSpPr>
        <p:spPr>
          <a:xfrm>
            <a:off x="7088223" y="1389188"/>
            <a:ext cx="1727139" cy="1727139"/>
          </a:xfrm>
          <a:prstGeom prst="rect">
            <a:avLst/>
          </a:prstGeom>
          <a:solidFill>
            <a:srgbClr val="872052">
              <a:alpha val="528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75"/>
              </a:spcAft>
            </a:pPr>
            <a:endParaRPr lang="en-US" sz="1200" b="1" dirty="0">
              <a:latin typeface="+mj-lt"/>
            </a:endParaRPr>
          </a:p>
        </p:txBody>
      </p:sp>
      <p:sp>
        <p:nvSpPr>
          <p:cNvPr id="14" name="Rectangle 13">
            <a:extLst>
              <a:ext uri="{FF2B5EF4-FFF2-40B4-BE49-F238E27FC236}">
                <a16:creationId xmlns:a16="http://schemas.microsoft.com/office/drawing/2014/main" id="{2D7CE203-2970-D5FB-C52C-12F75D871EFA}"/>
              </a:ext>
            </a:extLst>
          </p:cNvPr>
          <p:cNvSpPr/>
          <p:nvPr userDrawn="1"/>
        </p:nvSpPr>
        <p:spPr>
          <a:xfrm>
            <a:off x="5232431" y="4164005"/>
            <a:ext cx="1727139" cy="1727139"/>
          </a:xfrm>
          <a:prstGeom prst="rect">
            <a:avLst/>
          </a:prstGeom>
          <a:solidFill>
            <a:srgbClr val="872052">
              <a:alpha val="868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pPr>
            <a:endParaRPr lang="en-US" sz="1200" dirty="0">
              <a:latin typeface="+mj-lt"/>
            </a:endParaRPr>
          </a:p>
        </p:txBody>
      </p:sp>
      <p:sp>
        <p:nvSpPr>
          <p:cNvPr id="15" name="Content Placeholder 2">
            <a:extLst>
              <a:ext uri="{FF2B5EF4-FFF2-40B4-BE49-F238E27FC236}">
                <a16:creationId xmlns:a16="http://schemas.microsoft.com/office/drawing/2014/main" id="{A64AC56B-C345-397B-CEEF-B105A7618A05}"/>
              </a:ext>
            </a:extLst>
          </p:cNvPr>
          <p:cNvSpPr>
            <a:spLocks noGrp="1"/>
          </p:cNvSpPr>
          <p:nvPr>
            <p:ph sz="half" idx="18"/>
          </p:nvPr>
        </p:nvSpPr>
        <p:spPr>
          <a:xfrm>
            <a:off x="3485128" y="1747993"/>
            <a:ext cx="1510165" cy="1012611"/>
          </a:xfrm>
          <a:prstGeom prst="rect">
            <a:avLst/>
          </a:prstGeom>
        </p:spPr>
        <p:txBody>
          <a:bodyPr lIns="182880" tIns="0" rIns="182880" bIns="0" anchor="ctr"/>
          <a:lstStyle>
            <a:lvl1pPr marL="0" indent="0" algn="ctr">
              <a:spcAft>
                <a:spcPts val="0"/>
              </a:spcAft>
              <a:buFontTx/>
              <a:buNone/>
              <a:defRPr sz="1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6FF75BB9-CEE9-F6E0-BD0F-704E334F6910}"/>
              </a:ext>
            </a:extLst>
          </p:cNvPr>
          <p:cNvSpPr>
            <a:spLocks noGrp="1"/>
          </p:cNvSpPr>
          <p:nvPr>
            <p:ph sz="half" idx="19"/>
          </p:nvPr>
        </p:nvSpPr>
        <p:spPr>
          <a:xfrm>
            <a:off x="7178586" y="1747993"/>
            <a:ext cx="1510165" cy="1012611"/>
          </a:xfrm>
          <a:prstGeom prst="rect">
            <a:avLst/>
          </a:prstGeom>
        </p:spPr>
        <p:txBody>
          <a:bodyPr lIns="182880" tIns="0" rIns="182880" bIns="0" anchor="ctr"/>
          <a:lstStyle>
            <a:lvl1pPr marL="0" indent="0" algn="ctr">
              <a:spcAft>
                <a:spcPts val="0"/>
              </a:spcAft>
              <a:buFontTx/>
              <a:buNone/>
              <a:defRPr sz="1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C7498FB3-D5A5-9B1D-B75C-68D6CF69158D}"/>
              </a:ext>
            </a:extLst>
          </p:cNvPr>
          <p:cNvSpPr>
            <a:spLocks noGrp="1"/>
          </p:cNvSpPr>
          <p:nvPr>
            <p:ph sz="half" idx="20"/>
          </p:nvPr>
        </p:nvSpPr>
        <p:spPr>
          <a:xfrm>
            <a:off x="5331856" y="4540517"/>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92940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49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cxnSp>
        <p:nvCxnSpPr>
          <p:cNvPr id="3" name="Straight Connector 2">
            <a:extLst>
              <a:ext uri="{FF2B5EF4-FFF2-40B4-BE49-F238E27FC236}">
                <a16:creationId xmlns:a16="http://schemas.microsoft.com/office/drawing/2014/main" id="{C2512E9B-A2BC-B6E3-4F8F-40C0DB27598D}"/>
              </a:ext>
            </a:extLst>
          </p:cNvPr>
          <p:cNvCxnSpPr>
            <a:cxnSpLocks/>
          </p:cNvCxnSpPr>
          <p:nvPr userDrawn="1"/>
        </p:nvCxnSpPr>
        <p:spPr>
          <a:xfrm>
            <a:off x="4362961" y="5327223"/>
            <a:ext cx="617919" cy="0"/>
          </a:xfrm>
          <a:prstGeom prst="line">
            <a:avLst/>
          </a:prstGeom>
          <a:ln w="19050">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6174E5-2E28-EE0F-E69E-0945944A76EE}"/>
              </a:ext>
            </a:extLst>
          </p:cNvPr>
          <p:cNvCxnSpPr>
            <a:cxnSpLocks/>
          </p:cNvCxnSpPr>
          <p:nvPr userDrawn="1"/>
        </p:nvCxnSpPr>
        <p:spPr>
          <a:xfrm>
            <a:off x="5294686" y="1842277"/>
            <a:ext cx="1602631" cy="0"/>
          </a:xfrm>
          <a:prstGeom prst="line">
            <a:avLst/>
          </a:prstGeom>
          <a:ln w="1905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4D8A8A-D951-C317-0030-9A2914EFC12A}"/>
              </a:ext>
            </a:extLst>
          </p:cNvPr>
          <p:cNvCxnSpPr>
            <a:cxnSpLocks/>
          </p:cNvCxnSpPr>
          <p:nvPr userDrawn="1"/>
        </p:nvCxnSpPr>
        <p:spPr>
          <a:xfrm>
            <a:off x="7829036" y="3314091"/>
            <a:ext cx="19967" cy="2000587"/>
          </a:xfrm>
          <a:prstGeom prst="line">
            <a:avLst/>
          </a:prstGeom>
          <a:ln w="1905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0A9D9B-F47C-31FC-B817-C0A00B8E727C}"/>
              </a:ext>
            </a:extLst>
          </p:cNvPr>
          <p:cNvCxnSpPr>
            <a:cxnSpLocks/>
          </p:cNvCxnSpPr>
          <p:nvPr userDrawn="1"/>
        </p:nvCxnSpPr>
        <p:spPr>
          <a:xfrm>
            <a:off x="7278030" y="5327223"/>
            <a:ext cx="569876" cy="0"/>
          </a:xfrm>
          <a:prstGeom prst="line">
            <a:avLst/>
          </a:prstGeom>
          <a:ln w="19050">
            <a:solidFill>
              <a:schemeClr val="tx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93012E-0801-269C-9C42-D47C9058D0B2}"/>
              </a:ext>
            </a:extLst>
          </p:cNvPr>
          <p:cNvCxnSpPr>
            <a:cxnSpLocks/>
          </p:cNvCxnSpPr>
          <p:nvPr userDrawn="1"/>
        </p:nvCxnSpPr>
        <p:spPr>
          <a:xfrm>
            <a:off x="4362960" y="3314093"/>
            <a:ext cx="0" cy="2013131"/>
          </a:xfrm>
          <a:prstGeom prst="line">
            <a:avLst/>
          </a:prstGeom>
          <a:ln w="19050">
            <a:solidFill>
              <a:schemeClr val="tx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EA98DAF-F4F1-058D-9100-A2C1E7EB89BD}"/>
              </a:ext>
            </a:extLst>
          </p:cNvPr>
          <p:cNvSpPr/>
          <p:nvPr userDrawn="1"/>
        </p:nvSpPr>
        <p:spPr>
          <a:xfrm>
            <a:off x="3376641" y="1491233"/>
            <a:ext cx="1727139" cy="172713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1"/>
              </a:spcAft>
            </a:pPr>
            <a:endParaRPr lang="en-US" sz="1200" b="1" dirty="0">
              <a:latin typeface="+mj-lt"/>
            </a:endParaRPr>
          </a:p>
        </p:txBody>
      </p:sp>
      <p:sp>
        <p:nvSpPr>
          <p:cNvPr id="13" name="Rectangle 12">
            <a:extLst>
              <a:ext uri="{FF2B5EF4-FFF2-40B4-BE49-F238E27FC236}">
                <a16:creationId xmlns:a16="http://schemas.microsoft.com/office/drawing/2014/main" id="{C79DBA3D-BB20-BFC8-DAA9-EACF5ECD23A2}"/>
              </a:ext>
            </a:extLst>
          </p:cNvPr>
          <p:cNvSpPr/>
          <p:nvPr userDrawn="1"/>
        </p:nvSpPr>
        <p:spPr>
          <a:xfrm>
            <a:off x="7088223" y="1483473"/>
            <a:ext cx="1727139" cy="1727139"/>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75"/>
              </a:spcAft>
            </a:pPr>
            <a:endParaRPr lang="en-US" sz="1200" b="1" dirty="0">
              <a:latin typeface="+mj-lt"/>
            </a:endParaRPr>
          </a:p>
        </p:txBody>
      </p:sp>
      <p:sp>
        <p:nvSpPr>
          <p:cNvPr id="14" name="Rectangle 13">
            <a:extLst>
              <a:ext uri="{FF2B5EF4-FFF2-40B4-BE49-F238E27FC236}">
                <a16:creationId xmlns:a16="http://schemas.microsoft.com/office/drawing/2014/main" id="{2D7CE203-2970-D5FB-C52C-12F75D871EFA}"/>
              </a:ext>
            </a:extLst>
          </p:cNvPr>
          <p:cNvSpPr/>
          <p:nvPr userDrawn="1"/>
        </p:nvSpPr>
        <p:spPr>
          <a:xfrm>
            <a:off x="5232431" y="4258289"/>
            <a:ext cx="1727139" cy="1727139"/>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pPr>
            <a:endParaRPr lang="en-US" sz="1200" dirty="0">
              <a:latin typeface="+mj-lt"/>
            </a:endParaRPr>
          </a:p>
        </p:txBody>
      </p:sp>
      <p:sp>
        <p:nvSpPr>
          <p:cNvPr id="15" name="Content Placeholder 2">
            <a:extLst>
              <a:ext uri="{FF2B5EF4-FFF2-40B4-BE49-F238E27FC236}">
                <a16:creationId xmlns:a16="http://schemas.microsoft.com/office/drawing/2014/main" id="{A64AC56B-C345-397B-CEEF-B105A7618A05}"/>
              </a:ext>
            </a:extLst>
          </p:cNvPr>
          <p:cNvSpPr>
            <a:spLocks noGrp="1"/>
          </p:cNvSpPr>
          <p:nvPr>
            <p:ph sz="half" idx="18"/>
          </p:nvPr>
        </p:nvSpPr>
        <p:spPr>
          <a:xfrm>
            <a:off x="3485128" y="1842277"/>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6FF75BB9-CEE9-F6E0-BD0F-704E334F6910}"/>
              </a:ext>
            </a:extLst>
          </p:cNvPr>
          <p:cNvSpPr>
            <a:spLocks noGrp="1"/>
          </p:cNvSpPr>
          <p:nvPr>
            <p:ph sz="half" idx="19"/>
          </p:nvPr>
        </p:nvSpPr>
        <p:spPr>
          <a:xfrm>
            <a:off x="7178586" y="1842277"/>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C7498FB3-D5A5-9B1D-B75C-68D6CF69158D}"/>
              </a:ext>
            </a:extLst>
          </p:cNvPr>
          <p:cNvSpPr>
            <a:spLocks noGrp="1"/>
          </p:cNvSpPr>
          <p:nvPr>
            <p:ph sz="half" idx="20"/>
          </p:nvPr>
        </p:nvSpPr>
        <p:spPr>
          <a:xfrm>
            <a:off x="5331856" y="4634801"/>
            <a:ext cx="1510165" cy="1012611"/>
          </a:xfrm>
          <a:prstGeom prst="rect">
            <a:avLst/>
          </a:prstGeom>
        </p:spPr>
        <p:txBody>
          <a:bodyPr lIns="182880" tIns="0" rIns="182880" bIns="0" anchor="ctr"/>
          <a:lstStyle>
            <a:lvl1pPr marL="0" indent="0" algn="ctr">
              <a:spcAft>
                <a:spcPts val="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45371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Points Vertical 3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87C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BC8A76A5-3242-9BEC-00FF-25674A07F6B3}"/>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FB1BDB6C-E7A9-5550-DEBB-369E69067367}"/>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7" name="Text Box 18">
            <a:extLst>
              <a:ext uri="{FF2B5EF4-FFF2-40B4-BE49-F238E27FC236}">
                <a16:creationId xmlns:a16="http://schemas.microsoft.com/office/drawing/2014/main" id="{E124D65C-A89B-58E5-D5E7-86678620B8E8}"/>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592CAED3-13AD-395A-ED61-658E84935FC3}"/>
              </a:ext>
            </a:extLst>
          </p:cNvPr>
          <p:cNvSpPr>
            <a:spLocks noGrp="1"/>
          </p:cNvSpPr>
          <p:nvPr>
            <p:ph type="body" sz="quarter" idx="31"/>
          </p:nvPr>
        </p:nvSpPr>
        <p:spPr>
          <a:xfrm>
            <a:off x="903591" y="2642237"/>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5864C84C-1EF3-422D-99EC-37D7098A1D97}"/>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98186752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6">
            <a:extLst>
              <a:ext uri="{FF2B5EF4-FFF2-40B4-BE49-F238E27FC236}">
                <a16:creationId xmlns:a16="http://schemas.microsoft.com/office/drawing/2014/main" id="{86CBDD54-9F5A-202C-C9F5-E6D8E4B6E09F}"/>
              </a:ext>
            </a:extLst>
          </p:cNvPr>
          <p:cNvSpPr/>
          <p:nvPr userDrawn="1"/>
        </p:nvSpPr>
        <p:spPr>
          <a:xfrm>
            <a:off x="2492373" y="1893988"/>
            <a:ext cx="1994987" cy="1994987"/>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spc="11" dirty="0">
              <a:solidFill>
                <a:schemeClr val="tx1"/>
              </a:solidFill>
              <a:latin typeface="+mj-lt"/>
            </a:endParaRPr>
          </a:p>
        </p:txBody>
      </p:sp>
      <p:sp>
        <p:nvSpPr>
          <p:cNvPr id="9" name="Rectangle 8">
            <a:extLst>
              <a:ext uri="{FF2B5EF4-FFF2-40B4-BE49-F238E27FC236}">
                <a16:creationId xmlns:a16="http://schemas.microsoft.com/office/drawing/2014/main" id="{8EB2B5E6-7BA5-A13E-CAC9-B48076AA0F38}"/>
              </a:ext>
            </a:extLst>
          </p:cNvPr>
          <p:cNvSpPr/>
          <p:nvPr userDrawn="1"/>
        </p:nvSpPr>
        <p:spPr>
          <a:xfrm>
            <a:off x="5027338" y="1893987"/>
            <a:ext cx="1994988" cy="1994988"/>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spc="11" dirty="0">
              <a:solidFill>
                <a:srgbClr val="FFFFFF"/>
              </a:solidFill>
              <a:latin typeface="Georgia"/>
            </a:endParaRPr>
          </a:p>
        </p:txBody>
      </p:sp>
      <p:sp>
        <p:nvSpPr>
          <p:cNvPr id="10" name="Rectangle 9">
            <a:extLst>
              <a:ext uri="{FF2B5EF4-FFF2-40B4-BE49-F238E27FC236}">
                <a16:creationId xmlns:a16="http://schemas.microsoft.com/office/drawing/2014/main" id="{921A24DE-23D7-A8A7-8140-BF63CED79029}"/>
              </a:ext>
            </a:extLst>
          </p:cNvPr>
          <p:cNvSpPr/>
          <p:nvPr userDrawn="1"/>
        </p:nvSpPr>
        <p:spPr>
          <a:xfrm>
            <a:off x="7562304" y="1893988"/>
            <a:ext cx="1994989" cy="1994989"/>
          </a:xfrm>
          <a:prstGeom prst="rect">
            <a:avLst/>
          </a:prstGeom>
          <a:solidFill>
            <a:srgbClr val="374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b="1" spc="11" dirty="0">
              <a:solidFill>
                <a:srgbClr val="FFFFFF"/>
              </a:solidFill>
              <a:latin typeface="Georgia"/>
            </a:endParaRPr>
          </a:p>
        </p:txBody>
      </p:sp>
      <p:sp>
        <p:nvSpPr>
          <p:cNvPr id="13" name="Content Placeholder 2">
            <a:extLst>
              <a:ext uri="{FF2B5EF4-FFF2-40B4-BE49-F238E27FC236}">
                <a16:creationId xmlns:a16="http://schemas.microsoft.com/office/drawing/2014/main" id="{A8535B1E-A911-036B-239F-89768068112D}"/>
              </a:ext>
            </a:extLst>
          </p:cNvPr>
          <p:cNvSpPr>
            <a:spLocks noGrp="1"/>
          </p:cNvSpPr>
          <p:nvPr>
            <p:ph idx="14"/>
          </p:nvPr>
        </p:nvSpPr>
        <p:spPr>
          <a:xfrm>
            <a:off x="2612765"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5948AF36-70F1-763B-94B0-D40C1C89EBE9}"/>
              </a:ext>
            </a:extLst>
          </p:cNvPr>
          <p:cNvSpPr>
            <a:spLocks noGrp="1"/>
          </p:cNvSpPr>
          <p:nvPr>
            <p:ph idx="15"/>
          </p:nvPr>
        </p:nvSpPr>
        <p:spPr>
          <a:xfrm>
            <a:off x="5147731"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7" name="Content Placeholder 2">
            <a:extLst>
              <a:ext uri="{FF2B5EF4-FFF2-40B4-BE49-F238E27FC236}">
                <a16:creationId xmlns:a16="http://schemas.microsoft.com/office/drawing/2014/main" id="{234F1256-F68F-71BA-9567-674F42A9B58B}"/>
              </a:ext>
            </a:extLst>
          </p:cNvPr>
          <p:cNvSpPr>
            <a:spLocks noGrp="1"/>
          </p:cNvSpPr>
          <p:nvPr>
            <p:ph idx="16"/>
          </p:nvPr>
        </p:nvSpPr>
        <p:spPr>
          <a:xfrm>
            <a:off x="7682697" y="4052155"/>
            <a:ext cx="1754203"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5D168EC6-FBC1-8848-0A58-259388B82BEA}"/>
              </a:ext>
            </a:extLst>
          </p:cNvPr>
          <p:cNvSpPr>
            <a:spLocks noGrp="1"/>
          </p:cNvSpPr>
          <p:nvPr>
            <p:ph sz="half" idx="18"/>
          </p:nvPr>
        </p:nvSpPr>
        <p:spPr>
          <a:xfrm>
            <a:off x="2492373" y="2385175"/>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E60C8D83-6ADA-454A-09AA-E382A5D7FEF0}"/>
              </a:ext>
            </a:extLst>
          </p:cNvPr>
          <p:cNvSpPr>
            <a:spLocks noGrp="1"/>
          </p:cNvSpPr>
          <p:nvPr>
            <p:ph sz="half" idx="19"/>
          </p:nvPr>
        </p:nvSpPr>
        <p:spPr>
          <a:xfrm>
            <a:off x="5026253" y="2385175"/>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3" name="Content Placeholder 2">
            <a:extLst>
              <a:ext uri="{FF2B5EF4-FFF2-40B4-BE49-F238E27FC236}">
                <a16:creationId xmlns:a16="http://schemas.microsoft.com/office/drawing/2014/main" id="{CD770DCE-D8E7-9A3F-BD76-D9768635F341}"/>
              </a:ext>
            </a:extLst>
          </p:cNvPr>
          <p:cNvSpPr>
            <a:spLocks noGrp="1"/>
          </p:cNvSpPr>
          <p:nvPr>
            <p:ph sz="half" idx="20"/>
          </p:nvPr>
        </p:nvSpPr>
        <p:spPr>
          <a:xfrm>
            <a:off x="7560132" y="2385175"/>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6722841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713057"/>
            <a:ext cx="2587459" cy="2588015"/>
          </a:xfrm>
          <a:prstGeom prst="rect">
            <a:avLst/>
          </a:prstGeom>
          <a:solidFill>
            <a:srgbClr val="872052"/>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713057"/>
            <a:ext cx="2587459" cy="2588015"/>
          </a:xfrm>
          <a:prstGeom prst="rect">
            <a:avLst/>
          </a:prstGeom>
          <a:solidFill>
            <a:srgbClr val="872052"/>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721078"/>
            <a:ext cx="2587459" cy="2588015"/>
          </a:xfrm>
          <a:prstGeom prst="rect">
            <a:avLst/>
          </a:prstGeom>
          <a:solidFill>
            <a:srgbClr val="872052"/>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Content Placeholder 2">
            <a:extLst>
              <a:ext uri="{FF2B5EF4-FFF2-40B4-BE49-F238E27FC236}">
                <a16:creationId xmlns:a16="http://schemas.microsoft.com/office/drawing/2014/main" id="{229C39BC-4AD6-49F1-0E12-5E3146ED98D0}"/>
              </a:ext>
            </a:extLst>
          </p:cNvPr>
          <p:cNvSpPr>
            <a:spLocks noGrp="1"/>
          </p:cNvSpPr>
          <p:nvPr>
            <p:ph idx="14"/>
          </p:nvPr>
        </p:nvSpPr>
        <p:spPr>
          <a:xfrm>
            <a:off x="2072938"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3" name="Content Placeholder 2">
            <a:extLst>
              <a:ext uri="{FF2B5EF4-FFF2-40B4-BE49-F238E27FC236}">
                <a16:creationId xmlns:a16="http://schemas.microsoft.com/office/drawing/2014/main" id="{631C4F58-F3E2-EE20-5E1D-F80FEC88088B}"/>
              </a:ext>
            </a:extLst>
          </p:cNvPr>
          <p:cNvSpPr>
            <a:spLocks noGrp="1"/>
          </p:cNvSpPr>
          <p:nvPr>
            <p:ph idx="15"/>
          </p:nvPr>
        </p:nvSpPr>
        <p:spPr>
          <a:xfrm>
            <a:off x="5003424"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4C0E052D-91DF-CAF3-766A-9E888C7A60BC}"/>
              </a:ext>
            </a:extLst>
          </p:cNvPr>
          <p:cNvSpPr>
            <a:spLocks noGrp="1"/>
          </p:cNvSpPr>
          <p:nvPr>
            <p:ph idx="16"/>
          </p:nvPr>
        </p:nvSpPr>
        <p:spPr>
          <a:xfrm>
            <a:off x="7922895"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4921646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89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713057"/>
            <a:ext cx="2587459" cy="2588015"/>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713057"/>
            <a:ext cx="2587459" cy="2588015"/>
          </a:xfrm>
          <a:prstGeom prst="rect">
            <a:avLst/>
          </a:prstGeom>
          <a:solidFill>
            <a:srgbClr val="37474F"/>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721078"/>
            <a:ext cx="2587459" cy="2588015"/>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Content Placeholder 2">
            <a:extLst>
              <a:ext uri="{FF2B5EF4-FFF2-40B4-BE49-F238E27FC236}">
                <a16:creationId xmlns:a16="http://schemas.microsoft.com/office/drawing/2014/main" id="{229C39BC-4AD6-49F1-0E12-5E3146ED98D0}"/>
              </a:ext>
            </a:extLst>
          </p:cNvPr>
          <p:cNvSpPr>
            <a:spLocks noGrp="1"/>
          </p:cNvSpPr>
          <p:nvPr>
            <p:ph idx="14"/>
          </p:nvPr>
        </p:nvSpPr>
        <p:spPr>
          <a:xfrm>
            <a:off x="2072938"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3" name="Content Placeholder 2">
            <a:extLst>
              <a:ext uri="{FF2B5EF4-FFF2-40B4-BE49-F238E27FC236}">
                <a16:creationId xmlns:a16="http://schemas.microsoft.com/office/drawing/2014/main" id="{631C4F58-F3E2-EE20-5E1D-F80FEC88088B}"/>
              </a:ext>
            </a:extLst>
          </p:cNvPr>
          <p:cNvSpPr>
            <a:spLocks noGrp="1"/>
          </p:cNvSpPr>
          <p:nvPr>
            <p:ph idx="15"/>
          </p:nvPr>
        </p:nvSpPr>
        <p:spPr>
          <a:xfrm>
            <a:off x="5003424"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4C0E052D-91DF-CAF3-766A-9E888C7A60BC}"/>
              </a:ext>
            </a:extLst>
          </p:cNvPr>
          <p:cNvSpPr>
            <a:spLocks noGrp="1"/>
          </p:cNvSpPr>
          <p:nvPr>
            <p:ph idx="16"/>
          </p:nvPr>
        </p:nvSpPr>
        <p:spPr>
          <a:xfrm>
            <a:off x="7922895"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616730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11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713057"/>
            <a:ext cx="2587459" cy="258801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713057"/>
            <a:ext cx="2587459" cy="2588015"/>
          </a:xfrm>
          <a:prstGeom prst="rect">
            <a:avLst/>
          </a:prstGeom>
          <a:solidFill>
            <a:srgbClr val="00AA44"/>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721078"/>
            <a:ext cx="2587459" cy="258801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Content Placeholder 2">
            <a:extLst>
              <a:ext uri="{FF2B5EF4-FFF2-40B4-BE49-F238E27FC236}">
                <a16:creationId xmlns:a16="http://schemas.microsoft.com/office/drawing/2014/main" id="{229C39BC-4AD6-49F1-0E12-5E3146ED98D0}"/>
              </a:ext>
            </a:extLst>
          </p:cNvPr>
          <p:cNvSpPr>
            <a:spLocks noGrp="1"/>
          </p:cNvSpPr>
          <p:nvPr>
            <p:ph idx="14"/>
          </p:nvPr>
        </p:nvSpPr>
        <p:spPr>
          <a:xfrm>
            <a:off x="2072938"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3" name="Content Placeholder 2">
            <a:extLst>
              <a:ext uri="{FF2B5EF4-FFF2-40B4-BE49-F238E27FC236}">
                <a16:creationId xmlns:a16="http://schemas.microsoft.com/office/drawing/2014/main" id="{631C4F58-F3E2-EE20-5E1D-F80FEC88088B}"/>
              </a:ext>
            </a:extLst>
          </p:cNvPr>
          <p:cNvSpPr>
            <a:spLocks noGrp="1"/>
          </p:cNvSpPr>
          <p:nvPr>
            <p:ph idx="15"/>
          </p:nvPr>
        </p:nvSpPr>
        <p:spPr>
          <a:xfrm>
            <a:off x="5003424"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4C0E052D-91DF-CAF3-766A-9E888C7A60BC}"/>
              </a:ext>
            </a:extLst>
          </p:cNvPr>
          <p:cNvSpPr>
            <a:spLocks noGrp="1"/>
          </p:cNvSpPr>
          <p:nvPr>
            <p:ph idx="16"/>
          </p:nvPr>
        </p:nvSpPr>
        <p:spPr>
          <a:xfrm>
            <a:off x="7922895"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508779"/>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508779"/>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508779"/>
            <a:ext cx="2587459" cy="1012611"/>
          </a:xfrm>
          <a:prstGeom prst="rect">
            <a:avLst/>
          </a:prstGeom>
        </p:spPr>
        <p:txBody>
          <a:bodyPr lIns="182880" tIns="0" rIns="182880" bIns="0" anchor="ctr"/>
          <a:lstStyle>
            <a:lvl1pPr marL="0" indent="0" algn="ctr">
              <a:spcAft>
                <a:spcPts val="0"/>
              </a:spcAft>
              <a:buFontTx/>
              <a:buNone/>
              <a:defRPr sz="2400" b="1">
                <a:solidFill>
                  <a:schemeClr val="bg1">
                    <a:lumMod val="95000"/>
                    <a:lumOff val="5000"/>
                  </a:schemeClr>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878582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7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713057"/>
            <a:ext cx="2587459" cy="2588015"/>
          </a:xfrm>
          <a:prstGeom prst="rect">
            <a:avLst/>
          </a:prstGeom>
          <a:solidFill>
            <a:srgbClr val="5F2F93"/>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713057"/>
            <a:ext cx="2587459" cy="2588015"/>
          </a:xfrm>
          <a:prstGeom prst="rect">
            <a:avLst/>
          </a:prstGeom>
          <a:solidFill>
            <a:srgbClr val="5F2F93"/>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721078"/>
            <a:ext cx="2587459" cy="2588015"/>
          </a:xfrm>
          <a:prstGeom prst="rect">
            <a:avLst/>
          </a:prstGeom>
          <a:solidFill>
            <a:srgbClr val="5F2F93"/>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Content Placeholder 2">
            <a:extLst>
              <a:ext uri="{FF2B5EF4-FFF2-40B4-BE49-F238E27FC236}">
                <a16:creationId xmlns:a16="http://schemas.microsoft.com/office/drawing/2014/main" id="{229C39BC-4AD6-49F1-0E12-5E3146ED98D0}"/>
              </a:ext>
            </a:extLst>
          </p:cNvPr>
          <p:cNvSpPr>
            <a:spLocks noGrp="1"/>
          </p:cNvSpPr>
          <p:nvPr>
            <p:ph idx="14"/>
          </p:nvPr>
        </p:nvSpPr>
        <p:spPr>
          <a:xfrm>
            <a:off x="2072938"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3" name="Content Placeholder 2">
            <a:extLst>
              <a:ext uri="{FF2B5EF4-FFF2-40B4-BE49-F238E27FC236}">
                <a16:creationId xmlns:a16="http://schemas.microsoft.com/office/drawing/2014/main" id="{631C4F58-F3E2-EE20-5E1D-F80FEC88088B}"/>
              </a:ext>
            </a:extLst>
          </p:cNvPr>
          <p:cNvSpPr>
            <a:spLocks noGrp="1"/>
          </p:cNvSpPr>
          <p:nvPr>
            <p:ph idx="15"/>
          </p:nvPr>
        </p:nvSpPr>
        <p:spPr>
          <a:xfrm>
            <a:off x="5003424"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4C0E052D-91DF-CAF3-766A-9E888C7A60BC}"/>
              </a:ext>
            </a:extLst>
          </p:cNvPr>
          <p:cNvSpPr>
            <a:spLocks noGrp="1"/>
          </p:cNvSpPr>
          <p:nvPr>
            <p:ph idx="16"/>
          </p:nvPr>
        </p:nvSpPr>
        <p:spPr>
          <a:xfrm>
            <a:off x="7922895"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508779"/>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484772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10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1713057"/>
            <a:ext cx="2587459" cy="2588015"/>
          </a:xfrm>
          <a:prstGeom prst="rect">
            <a:avLst/>
          </a:prstGeom>
          <a:solidFill>
            <a:srgbClr val="F2603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1713057"/>
            <a:ext cx="2587459" cy="2588015"/>
          </a:xfrm>
          <a:prstGeom prst="rect">
            <a:avLst/>
          </a:prstGeom>
          <a:solidFill>
            <a:srgbClr val="F26030"/>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1721078"/>
            <a:ext cx="2587459" cy="2588015"/>
          </a:xfrm>
          <a:prstGeom prst="rect">
            <a:avLst/>
          </a:prstGeom>
          <a:solidFill>
            <a:srgbClr val="F2603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Content Placeholder 2">
            <a:extLst>
              <a:ext uri="{FF2B5EF4-FFF2-40B4-BE49-F238E27FC236}">
                <a16:creationId xmlns:a16="http://schemas.microsoft.com/office/drawing/2014/main" id="{229C39BC-4AD6-49F1-0E12-5E3146ED98D0}"/>
              </a:ext>
            </a:extLst>
          </p:cNvPr>
          <p:cNvSpPr>
            <a:spLocks noGrp="1"/>
          </p:cNvSpPr>
          <p:nvPr>
            <p:ph idx="14"/>
          </p:nvPr>
        </p:nvSpPr>
        <p:spPr>
          <a:xfrm>
            <a:off x="2072938"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3" name="Content Placeholder 2">
            <a:extLst>
              <a:ext uri="{FF2B5EF4-FFF2-40B4-BE49-F238E27FC236}">
                <a16:creationId xmlns:a16="http://schemas.microsoft.com/office/drawing/2014/main" id="{631C4F58-F3E2-EE20-5E1D-F80FEC88088B}"/>
              </a:ext>
            </a:extLst>
          </p:cNvPr>
          <p:cNvSpPr>
            <a:spLocks noGrp="1"/>
          </p:cNvSpPr>
          <p:nvPr>
            <p:ph idx="15"/>
          </p:nvPr>
        </p:nvSpPr>
        <p:spPr>
          <a:xfrm>
            <a:off x="5003424"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4C0E052D-91DF-CAF3-766A-9E888C7A60BC}"/>
              </a:ext>
            </a:extLst>
          </p:cNvPr>
          <p:cNvSpPr>
            <a:spLocks noGrp="1"/>
          </p:cNvSpPr>
          <p:nvPr>
            <p:ph idx="16"/>
          </p:nvPr>
        </p:nvSpPr>
        <p:spPr>
          <a:xfrm>
            <a:off x="7922895" y="4476278"/>
            <a:ext cx="2267709" cy="1504239"/>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508779"/>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508779"/>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508779"/>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693742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31_Color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2077406"/>
            <a:ext cx="2587459" cy="258801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2077406"/>
            <a:ext cx="2587459" cy="2588015"/>
          </a:xfrm>
          <a:prstGeom prst="rect">
            <a:avLst/>
          </a:prstGeom>
          <a:solidFill>
            <a:srgbClr val="00AA44"/>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2085426"/>
            <a:ext cx="2587459" cy="258801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873128"/>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873128"/>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873128"/>
            <a:ext cx="2587459"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425235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32_Color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1915224" y="2077406"/>
            <a:ext cx="2587459" cy="258801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8" name="Text Placeholder 6">
            <a:extLst>
              <a:ext uri="{FF2B5EF4-FFF2-40B4-BE49-F238E27FC236}">
                <a16:creationId xmlns:a16="http://schemas.microsoft.com/office/drawing/2014/main" id="{A3B2FFAF-1ABB-134C-3244-E7B41CABFFE6}"/>
              </a:ext>
            </a:extLst>
          </p:cNvPr>
          <p:cNvSpPr txBox="1">
            <a:spLocks/>
          </p:cNvSpPr>
          <p:nvPr userDrawn="1"/>
        </p:nvSpPr>
        <p:spPr>
          <a:xfrm>
            <a:off x="4837363" y="2077406"/>
            <a:ext cx="2587459" cy="2588015"/>
          </a:xfrm>
          <a:prstGeom prst="rect">
            <a:avLst/>
          </a:prstGeom>
          <a:solidFill>
            <a:srgbClr val="0079D1"/>
          </a:solidFill>
        </p:spPr>
        <p:txBody>
          <a:bodyPr vert="horz" lIns="0" tIns="45720" rIns="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2715F987-3282-7DB3-A1E7-0A5862732ED0}"/>
              </a:ext>
            </a:extLst>
          </p:cNvPr>
          <p:cNvSpPr txBox="1">
            <a:spLocks/>
          </p:cNvSpPr>
          <p:nvPr userDrawn="1"/>
        </p:nvSpPr>
        <p:spPr>
          <a:xfrm>
            <a:off x="7759501" y="2085426"/>
            <a:ext cx="2587459" cy="258801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1915224" y="2873128"/>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015D06C1-8C05-3E8F-294F-8E2B17124CAE}"/>
              </a:ext>
            </a:extLst>
          </p:cNvPr>
          <p:cNvSpPr>
            <a:spLocks noGrp="1"/>
          </p:cNvSpPr>
          <p:nvPr>
            <p:ph sz="half" idx="19"/>
          </p:nvPr>
        </p:nvSpPr>
        <p:spPr>
          <a:xfrm>
            <a:off x="4834693" y="2873128"/>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4CB4E15B-CE3D-67B2-2385-D86378BBA9A3}"/>
              </a:ext>
            </a:extLst>
          </p:cNvPr>
          <p:cNvSpPr>
            <a:spLocks noGrp="1"/>
          </p:cNvSpPr>
          <p:nvPr>
            <p:ph sz="half" idx="20"/>
          </p:nvPr>
        </p:nvSpPr>
        <p:spPr>
          <a:xfrm>
            <a:off x="7765181" y="2873128"/>
            <a:ext cx="2587459" cy="1012611"/>
          </a:xfrm>
          <a:prstGeom prst="rect">
            <a:avLst/>
          </a:prstGeom>
        </p:spPr>
        <p:txBody>
          <a:bodyPr lIns="182880" tIns="0" rIns="182880" bIns="0" anchor="ctr"/>
          <a:lstStyle>
            <a:lvl1pPr marL="0" indent="0" algn="ctr">
              <a:spcAft>
                <a:spcPts val="0"/>
              </a:spcAft>
              <a:buFontTx/>
              <a:buNone/>
              <a:defRPr sz="2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943057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39_Colors">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9FC43F32-DDD9-EBDE-015E-5B1DBCAA88B3}"/>
              </a:ext>
            </a:extLst>
          </p:cNvPr>
          <p:cNvSpPr txBox="1">
            <a:spLocks/>
          </p:cNvSpPr>
          <p:nvPr userDrawn="1"/>
        </p:nvSpPr>
        <p:spPr>
          <a:xfrm>
            <a:off x="2456990" y="2029511"/>
            <a:ext cx="2110735" cy="2111188"/>
          </a:xfrm>
          <a:prstGeom prst="rect">
            <a:avLst/>
          </a:prstGeom>
          <a:solidFill>
            <a:srgbClr val="FFC02D">
              <a:alpha val="85000"/>
            </a:srgb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5" name="Content Placeholder 2">
            <a:extLst>
              <a:ext uri="{FF2B5EF4-FFF2-40B4-BE49-F238E27FC236}">
                <a16:creationId xmlns:a16="http://schemas.microsoft.com/office/drawing/2014/main" id="{90ABEC66-52BA-3283-65A9-5EA05B57FF49}"/>
              </a:ext>
            </a:extLst>
          </p:cNvPr>
          <p:cNvSpPr>
            <a:spLocks noGrp="1"/>
          </p:cNvSpPr>
          <p:nvPr>
            <p:ph sz="half" idx="18"/>
          </p:nvPr>
        </p:nvSpPr>
        <p:spPr>
          <a:xfrm>
            <a:off x="2456990" y="2622781"/>
            <a:ext cx="2110735" cy="1012611"/>
          </a:xfrm>
          <a:prstGeom prst="rect">
            <a:avLst/>
          </a:prstGeom>
        </p:spPr>
        <p:txBody>
          <a:bodyPr lIns="182880" tIns="0" rIns="182880" bIns="0" anchor="ctr"/>
          <a:lstStyle>
            <a:lvl1pPr marL="0" indent="0" algn="ctr">
              <a:spcAft>
                <a:spcPts val="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10" name="Graphic 21">
            <a:extLst>
              <a:ext uri="{FF2B5EF4-FFF2-40B4-BE49-F238E27FC236}">
                <a16:creationId xmlns:a16="http://schemas.microsoft.com/office/drawing/2014/main" id="{7B4D1D2E-9DF6-FACE-0FC1-E6EF6611A377}"/>
              </a:ext>
            </a:extLst>
          </p:cNvPr>
          <p:cNvPicPr>
            <a:picLocks noChangeAspect="1"/>
          </p:cNvPicPr>
          <p:nvPr userDrawn="1"/>
        </p:nvPicPr>
        <p:blipFill>
          <a:blip r:embed="rId2">
            <a:alphaModFix/>
          </a:blip>
          <a:srcRect/>
          <a:stretch/>
        </p:blipFill>
        <p:spPr>
          <a:xfrm>
            <a:off x="328435" y="6332090"/>
            <a:ext cx="1961684" cy="279391"/>
          </a:xfrm>
          <a:prstGeom prst="rect">
            <a:avLst/>
          </a:prstGeom>
        </p:spPr>
      </p:pic>
      <p:sp>
        <p:nvSpPr>
          <p:cNvPr id="12" name="Text Placeholder 6">
            <a:extLst>
              <a:ext uri="{FF2B5EF4-FFF2-40B4-BE49-F238E27FC236}">
                <a16:creationId xmlns:a16="http://schemas.microsoft.com/office/drawing/2014/main" id="{36063130-2FF6-143C-BE0A-330F464E166E}"/>
              </a:ext>
            </a:extLst>
          </p:cNvPr>
          <p:cNvSpPr txBox="1">
            <a:spLocks/>
          </p:cNvSpPr>
          <p:nvPr userDrawn="1"/>
        </p:nvSpPr>
        <p:spPr>
          <a:xfrm>
            <a:off x="4998483" y="2029511"/>
            <a:ext cx="2110735" cy="2111188"/>
          </a:xfrm>
          <a:prstGeom prst="rect">
            <a:avLst/>
          </a:prstGeom>
          <a:solidFill>
            <a:srgbClr val="FFC02D">
              <a:alpha val="85000"/>
            </a:srgb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4" name="Text Placeholder 6">
            <a:extLst>
              <a:ext uri="{FF2B5EF4-FFF2-40B4-BE49-F238E27FC236}">
                <a16:creationId xmlns:a16="http://schemas.microsoft.com/office/drawing/2014/main" id="{7C2CCDF8-611E-E2BE-BB67-393D5933DA20}"/>
              </a:ext>
            </a:extLst>
          </p:cNvPr>
          <p:cNvSpPr txBox="1">
            <a:spLocks/>
          </p:cNvSpPr>
          <p:nvPr userDrawn="1"/>
        </p:nvSpPr>
        <p:spPr>
          <a:xfrm>
            <a:off x="7539978" y="2029511"/>
            <a:ext cx="2110735" cy="2111188"/>
          </a:xfrm>
          <a:prstGeom prst="rect">
            <a:avLst/>
          </a:prstGeom>
          <a:solidFill>
            <a:srgbClr val="FFC02D">
              <a:alpha val="85000"/>
            </a:srgb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2" name="Content Placeholder 21">
            <a:extLst>
              <a:ext uri="{FF2B5EF4-FFF2-40B4-BE49-F238E27FC236}">
                <a16:creationId xmlns:a16="http://schemas.microsoft.com/office/drawing/2014/main" id="{70D57B6A-7205-C412-27B1-3D52F074A25B}"/>
              </a:ext>
            </a:extLst>
          </p:cNvPr>
          <p:cNvSpPr>
            <a:spLocks noGrp="1"/>
          </p:cNvSpPr>
          <p:nvPr>
            <p:ph sz="quarter" idx="27" hasCustomPrompt="1"/>
          </p:nvPr>
        </p:nvSpPr>
        <p:spPr>
          <a:xfrm>
            <a:off x="4999039" y="2623205"/>
            <a:ext cx="2109787" cy="1012825"/>
          </a:xfrm>
          <a:prstGeom prst="rect">
            <a:avLst/>
          </a:prstGeom>
        </p:spPr>
        <p:txBody>
          <a:bodyPr anchor="ctr"/>
          <a:lstStyle>
            <a:lvl1pPr marL="0" indent="0" algn="ctr">
              <a:buNone/>
              <a:defRPr sz="2400" b="1">
                <a:solidFill>
                  <a:schemeClr val="bg1"/>
                </a:solidFill>
                <a:latin typeface="+mj-lt"/>
              </a:defRPr>
            </a:lvl1pPr>
          </a:lstStyle>
          <a:p>
            <a:pPr lvl="0"/>
            <a:r>
              <a:rPr lang="en-US" dirty="0">
                <a:latin typeface="+mj-lt"/>
              </a:rPr>
              <a:t>Click to edit Master text</a:t>
            </a:r>
            <a:br>
              <a:rPr lang="en-US" dirty="0">
                <a:latin typeface="+mj-lt"/>
              </a:rPr>
            </a:br>
            <a:r>
              <a:rPr lang="en-US" dirty="0">
                <a:latin typeface="+mj-lt"/>
              </a:rPr>
              <a:t>styles</a:t>
            </a:r>
            <a:endParaRPr lang="en-US" dirty="0"/>
          </a:p>
        </p:txBody>
      </p:sp>
      <p:sp>
        <p:nvSpPr>
          <p:cNvPr id="23" name="Content Placeholder 21">
            <a:extLst>
              <a:ext uri="{FF2B5EF4-FFF2-40B4-BE49-F238E27FC236}">
                <a16:creationId xmlns:a16="http://schemas.microsoft.com/office/drawing/2014/main" id="{A8E87F34-0635-B968-BA5C-F1C3B5AA17E6}"/>
              </a:ext>
            </a:extLst>
          </p:cNvPr>
          <p:cNvSpPr>
            <a:spLocks noGrp="1"/>
          </p:cNvSpPr>
          <p:nvPr>
            <p:ph sz="quarter" idx="28" hasCustomPrompt="1"/>
          </p:nvPr>
        </p:nvSpPr>
        <p:spPr>
          <a:xfrm>
            <a:off x="7540533" y="2623205"/>
            <a:ext cx="2109787" cy="1012825"/>
          </a:xfrm>
          <a:prstGeom prst="rect">
            <a:avLst/>
          </a:prstGeom>
        </p:spPr>
        <p:txBody>
          <a:bodyPr anchor="ctr"/>
          <a:lstStyle>
            <a:lvl1pPr marL="0" indent="0" algn="ctr">
              <a:buNone/>
              <a:defRPr sz="2400" b="1">
                <a:solidFill>
                  <a:schemeClr val="bg1"/>
                </a:solidFill>
                <a:latin typeface="+mj-lt"/>
              </a:defRPr>
            </a:lvl1pPr>
          </a:lstStyle>
          <a:p>
            <a:pPr lvl="0"/>
            <a:r>
              <a:rPr lang="en-US" dirty="0">
                <a:latin typeface="+mj-lt"/>
              </a:rPr>
              <a:t>Click to edit Master text</a:t>
            </a:r>
            <a:br>
              <a:rPr lang="en-US" dirty="0">
                <a:latin typeface="+mj-lt"/>
              </a:rPr>
            </a:br>
            <a:r>
              <a:rPr lang="en-US" dirty="0">
                <a:latin typeface="+mj-lt"/>
              </a:rPr>
              <a:t>styles</a:t>
            </a:r>
            <a:endParaRPr lang="en-US" dirty="0"/>
          </a:p>
        </p:txBody>
      </p:sp>
      <p:sp>
        <p:nvSpPr>
          <p:cNvPr id="25" name="Content Placeholder 24">
            <a:extLst>
              <a:ext uri="{FF2B5EF4-FFF2-40B4-BE49-F238E27FC236}">
                <a16:creationId xmlns:a16="http://schemas.microsoft.com/office/drawing/2014/main" id="{9D6436F4-1DF6-6669-52A2-61F74EF81DEF}"/>
              </a:ext>
            </a:extLst>
          </p:cNvPr>
          <p:cNvSpPr>
            <a:spLocks noGrp="1"/>
          </p:cNvSpPr>
          <p:nvPr>
            <p:ph sz="quarter" idx="29"/>
          </p:nvPr>
        </p:nvSpPr>
        <p:spPr>
          <a:xfrm>
            <a:off x="2597956" y="4285531"/>
            <a:ext cx="1828801" cy="1157443"/>
          </a:xfrm>
          <a:prstGeom prst="rect">
            <a:avLst/>
          </a:prstGeom>
        </p:spPr>
        <p:txBody>
          <a:bodyPr/>
          <a:lstStyle>
            <a:lvl1pPr marL="0" indent="0" algn="ctr">
              <a:buFontTx/>
              <a:buNone/>
              <a:defRPr sz="1800" b="1">
                <a:latin typeface="+mj-lt"/>
              </a:defRPr>
            </a:lvl1pPr>
            <a:lvl2pPr marL="457189" indent="0">
              <a:buFontTx/>
              <a:buNone/>
              <a:defRPr b="1">
                <a:latin typeface="+mj-lt"/>
              </a:defRPr>
            </a:lvl2pPr>
            <a:lvl3pPr marL="914377" indent="0">
              <a:buFontTx/>
              <a:buNone/>
              <a:defRPr b="1">
                <a:latin typeface="+mj-lt"/>
              </a:defRPr>
            </a:lvl3pPr>
            <a:lvl4pPr marL="1371566" indent="0">
              <a:buFontTx/>
              <a:buNone/>
              <a:defRPr b="1">
                <a:latin typeface="+mj-lt"/>
              </a:defRPr>
            </a:lvl4pPr>
            <a:lvl5pPr marL="1828754" indent="0">
              <a:buFontTx/>
              <a:buNone/>
              <a:defRPr b="1">
                <a:latin typeface="+mj-lt"/>
              </a:defRPr>
            </a:lvl5pPr>
          </a:lstStyle>
          <a:p>
            <a:pPr lvl="0"/>
            <a:r>
              <a:rPr lang="en-US" dirty="0"/>
              <a:t>Click to edit Master text styles</a:t>
            </a:r>
          </a:p>
        </p:txBody>
      </p:sp>
      <p:sp>
        <p:nvSpPr>
          <p:cNvPr id="26" name="Content Placeholder 24">
            <a:extLst>
              <a:ext uri="{FF2B5EF4-FFF2-40B4-BE49-F238E27FC236}">
                <a16:creationId xmlns:a16="http://schemas.microsoft.com/office/drawing/2014/main" id="{848ED841-5050-573A-F046-FE189E4BC85F}"/>
              </a:ext>
            </a:extLst>
          </p:cNvPr>
          <p:cNvSpPr>
            <a:spLocks noGrp="1"/>
          </p:cNvSpPr>
          <p:nvPr>
            <p:ph sz="quarter" idx="30"/>
          </p:nvPr>
        </p:nvSpPr>
        <p:spPr>
          <a:xfrm>
            <a:off x="5139449" y="4285531"/>
            <a:ext cx="1828801" cy="1157443"/>
          </a:xfrm>
          <a:prstGeom prst="rect">
            <a:avLst/>
          </a:prstGeom>
        </p:spPr>
        <p:txBody>
          <a:bodyPr/>
          <a:lstStyle>
            <a:lvl1pPr marL="0" indent="0" algn="ctr">
              <a:buFontTx/>
              <a:buNone/>
              <a:defRPr sz="1800" b="1">
                <a:latin typeface="+mj-lt"/>
              </a:defRPr>
            </a:lvl1pPr>
            <a:lvl2pPr marL="457189" indent="0">
              <a:buFontTx/>
              <a:buNone/>
              <a:defRPr b="1">
                <a:latin typeface="+mj-lt"/>
              </a:defRPr>
            </a:lvl2pPr>
            <a:lvl3pPr marL="914377" indent="0">
              <a:buFontTx/>
              <a:buNone/>
              <a:defRPr b="1">
                <a:latin typeface="+mj-lt"/>
              </a:defRPr>
            </a:lvl3pPr>
            <a:lvl4pPr marL="1371566" indent="0">
              <a:buFontTx/>
              <a:buNone/>
              <a:defRPr b="1">
                <a:latin typeface="+mj-lt"/>
              </a:defRPr>
            </a:lvl4pPr>
            <a:lvl5pPr marL="1828754" indent="0">
              <a:buFontTx/>
              <a:buNone/>
              <a:defRPr b="1">
                <a:latin typeface="+mj-lt"/>
              </a:defRPr>
            </a:lvl5pPr>
          </a:lstStyle>
          <a:p>
            <a:pPr lvl="0"/>
            <a:r>
              <a:rPr lang="en-US" dirty="0"/>
              <a:t>Click to edit Master text styles</a:t>
            </a:r>
          </a:p>
        </p:txBody>
      </p:sp>
      <p:sp>
        <p:nvSpPr>
          <p:cNvPr id="27" name="Content Placeholder 24">
            <a:extLst>
              <a:ext uri="{FF2B5EF4-FFF2-40B4-BE49-F238E27FC236}">
                <a16:creationId xmlns:a16="http://schemas.microsoft.com/office/drawing/2014/main" id="{3CF359ED-321D-6A40-6FFF-BAE40E3AF576}"/>
              </a:ext>
            </a:extLst>
          </p:cNvPr>
          <p:cNvSpPr>
            <a:spLocks noGrp="1"/>
          </p:cNvSpPr>
          <p:nvPr>
            <p:ph sz="quarter" idx="31"/>
          </p:nvPr>
        </p:nvSpPr>
        <p:spPr>
          <a:xfrm>
            <a:off x="7680944" y="4285531"/>
            <a:ext cx="1828801" cy="1157443"/>
          </a:xfrm>
          <a:prstGeom prst="rect">
            <a:avLst/>
          </a:prstGeom>
        </p:spPr>
        <p:txBody>
          <a:bodyPr/>
          <a:lstStyle>
            <a:lvl1pPr marL="0" indent="0" algn="ctr">
              <a:buFontTx/>
              <a:buNone/>
              <a:defRPr sz="1800" b="1">
                <a:latin typeface="+mj-lt"/>
              </a:defRPr>
            </a:lvl1pPr>
            <a:lvl2pPr marL="457189" indent="0">
              <a:buFontTx/>
              <a:buNone/>
              <a:defRPr b="1">
                <a:latin typeface="+mj-lt"/>
              </a:defRPr>
            </a:lvl2pPr>
            <a:lvl3pPr marL="914377" indent="0">
              <a:buFontTx/>
              <a:buNone/>
              <a:defRPr b="1">
                <a:latin typeface="+mj-lt"/>
              </a:defRPr>
            </a:lvl3pPr>
            <a:lvl4pPr marL="1371566" indent="0">
              <a:buFontTx/>
              <a:buNone/>
              <a:defRPr b="1">
                <a:latin typeface="+mj-lt"/>
              </a:defRPr>
            </a:lvl4pPr>
            <a:lvl5pPr marL="1828754" indent="0">
              <a:buFontTx/>
              <a:buNone/>
              <a:defRPr b="1">
                <a:latin typeface="+mj-lt"/>
              </a:defRPr>
            </a:lvl5pPr>
          </a:lstStyle>
          <a:p>
            <a:pPr lvl="0"/>
            <a:r>
              <a:rPr lang="en-US" dirty="0"/>
              <a:t>Click to edit Master text styles</a:t>
            </a:r>
          </a:p>
        </p:txBody>
      </p:sp>
    </p:spTree>
    <p:extLst>
      <p:ext uri="{BB962C8B-B14F-4D97-AF65-F5344CB8AC3E}">
        <p14:creationId xmlns:p14="http://schemas.microsoft.com/office/powerpoint/2010/main" val="22311142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2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2008755" y="2438221"/>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0" name="Content Placeholder 5">
            <a:extLst>
              <a:ext uri="{FF2B5EF4-FFF2-40B4-BE49-F238E27FC236}">
                <a16:creationId xmlns:a16="http://schemas.microsoft.com/office/drawing/2014/main" id="{4CFBF633-5685-84AB-7E06-B2A1964FBA55}"/>
              </a:ext>
            </a:extLst>
          </p:cNvPr>
          <p:cNvSpPr txBox="1">
            <a:spLocks/>
          </p:cNvSpPr>
          <p:nvPr userDrawn="1"/>
        </p:nvSpPr>
        <p:spPr>
          <a:xfrm>
            <a:off x="4851107" y="2438221"/>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2008755" y="3240813"/>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9730DC1F-5AF9-58A6-39BB-19C11420BC3D}"/>
              </a:ext>
            </a:extLst>
          </p:cNvPr>
          <p:cNvSpPr>
            <a:spLocks noGrp="1"/>
          </p:cNvSpPr>
          <p:nvPr>
            <p:ph sz="half" idx="19"/>
          </p:nvPr>
        </p:nvSpPr>
        <p:spPr>
          <a:xfrm>
            <a:off x="4851105" y="3176809"/>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27D677E1-A713-4118-3AA2-6F8D7AD29DC6}"/>
              </a:ext>
            </a:extLst>
          </p:cNvPr>
          <p:cNvSpPr txBox="1">
            <a:spLocks/>
          </p:cNvSpPr>
          <p:nvPr userDrawn="1"/>
        </p:nvSpPr>
        <p:spPr>
          <a:xfrm>
            <a:off x="7648096" y="2438221"/>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5" name="Content Placeholder 2">
            <a:extLst>
              <a:ext uri="{FF2B5EF4-FFF2-40B4-BE49-F238E27FC236}">
                <a16:creationId xmlns:a16="http://schemas.microsoft.com/office/drawing/2014/main" id="{09086D56-E14D-DA95-8345-70E826055B81}"/>
              </a:ext>
            </a:extLst>
          </p:cNvPr>
          <p:cNvSpPr>
            <a:spLocks noGrp="1"/>
          </p:cNvSpPr>
          <p:nvPr>
            <p:ph sz="half" idx="21"/>
          </p:nvPr>
        </p:nvSpPr>
        <p:spPr>
          <a:xfrm>
            <a:off x="7648095" y="3176809"/>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4622984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Points Vertica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tx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tx1"/>
                </a:solidFill>
                <a:latin typeface="+mn-lt"/>
              </a:rPr>
              <a:pPr algn="l" defTabSz="457200" eaLnBrk="1" fontAlgn="auto" hangingPunct="1">
                <a:spcBef>
                  <a:spcPts val="0"/>
                </a:spcBef>
                <a:spcAft>
                  <a:spcPts val="0"/>
                </a:spcAft>
              </a:pPr>
              <a:t>‹#›</a:t>
            </a:fld>
            <a:r>
              <a:rPr lang="en-US" sz="1200" b="1" i="0" dirty="0">
                <a:solidFill>
                  <a:schemeClr val="tx1"/>
                </a:solidFill>
                <a:latin typeface="+mn-lt"/>
              </a:rPr>
              <a:t> </a:t>
            </a:r>
          </a:p>
        </p:txBody>
      </p:sp>
      <p:sp>
        <p:nvSpPr>
          <p:cNvPr id="5" name="Text Placeholder 5">
            <a:extLst>
              <a:ext uri="{FF2B5EF4-FFF2-40B4-BE49-F238E27FC236}">
                <a16:creationId xmlns:a16="http://schemas.microsoft.com/office/drawing/2014/main" id="{63673B66-B396-D1BE-1163-F607CC1D1DF3}"/>
              </a:ext>
            </a:extLst>
          </p:cNvPr>
          <p:cNvSpPr>
            <a:spLocks noGrp="1"/>
          </p:cNvSpPr>
          <p:nvPr>
            <p:ph type="body" sz="quarter" idx="31"/>
          </p:nvPr>
        </p:nvSpPr>
        <p:spPr>
          <a:xfrm>
            <a:off x="857871" y="2642237"/>
            <a:ext cx="439737" cy="36576"/>
          </a:xfrm>
          <a:prstGeom prst="rect">
            <a:avLst/>
          </a:prstGeom>
          <a:solidFill>
            <a:srgbClr val="FFC02D"/>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9" name="Text Placeholder 15">
            <a:extLst>
              <a:ext uri="{FF2B5EF4-FFF2-40B4-BE49-F238E27FC236}">
                <a16:creationId xmlns:a16="http://schemas.microsoft.com/office/drawing/2014/main" id="{C3BECDE8-ECAB-90B6-7C96-C0F7A8793B52}"/>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099706575"/>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94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2008755" y="2438221"/>
            <a:ext cx="2489787" cy="2489787"/>
          </a:xfrm>
          <a:prstGeom prst="rect">
            <a:avLst/>
          </a:prstGeom>
          <a:solidFill>
            <a:srgbClr val="0079D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0" name="Content Placeholder 5">
            <a:extLst>
              <a:ext uri="{FF2B5EF4-FFF2-40B4-BE49-F238E27FC236}">
                <a16:creationId xmlns:a16="http://schemas.microsoft.com/office/drawing/2014/main" id="{4CFBF633-5685-84AB-7E06-B2A1964FBA55}"/>
              </a:ext>
            </a:extLst>
          </p:cNvPr>
          <p:cNvSpPr txBox="1">
            <a:spLocks/>
          </p:cNvSpPr>
          <p:nvPr userDrawn="1"/>
        </p:nvSpPr>
        <p:spPr>
          <a:xfrm>
            <a:off x="4851107" y="2438221"/>
            <a:ext cx="2489787" cy="2489787"/>
          </a:xfrm>
          <a:prstGeom prst="rect">
            <a:avLst/>
          </a:prstGeom>
          <a:solidFill>
            <a:srgbClr val="0079D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2008755" y="3240813"/>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9730DC1F-5AF9-58A6-39BB-19C11420BC3D}"/>
              </a:ext>
            </a:extLst>
          </p:cNvPr>
          <p:cNvSpPr>
            <a:spLocks noGrp="1"/>
          </p:cNvSpPr>
          <p:nvPr>
            <p:ph sz="half" idx="19"/>
          </p:nvPr>
        </p:nvSpPr>
        <p:spPr>
          <a:xfrm>
            <a:off x="4851105" y="3176809"/>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27D677E1-A713-4118-3AA2-6F8D7AD29DC6}"/>
              </a:ext>
            </a:extLst>
          </p:cNvPr>
          <p:cNvSpPr txBox="1">
            <a:spLocks/>
          </p:cNvSpPr>
          <p:nvPr userDrawn="1"/>
        </p:nvSpPr>
        <p:spPr>
          <a:xfrm>
            <a:off x="7648096" y="2438221"/>
            <a:ext cx="2489787" cy="2489787"/>
          </a:xfrm>
          <a:prstGeom prst="rect">
            <a:avLst/>
          </a:prstGeom>
          <a:solidFill>
            <a:srgbClr val="0079D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5" name="Content Placeholder 2">
            <a:extLst>
              <a:ext uri="{FF2B5EF4-FFF2-40B4-BE49-F238E27FC236}">
                <a16:creationId xmlns:a16="http://schemas.microsoft.com/office/drawing/2014/main" id="{09086D56-E14D-DA95-8345-70E826055B81}"/>
              </a:ext>
            </a:extLst>
          </p:cNvPr>
          <p:cNvSpPr>
            <a:spLocks noGrp="1"/>
          </p:cNvSpPr>
          <p:nvPr>
            <p:ph sz="half" idx="21"/>
          </p:nvPr>
        </p:nvSpPr>
        <p:spPr>
          <a:xfrm>
            <a:off x="7648095" y="3176809"/>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367392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10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2008755" y="2438221"/>
            <a:ext cx="2489787" cy="2489787"/>
          </a:xfrm>
          <a:prstGeom prst="rect">
            <a:avLst/>
          </a:prstGeom>
          <a:solidFill>
            <a:srgbClr val="00AA44"/>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0" name="Content Placeholder 5">
            <a:extLst>
              <a:ext uri="{FF2B5EF4-FFF2-40B4-BE49-F238E27FC236}">
                <a16:creationId xmlns:a16="http://schemas.microsoft.com/office/drawing/2014/main" id="{4CFBF633-5685-84AB-7E06-B2A1964FBA55}"/>
              </a:ext>
            </a:extLst>
          </p:cNvPr>
          <p:cNvSpPr txBox="1">
            <a:spLocks/>
          </p:cNvSpPr>
          <p:nvPr userDrawn="1"/>
        </p:nvSpPr>
        <p:spPr>
          <a:xfrm>
            <a:off x="4851107" y="2438221"/>
            <a:ext cx="2489787" cy="2489787"/>
          </a:xfrm>
          <a:prstGeom prst="rect">
            <a:avLst/>
          </a:prstGeom>
          <a:solidFill>
            <a:srgbClr val="00AA44"/>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2008755" y="3240813"/>
            <a:ext cx="2489787" cy="1012611"/>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9730DC1F-5AF9-58A6-39BB-19C11420BC3D}"/>
              </a:ext>
            </a:extLst>
          </p:cNvPr>
          <p:cNvSpPr>
            <a:spLocks noGrp="1"/>
          </p:cNvSpPr>
          <p:nvPr>
            <p:ph sz="half" idx="19"/>
          </p:nvPr>
        </p:nvSpPr>
        <p:spPr>
          <a:xfrm>
            <a:off x="4851105" y="3176809"/>
            <a:ext cx="2489787" cy="1012611"/>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27D677E1-A713-4118-3AA2-6F8D7AD29DC6}"/>
              </a:ext>
            </a:extLst>
          </p:cNvPr>
          <p:cNvSpPr txBox="1">
            <a:spLocks/>
          </p:cNvSpPr>
          <p:nvPr userDrawn="1"/>
        </p:nvSpPr>
        <p:spPr>
          <a:xfrm>
            <a:off x="7648096" y="2438221"/>
            <a:ext cx="2489787" cy="2489787"/>
          </a:xfrm>
          <a:prstGeom prst="rect">
            <a:avLst/>
          </a:prstGeom>
          <a:solidFill>
            <a:srgbClr val="00AA44"/>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5" name="Content Placeholder 2">
            <a:extLst>
              <a:ext uri="{FF2B5EF4-FFF2-40B4-BE49-F238E27FC236}">
                <a16:creationId xmlns:a16="http://schemas.microsoft.com/office/drawing/2014/main" id="{09086D56-E14D-DA95-8345-70E826055B81}"/>
              </a:ext>
            </a:extLst>
          </p:cNvPr>
          <p:cNvSpPr>
            <a:spLocks noGrp="1"/>
          </p:cNvSpPr>
          <p:nvPr>
            <p:ph sz="half" idx="21"/>
          </p:nvPr>
        </p:nvSpPr>
        <p:spPr>
          <a:xfrm>
            <a:off x="7648095" y="3176809"/>
            <a:ext cx="2489787" cy="1012611"/>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666331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6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2008755" y="1987987"/>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9" name="Content Placeholder 2">
            <a:extLst>
              <a:ext uri="{FF2B5EF4-FFF2-40B4-BE49-F238E27FC236}">
                <a16:creationId xmlns:a16="http://schemas.microsoft.com/office/drawing/2014/main" id="{415C45F7-60B2-4370-CEF2-D4C25DD1D9EE}"/>
              </a:ext>
            </a:extLst>
          </p:cNvPr>
          <p:cNvSpPr>
            <a:spLocks noGrp="1"/>
          </p:cNvSpPr>
          <p:nvPr>
            <p:ph idx="14"/>
          </p:nvPr>
        </p:nvSpPr>
        <p:spPr>
          <a:xfrm>
            <a:off x="2113402" y="4654597"/>
            <a:ext cx="2280493" cy="1146923"/>
          </a:xfrm>
          <a:prstGeom prst="rect">
            <a:avLst/>
          </a:prstGeom>
        </p:spPr>
        <p:txBody>
          <a:bodyPr lIns="0" tIns="0" rIns="0" bIns="0"/>
          <a:lstStyle>
            <a:lvl1pPr marL="171446" indent="-171446">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Content Placeholder 5">
            <a:extLst>
              <a:ext uri="{FF2B5EF4-FFF2-40B4-BE49-F238E27FC236}">
                <a16:creationId xmlns:a16="http://schemas.microsoft.com/office/drawing/2014/main" id="{4CFBF633-5685-84AB-7E06-B2A1964FBA55}"/>
              </a:ext>
            </a:extLst>
          </p:cNvPr>
          <p:cNvSpPr txBox="1">
            <a:spLocks/>
          </p:cNvSpPr>
          <p:nvPr userDrawn="1"/>
        </p:nvSpPr>
        <p:spPr>
          <a:xfrm>
            <a:off x="4851107" y="1987987"/>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1" name="Content Placeholder 2">
            <a:extLst>
              <a:ext uri="{FF2B5EF4-FFF2-40B4-BE49-F238E27FC236}">
                <a16:creationId xmlns:a16="http://schemas.microsoft.com/office/drawing/2014/main" id="{C7A9EB1B-7C6A-0910-FE84-07FDAED1090C}"/>
              </a:ext>
            </a:extLst>
          </p:cNvPr>
          <p:cNvSpPr>
            <a:spLocks noGrp="1"/>
          </p:cNvSpPr>
          <p:nvPr>
            <p:ph idx="15"/>
          </p:nvPr>
        </p:nvSpPr>
        <p:spPr>
          <a:xfrm>
            <a:off x="4955754" y="4654597"/>
            <a:ext cx="2280493" cy="1146923"/>
          </a:xfrm>
          <a:prstGeom prst="rect">
            <a:avLst/>
          </a:prstGeom>
        </p:spPr>
        <p:txBody>
          <a:bodyPr lIns="0" tIns="0" rIns="0" bIns="0"/>
          <a:lstStyle>
            <a:lvl1pPr marL="171446" indent="-171446">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2008755" y="2790577"/>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9730DC1F-5AF9-58A6-39BB-19C11420BC3D}"/>
              </a:ext>
            </a:extLst>
          </p:cNvPr>
          <p:cNvSpPr>
            <a:spLocks noGrp="1"/>
          </p:cNvSpPr>
          <p:nvPr>
            <p:ph sz="half" idx="19"/>
          </p:nvPr>
        </p:nvSpPr>
        <p:spPr>
          <a:xfrm>
            <a:off x="4851105" y="2726575"/>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27D677E1-A713-4118-3AA2-6F8D7AD29DC6}"/>
              </a:ext>
            </a:extLst>
          </p:cNvPr>
          <p:cNvSpPr txBox="1">
            <a:spLocks/>
          </p:cNvSpPr>
          <p:nvPr userDrawn="1"/>
        </p:nvSpPr>
        <p:spPr>
          <a:xfrm>
            <a:off x="7648096" y="1987987"/>
            <a:ext cx="2489787" cy="2489787"/>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296556CB-8641-4CA5-BCC4-36B9BC81311E}"/>
              </a:ext>
            </a:extLst>
          </p:cNvPr>
          <p:cNvSpPr>
            <a:spLocks noGrp="1"/>
          </p:cNvSpPr>
          <p:nvPr>
            <p:ph idx="20"/>
          </p:nvPr>
        </p:nvSpPr>
        <p:spPr>
          <a:xfrm>
            <a:off x="7752743" y="4654597"/>
            <a:ext cx="2280493" cy="1146923"/>
          </a:xfrm>
          <a:prstGeom prst="rect">
            <a:avLst/>
          </a:prstGeom>
        </p:spPr>
        <p:txBody>
          <a:bodyPr lIns="0" tIns="0" rIns="0" bIns="0"/>
          <a:lstStyle>
            <a:lvl1pPr marL="171446" indent="-171446">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09086D56-E14D-DA95-8345-70E826055B81}"/>
              </a:ext>
            </a:extLst>
          </p:cNvPr>
          <p:cNvSpPr>
            <a:spLocks noGrp="1"/>
          </p:cNvSpPr>
          <p:nvPr>
            <p:ph sz="half" idx="21"/>
          </p:nvPr>
        </p:nvSpPr>
        <p:spPr>
          <a:xfrm>
            <a:off x="7648095" y="2726575"/>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107580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5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2008755" y="1987987"/>
            <a:ext cx="2489787" cy="2489787"/>
          </a:xfrm>
          <a:prstGeom prst="rect">
            <a:avLst/>
          </a:prstGeom>
          <a:solidFill>
            <a:srgbClr val="0079D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9" name="Content Placeholder 2">
            <a:extLst>
              <a:ext uri="{FF2B5EF4-FFF2-40B4-BE49-F238E27FC236}">
                <a16:creationId xmlns:a16="http://schemas.microsoft.com/office/drawing/2014/main" id="{415C45F7-60B2-4370-CEF2-D4C25DD1D9EE}"/>
              </a:ext>
            </a:extLst>
          </p:cNvPr>
          <p:cNvSpPr>
            <a:spLocks noGrp="1"/>
          </p:cNvSpPr>
          <p:nvPr>
            <p:ph idx="14"/>
          </p:nvPr>
        </p:nvSpPr>
        <p:spPr>
          <a:xfrm>
            <a:off x="2113402" y="4654597"/>
            <a:ext cx="2280493" cy="1146923"/>
          </a:xfrm>
          <a:prstGeom prst="rect">
            <a:avLst/>
          </a:prstGeom>
        </p:spPr>
        <p:txBody>
          <a:bodyPr lIns="0" tIns="0" rIns="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Content Placeholder 5">
            <a:extLst>
              <a:ext uri="{FF2B5EF4-FFF2-40B4-BE49-F238E27FC236}">
                <a16:creationId xmlns:a16="http://schemas.microsoft.com/office/drawing/2014/main" id="{4CFBF633-5685-84AB-7E06-B2A1964FBA55}"/>
              </a:ext>
            </a:extLst>
          </p:cNvPr>
          <p:cNvSpPr txBox="1">
            <a:spLocks/>
          </p:cNvSpPr>
          <p:nvPr userDrawn="1"/>
        </p:nvSpPr>
        <p:spPr>
          <a:xfrm>
            <a:off x="4851107" y="1987987"/>
            <a:ext cx="2489787" cy="2489787"/>
          </a:xfrm>
          <a:prstGeom prst="rect">
            <a:avLst/>
          </a:prstGeom>
          <a:solidFill>
            <a:srgbClr val="0079D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1" name="Content Placeholder 2">
            <a:extLst>
              <a:ext uri="{FF2B5EF4-FFF2-40B4-BE49-F238E27FC236}">
                <a16:creationId xmlns:a16="http://schemas.microsoft.com/office/drawing/2014/main" id="{C7A9EB1B-7C6A-0910-FE84-07FDAED1090C}"/>
              </a:ext>
            </a:extLst>
          </p:cNvPr>
          <p:cNvSpPr>
            <a:spLocks noGrp="1"/>
          </p:cNvSpPr>
          <p:nvPr>
            <p:ph idx="15"/>
          </p:nvPr>
        </p:nvSpPr>
        <p:spPr>
          <a:xfrm>
            <a:off x="4955754" y="4654597"/>
            <a:ext cx="2280493" cy="1146923"/>
          </a:xfrm>
          <a:prstGeom prst="rect">
            <a:avLst/>
          </a:prstGeom>
        </p:spPr>
        <p:txBody>
          <a:bodyPr lIns="0" tIns="0" rIns="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2008755" y="2790577"/>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9730DC1F-5AF9-58A6-39BB-19C11420BC3D}"/>
              </a:ext>
            </a:extLst>
          </p:cNvPr>
          <p:cNvSpPr>
            <a:spLocks noGrp="1"/>
          </p:cNvSpPr>
          <p:nvPr>
            <p:ph sz="half" idx="19"/>
          </p:nvPr>
        </p:nvSpPr>
        <p:spPr>
          <a:xfrm>
            <a:off x="4851105" y="2726575"/>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27D677E1-A713-4118-3AA2-6F8D7AD29DC6}"/>
              </a:ext>
            </a:extLst>
          </p:cNvPr>
          <p:cNvSpPr txBox="1">
            <a:spLocks/>
          </p:cNvSpPr>
          <p:nvPr userDrawn="1"/>
        </p:nvSpPr>
        <p:spPr>
          <a:xfrm>
            <a:off x="7648096" y="1987987"/>
            <a:ext cx="2489787" cy="2489787"/>
          </a:xfrm>
          <a:prstGeom prst="rect">
            <a:avLst/>
          </a:prstGeom>
          <a:solidFill>
            <a:srgbClr val="0079D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296556CB-8641-4CA5-BCC4-36B9BC81311E}"/>
              </a:ext>
            </a:extLst>
          </p:cNvPr>
          <p:cNvSpPr>
            <a:spLocks noGrp="1"/>
          </p:cNvSpPr>
          <p:nvPr>
            <p:ph idx="20"/>
          </p:nvPr>
        </p:nvSpPr>
        <p:spPr>
          <a:xfrm>
            <a:off x="7752743" y="4654597"/>
            <a:ext cx="2280493" cy="1146923"/>
          </a:xfrm>
          <a:prstGeom prst="rect">
            <a:avLst/>
          </a:prstGeom>
        </p:spPr>
        <p:txBody>
          <a:bodyPr lIns="0" tIns="0" rIns="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09086D56-E14D-DA95-8345-70E826055B81}"/>
              </a:ext>
            </a:extLst>
          </p:cNvPr>
          <p:cNvSpPr>
            <a:spLocks noGrp="1"/>
          </p:cNvSpPr>
          <p:nvPr>
            <p:ph sz="half" idx="21"/>
          </p:nvPr>
        </p:nvSpPr>
        <p:spPr>
          <a:xfrm>
            <a:off x="7648095" y="2726575"/>
            <a:ext cx="2489787"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578353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9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2008755" y="1987987"/>
            <a:ext cx="2489787" cy="2489787"/>
          </a:xfrm>
          <a:prstGeom prst="rect">
            <a:avLst/>
          </a:prstGeom>
          <a:solidFill>
            <a:srgbClr val="00AA44"/>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9" name="Content Placeholder 2">
            <a:extLst>
              <a:ext uri="{FF2B5EF4-FFF2-40B4-BE49-F238E27FC236}">
                <a16:creationId xmlns:a16="http://schemas.microsoft.com/office/drawing/2014/main" id="{415C45F7-60B2-4370-CEF2-D4C25DD1D9EE}"/>
              </a:ext>
            </a:extLst>
          </p:cNvPr>
          <p:cNvSpPr>
            <a:spLocks noGrp="1"/>
          </p:cNvSpPr>
          <p:nvPr>
            <p:ph idx="14"/>
          </p:nvPr>
        </p:nvSpPr>
        <p:spPr>
          <a:xfrm>
            <a:off x="2113402" y="4654597"/>
            <a:ext cx="2280493" cy="1146923"/>
          </a:xfrm>
          <a:prstGeom prst="rect">
            <a:avLst/>
          </a:prstGeom>
        </p:spPr>
        <p:txBody>
          <a:bodyPr lIns="0" tIns="0" rIns="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Content Placeholder 5">
            <a:extLst>
              <a:ext uri="{FF2B5EF4-FFF2-40B4-BE49-F238E27FC236}">
                <a16:creationId xmlns:a16="http://schemas.microsoft.com/office/drawing/2014/main" id="{4CFBF633-5685-84AB-7E06-B2A1964FBA55}"/>
              </a:ext>
            </a:extLst>
          </p:cNvPr>
          <p:cNvSpPr txBox="1">
            <a:spLocks/>
          </p:cNvSpPr>
          <p:nvPr userDrawn="1"/>
        </p:nvSpPr>
        <p:spPr>
          <a:xfrm>
            <a:off x="4851107" y="1987987"/>
            <a:ext cx="2489787" cy="2489787"/>
          </a:xfrm>
          <a:prstGeom prst="rect">
            <a:avLst/>
          </a:prstGeom>
          <a:solidFill>
            <a:srgbClr val="00AA44"/>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1" name="Content Placeholder 2">
            <a:extLst>
              <a:ext uri="{FF2B5EF4-FFF2-40B4-BE49-F238E27FC236}">
                <a16:creationId xmlns:a16="http://schemas.microsoft.com/office/drawing/2014/main" id="{C7A9EB1B-7C6A-0910-FE84-07FDAED1090C}"/>
              </a:ext>
            </a:extLst>
          </p:cNvPr>
          <p:cNvSpPr>
            <a:spLocks noGrp="1"/>
          </p:cNvSpPr>
          <p:nvPr>
            <p:ph idx="15"/>
          </p:nvPr>
        </p:nvSpPr>
        <p:spPr>
          <a:xfrm>
            <a:off x="4955754" y="4654597"/>
            <a:ext cx="2280493" cy="1146923"/>
          </a:xfrm>
          <a:prstGeom prst="rect">
            <a:avLst/>
          </a:prstGeom>
        </p:spPr>
        <p:txBody>
          <a:bodyPr lIns="0" tIns="0" rIns="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2008755" y="2790577"/>
            <a:ext cx="2489787" cy="1012611"/>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9730DC1F-5AF9-58A6-39BB-19C11420BC3D}"/>
              </a:ext>
            </a:extLst>
          </p:cNvPr>
          <p:cNvSpPr>
            <a:spLocks noGrp="1"/>
          </p:cNvSpPr>
          <p:nvPr>
            <p:ph sz="half" idx="19"/>
          </p:nvPr>
        </p:nvSpPr>
        <p:spPr>
          <a:xfrm>
            <a:off x="4851105" y="2726575"/>
            <a:ext cx="2489787" cy="1012611"/>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27D677E1-A713-4118-3AA2-6F8D7AD29DC6}"/>
              </a:ext>
            </a:extLst>
          </p:cNvPr>
          <p:cNvSpPr txBox="1">
            <a:spLocks/>
          </p:cNvSpPr>
          <p:nvPr userDrawn="1"/>
        </p:nvSpPr>
        <p:spPr>
          <a:xfrm>
            <a:off x="7648096" y="1987987"/>
            <a:ext cx="2489787" cy="2489787"/>
          </a:xfrm>
          <a:prstGeom prst="rect">
            <a:avLst/>
          </a:prstGeom>
          <a:solidFill>
            <a:srgbClr val="00AA44"/>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296556CB-8641-4CA5-BCC4-36B9BC81311E}"/>
              </a:ext>
            </a:extLst>
          </p:cNvPr>
          <p:cNvSpPr>
            <a:spLocks noGrp="1"/>
          </p:cNvSpPr>
          <p:nvPr>
            <p:ph idx="20"/>
          </p:nvPr>
        </p:nvSpPr>
        <p:spPr>
          <a:xfrm>
            <a:off x="7752743" y="4654597"/>
            <a:ext cx="2280493" cy="1146923"/>
          </a:xfrm>
          <a:prstGeom prst="rect">
            <a:avLst/>
          </a:prstGeom>
        </p:spPr>
        <p:txBody>
          <a:bodyPr lIns="0" tIns="0" rIns="0" bIns="0"/>
          <a:lstStyle>
            <a:lvl1pPr marL="100581" indent="-100581">
              <a:lnSpc>
                <a:spcPct val="100000"/>
              </a:lnSpc>
              <a:spcBef>
                <a:spcPts val="0"/>
              </a:spcBef>
              <a:spcAft>
                <a:spcPts val="600"/>
              </a:spcAft>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09086D56-E14D-DA95-8345-70E826055B81}"/>
              </a:ext>
            </a:extLst>
          </p:cNvPr>
          <p:cNvSpPr>
            <a:spLocks noGrp="1"/>
          </p:cNvSpPr>
          <p:nvPr>
            <p:ph sz="half" idx="21"/>
          </p:nvPr>
        </p:nvSpPr>
        <p:spPr>
          <a:xfrm>
            <a:off x="7648095" y="2726575"/>
            <a:ext cx="2489787" cy="1012611"/>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504363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1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3127023" y="1380949"/>
            <a:ext cx="2755344" cy="2755344"/>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9" name="Content Placeholder 2">
            <a:extLst>
              <a:ext uri="{FF2B5EF4-FFF2-40B4-BE49-F238E27FC236}">
                <a16:creationId xmlns:a16="http://schemas.microsoft.com/office/drawing/2014/main" id="{415C45F7-60B2-4370-CEF2-D4C25DD1D9EE}"/>
              </a:ext>
            </a:extLst>
          </p:cNvPr>
          <p:cNvSpPr>
            <a:spLocks noGrp="1"/>
          </p:cNvSpPr>
          <p:nvPr>
            <p:ph idx="14"/>
          </p:nvPr>
        </p:nvSpPr>
        <p:spPr>
          <a:xfrm>
            <a:off x="3178251" y="4267201"/>
            <a:ext cx="2652888" cy="1853681"/>
          </a:xfrm>
          <a:prstGeom prst="rect">
            <a:avLst/>
          </a:prstGeom>
        </p:spPr>
        <p:txBody>
          <a:bodyPr lIns="91440" tIns="0" rIns="91440" bIns="0"/>
          <a:lstStyle>
            <a:lvl1pPr marL="100581" indent="-100581">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3527780" y="2320837"/>
            <a:ext cx="1953833" cy="875569"/>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EAE1FCB9-E393-F0E3-541F-4A3CCAD8DA68}"/>
              </a:ext>
            </a:extLst>
          </p:cNvPr>
          <p:cNvSpPr txBox="1">
            <a:spLocks/>
          </p:cNvSpPr>
          <p:nvPr userDrawn="1"/>
        </p:nvSpPr>
        <p:spPr>
          <a:xfrm>
            <a:off x="6129868" y="1380949"/>
            <a:ext cx="2755344" cy="2755344"/>
          </a:xfrm>
          <a:prstGeom prst="rect">
            <a:avLst/>
          </a:prstGeom>
          <a:solidFill>
            <a:srgbClr val="37474F"/>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DF42918-1BC9-4D65-4EE8-B42E61A97234}"/>
              </a:ext>
            </a:extLst>
          </p:cNvPr>
          <p:cNvSpPr>
            <a:spLocks noGrp="1"/>
          </p:cNvSpPr>
          <p:nvPr>
            <p:ph idx="19"/>
          </p:nvPr>
        </p:nvSpPr>
        <p:spPr>
          <a:xfrm>
            <a:off x="6181096" y="4267201"/>
            <a:ext cx="2652888" cy="1853681"/>
          </a:xfrm>
          <a:prstGeom prst="rect">
            <a:avLst/>
          </a:prstGeom>
        </p:spPr>
        <p:txBody>
          <a:bodyPr lIns="91440" tIns="0" rIns="91440" bIns="0"/>
          <a:lstStyle>
            <a:lvl1pPr marL="100581" indent="-100581">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705AA34E-7CA3-B738-0115-8F239E7B1F34}"/>
              </a:ext>
            </a:extLst>
          </p:cNvPr>
          <p:cNvSpPr>
            <a:spLocks noGrp="1"/>
          </p:cNvSpPr>
          <p:nvPr>
            <p:ph sz="half" idx="20"/>
          </p:nvPr>
        </p:nvSpPr>
        <p:spPr>
          <a:xfrm>
            <a:off x="6530625" y="2320837"/>
            <a:ext cx="1953833" cy="875569"/>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4621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7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3127023" y="1380949"/>
            <a:ext cx="2755344" cy="2755344"/>
          </a:xfrm>
          <a:prstGeom prst="rect">
            <a:avLst/>
          </a:prstGeom>
          <a:solidFill>
            <a:srgbClr val="5F2F93"/>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9" name="Content Placeholder 2">
            <a:extLst>
              <a:ext uri="{FF2B5EF4-FFF2-40B4-BE49-F238E27FC236}">
                <a16:creationId xmlns:a16="http://schemas.microsoft.com/office/drawing/2014/main" id="{415C45F7-60B2-4370-CEF2-D4C25DD1D9EE}"/>
              </a:ext>
            </a:extLst>
          </p:cNvPr>
          <p:cNvSpPr>
            <a:spLocks noGrp="1"/>
          </p:cNvSpPr>
          <p:nvPr>
            <p:ph idx="14"/>
          </p:nvPr>
        </p:nvSpPr>
        <p:spPr>
          <a:xfrm>
            <a:off x="3178251" y="4267201"/>
            <a:ext cx="2652888" cy="1853681"/>
          </a:xfrm>
          <a:prstGeom prst="rect">
            <a:avLst/>
          </a:prstGeom>
        </p:spPr>
        <p:txBody>
          <a:bodyPr lIns="91440" tIns="0" rIns="91440" bIns="0"/>
          <a:lstStyle>
            <a:lvl1pPr marL="100581" indent="-100581">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3527780" y="2320837"/>
            <a:ext cx="1953833" cy="875569"/>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EAE1FCB9-E393-F0E3-541F-4A3CCAD8DA68}"/>
              </a:ext>
            </a:extLst>
          </p:cNvPr>
          <p:cNvSpPr txBox="1">
            <a:spLocks/>
          </p:cNvSpPr>
          <p:nvPr userDrawn="1"/>
        </p:nvSpPr>
        <p:spPr>
          <a:xfrm>
            <a:off x="6129868" y="1380949"/>
            <a:ext cx="2755344" cy="2755344"/>
          </a:xfrm>
          <a:prstGeom prst="rect">
            <a:avLst/>
          </a:prstGeom>
          <a:solidFill>
            <a:srgbClr val="5F2F93"/>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DF42918-1BC9-4D65-4EE8-B42E61A97234}"/>
              </a:ext>
            </a:extLst>
          </p:cNvPr>
          <p:cNvSpPr>
            <a:spLocks noGrp="1"/>
          </p:cNvSpPr>
          <p:nvPr>
            <p:ph idx="19"/>
          </p:nvPr>
        </p:nvSpPr>
        <p:spPr>
          <a:xfrm>
            <a:off x="6181096" y="4267201"/>
            <a:ext cx="2652888" cy="1853681"/>
          </a:xfrm>
          <a:prstGeom prst="rect">
            <a:avLst/>
          </a:prstGeom>
        </p:spPr>
        <p:txBody>
          <a:bodyPr lIns="91440" tIns="0" rIns="91440" bIns="0"/>
          <a:lstStyle>
            <a:lvl1pPr marL="100581" indent="-100581">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705AA34E-7CA3-B738-0115-8F239E7B1F34}"/>
              </a:ext>
            </a:extLst>
          </p:cNvPr>
          <p:cNvSpPr>
            <a:spLocks noGrp="1"/>
          </p:cNvSpPr>
          <p:nvPr>
            <p:ph sz="half" idx="20" hasCustomPrompt="1"/>
          </p:nvPr>
        </p:nvSpPr>
        <p:spPr>
          <a:xfrm>
            <a:off x="6530625" y="2320837"/>
            <a:ext cx="1953833" cy="875569"/>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err="1"/>
              <a:t>Clicka</a:t>
            </a:r>
            <a:r>
              <a:rPr lang="en-US" dirty="0"/>
              <a:t> to edit Master text styles</a:t>
            </a:r>
          </a:p>
        </p:txBody>
      </p:sp>
    </p:spTree>
    <p:extLst>
      <p:ext uri="{BB962C8B-B14F-4D97-AF65-F5344CB8AC3E}">
        <p14:creationId xmlns:p14="http://schemas.microsoft.com/office/powerpoint/2010/main" val="1824501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10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Content Placeholder 5">
            <a:extLst>
              <a:ext uri="{FF2B5EF4-FFF2-40B4-BE49-F238E27FC236}">
                <a16:creationId xmlns:a16="http://schemas.microsoft.com/office/drawing/2014/main" id="{A70FADEA-0638-475F-274D-FF73743865B6}"/>
              </a:ext>
            </a:extLst>
          </p:cNvPr>
          <p:cNvSpPr txBox="1">
            <a:spLocks/>
          </p:cNvSpPr>
          <p:nvPr userDrawn="1"/>
        </p:nvSpPr>
        <p:spPr>
          <a:xfrm>
            <a:off x="3127023" y="1380949"/>
            <a:ext cx="2755344" cy="2755344"/>
          </a:xfrm>
          <a:prstGeom prst="rect">
            <a:avLst/>
          </a:prstGeom>
          <a:solidFill>
            <a:srgbClr val="F26030"/>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9" name="Content Placeholder 2">
            <a:extLst>
              <a:ext uri="{FF2B5EF4-FFF2-40B4-BE49-F238E27FC236}">
                <a16:creationId xmlns:a16="http://schemas.microsoft.com/office/drawing/2014/main" id="{415C45F7-60B2-4370-CEF2-D4C25DD1D9EE}"/>
              </a:ext>
            </a:extLst>
          </p:cNvPr>
          <p:cNvSpPr>
            <a:spLocks noGrp="1"/>
          </p:cNvSpPr>
          <p:nvPr>
            <p:ph idx="14"/>
          </p:nvPr>
        </p:nvSpPr>
        <p:spPr>
          <a:xfrm>
            <a:off x="3178251" y="4267201"/>
            <a:ext cx="2652888" cy="1853681"/>
          </a:xfrm>
          <a:prstGeom prst="rect">
            <a:avLst/>
          </a:prstGeom>
        </p:spPr>
        <p:txBody>
          <a:bodyPr lIns="91440" tIns="0" rIns="91440" bIns="0"/>
          <a:lstStyle>
            <a:lvl1pPr marL="100581" indent="-100581">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C75CC3EE-7E55-C874-8450-5AA6CDA09A00}"/>
              </a:ext>
            </a:extLst>
          </p:cNvPr>
          <p:cNvSpPr>
            <a:spLocks noGrp="1"/>
          </p:cNvSpPr>
          <p:nvPr>
            <p:ph sz="half" idx="18"/>
          </p:nvPr>
        </p:nvSpPr>
        <p:spPr>
          <a:xfrm>
            <a:off x="3527780" y="2320837"/>
            <a:ext cx="1953833" cy="875569"/>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8" name="Content Placeholder 5">
            <a:extLst>
              <a:ext uri="{FF2B5EF4-FFF2-40B4-BE49-F238E27FC236}">
                <a16:creationId xmlns:a16="http://schemas.microsoft.com/office/drawing/2014/main" id="{EAE1FCB9-E393-F0E3-541F-4A3CCAD8DA68}"/>
              </a:ext>
            </a:extLst>
          </p:cNvPr>
          <p:cNvSpPr txBox="1">
            <a:spLocks/>
          </p:cNvSpPr>
          <p:nvPr userDrawn="1"/>
        </p:nvSpPr>
        <p:spPr>
          <a:xfrm>
            <a:off x="6129868" y="1380949"/>
            <a:ext cx="2755344" cy="2755344"/>
          </a:xfrm>
          <a:prstGeom prst="rect">
            <a:avLst/>
          </a:prstGeom>
          <a:solidFill>
            <a:srgbClr val="F26030"/>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DF42918-1BC9-4D65-4EE8-B42E61A97234}"/>
              </a:ext>
            </a:extLst>
          </p:cNvPr>
          <p:cNvSpPr>
            <a:spLocks noGrp="1"/>
          </p:cNvSpPr>
          <p:nvPr>
            <p:ph idx="19"/>
          </p:nvPr>
        </p:nvSpPr>
        <p:spPr>
          <a:xfrm>
            <a:off x="6181096" y="4267201"/>
            <a:ext cx="2652888" cy="1853681"/>
          </a:xfrm>
          <a:prstGeom prst="rect">
            <a:avLst/>
          </a:prstGeom>
        </p:spPr>
        <p:txBody>
          <a:bodyPr lIns="91440" tIns="0" rIns="91440" bIns="0"/>
          <a:lstStyle>
            <a:lvl1pPr marL="100581" indent="-100581">
              <a:lnSpc>
                <a:spcPct val="100000"/>
              </a:lnSpc>
              <a:spcBef>
                <a:spcPts val="0"/>
              </a:spcBef>
              <a:buFont typeface="Arial" panose="020B0604020202020204" pitchFamily="34" charset="0"/>
              <a:buChar char="•"/>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705AA34E-7CA3-B738-0115-8F239E7B1F34}"/>
              </a:ext>
            </a:extLst>
          </p:cNvPr>
          <p:cNvSpPr>
            <a:spLocks noGrp="1"/>
          </p:cNvSpPr>
          <p:nvPr>
            <p:ph sz="half" idx="20" hasCustomPrompt="1"/>
          </p:nvPr>
        </p:nvSpPr>
        <p:spPr>
          <a:xfrm>
            <a:off x="6530625" y="2320837"/>
            <a:ext cx="1953833" cy="875569"/>
          </a:xfrm>
          <a:prstGeom prst="rect">
            <a:avLst/>
          </a:prstGeom>
        </p:spPr>
        <p:txBody>
          <a:bodyPr lIns="91440" tIns="0" rIns="91440" bIns="0" anchor="ctr"/>
          <a:lstStyle>
            <a:lvl1pPr marL="0" indent="0" algn="ctr">
              <a:spcAft>
                <a:spcPts val="60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err="1"/>
              <a:t>Clicka</a:t>
            </a:r>
            <a:r>
              <a:rPr lang="en-US" dirty="0"/>
              <a:t> to edit Master text styles</a:t>
            </a:r>
          </a:p>
        </p:txBody>
      </p:sp>
    </p:spTree>
    <p:extLst>
      <p:ext uri="{BB962C8B-B14F-4D97-AF65-F5344CB8AC3E}">
        <p14:creationId xmlns:p14="http://schemas.microsoft.com/office/powerpoint/2010/main" val="1136932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1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2285927"/>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297628"/>
            <a:ext cx="2647545" cy="1939019"/>
          </a:xfrm>
          <a:prstGeom prst="rect">
            <a:avLst/>
          </a:prstGeom>
        </p:spPr>
        <p:txBody>
          <a:bodyPr wrap="square"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762069"/>
            <a:ext cx="1950721"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2285927"/>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297628"/>
            <a:ext cx="2647545" cy="1939019"/>
          </a:xfrm>
          <a:prstGeom prst="rect">
            <a:avLst/>
          </a:prstGeom>
        </p:spPr>
        <p:txBody>
          <a:bodyPr wrap="square"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762069"/>
            <a:ext cx="1950721" cy="1012611"/>
          </a:xfrm>
          <a:prstGeom prst="rect">
            <a:avLst/>
          </a:prstGeom>
        </p:spPr>
        <p:txBody>
          <a:bodyPr lIns="91440" tIns="0" rIns="91440" bIns="0" anchor="ctr"/>
          <a:lstStyle>
            <a:lvl1pPr marL="0" indent="0" algn="ctr">
              <a:spcAft>
                <a:spcPts val="60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70638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69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913393"/>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925095"/>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359875"/>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38953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913393"/>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925095"/>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359875"/>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38953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Subtitle 2">
            <a:extLst>
              <a:ext uri="{FF2B5EF4-FFF2-40B4-BE49-F238E27FC236}">
                <a16:creationId xmlns:a16="http://schemas.microsoft.com/office/drawing/2014/main" id="{3FDB8A29-7EDC-0560-26C8-56A102AC5046}"/>
              </a:ext>
            </a:extLst>
          </p:cNvPr>
          <p:cNvSpPr>
            <a:spLocks noGrp="1"/>
          </p:cNvSpPr>
          <p:nvPr>
            <p:ph type="subTitle" idx="25"/>
          </p:nvPr>
        </p:nvSpPr>
        <p:spPr>
          <a:xfrm>
            <a:off x="1129544" y="4165523"/>
            <a:ext cx="10041561" cy="368828"/>
          </a:xfrm>
          <a:prstGeom prst="rect">
            <a:avLst/>
          </a:prstGeom>
        </p:spPr>
        <p:txBody>
          <a:bodyPr lIns="0" tIns="0" rIns="0" bIns="0"/>
          <a:lstStyle>
            <a:lvl1pPr marL="0" indent="0" algn="l">
              <a:buNone/>
              <a:defRPr sz="12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6513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oints Vertical 4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FFC0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accent5"/>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EA47FD86-BDC7-3C75-8A5B-B15D6DCE5A54}"/>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641A7D29-7DAF-9A84-34AB-30E4DFB105C5}"/>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B2A55197-F94A-1839-7071-ADE90C4866E0}"/>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tx1"/>
                </a:solidFill>
                <a:latin typeface="+mn-lt"/>
              </a:rPr>
              <a:pPr algn="l" defTabSz="457200" eaLnBrk="1" fontAlgn="auto" hangingPunct="1">
                <a:spcBef>
                  <a:spcPts val="0"/>
                </a:spcBef>
                <a:spcAft>
                  <a:spcPts val="0"/>
                </a:spcAft>
              </a:pPr>
              <a:t>‹#›</a:t>
            </a:fld>
            <a:r>
              <a:rPr lang="en-US" sz="1200" b="1" i="0" dirty="0">
                <a:solidFill>
                  <a:schemeClr val="tx1"/>
                </a:solidFill>
                <a:latin typeface="+mn-lt"/>
              </a:rPr>
              <a:t> </a:t>
            </a:r>
          </a:p>
        </p:txBody>
      </p:sp>
      <p:sp>
        <p:nvSpPr>
          <p:cNvPr id="7" name="Text Placeholder 5">
            <a:extLst>
              <a:ext uri="{FF2B5EF4-FFF2-40B4-BE49-F238E27FC236}">
                <a16:creationId xmlns:a16="http://schemas.microsoft.com/office/drawing/2014/main" id="{B68BB2C7-29E2-A300-1730-95444C75EFD2}"/>
              </a:ext>
            </a:extLst>
          </p:cNvPr>
          <p:cNvSpPr>
            <a:spLocks noGrp="1"/>
          </p:cNvSpPr>
          <p:nvPr>
            <p:ph type="body" sz="quarter" idx="31"/>
          </p:nvPr>
        </p:nvSpPr>
        <p:spPr>
          <a:xfrm>
            <a:off x="903591" y="2642237"/>
            <a:ext cx="439737" cy="36576"/>
          </a:xfrm>
          <a:prstGeom prst="rect">
            <a:avLst/>
          </a:prstGeom>
          <a:solidFill>
            <a:srgbClr val="FFC02D"/>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0449AF80-9ED5-CA74-A5F8-972CBA1B5B92}"/>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9053263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605803" y="1584052"/>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605803" y="3814855"/>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5832907"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832908"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5832907" y="3826556"/>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832908" y="4261337"/>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596133" y="4286340"/>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605805" y="2060196"/>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39314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83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605803" y="1584052"/>
            <a:ext cx="1950720" cy="1950720"/>
          </a:xfrm>
          <a:prstGeom prst="rect">
            <a:avLst/>
          </a:prstGeom>
          <a:solidFill>
            <a:srgbClr val="FFC02D"/>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605803" y="3814855"/>
            <a:ext cx="1950720" cy="1950720"/>
          </a:xfrm>
          <a:prstGeom prst="rect">
            <a:avLst/>
          </a:prstGeom>
          <a:solidFill>
            <a:srgbClr val="FFC02D"/>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solidFill>
                <a:srgbClr val="FFC02D"/>
              </a:solidFill>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5832907"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832908"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5832907" y="3826556"/>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832908" y="4261337"/>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596133" y="4286340"/>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605805" y="2060196"/>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9835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107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605803" y="1584052"/>
            <a:ext cx="1950720" cy="1950720"/>
          </a:xfrm>
          <a:prstGeom prst="rect">
            <a:avLst/>
          </a:prstGeom>
          <a:solidFill>
            <a:srgbClr val="FFC02D">
              <a:alpha val="85303"/>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605803" y="3814855"/>
            <a:ext cx="1950720" cy="1950720"/>
          </a:xfrm>
          <a:prstGeom prst="rect">
            <a:avLst/>
          </a:prstGeom>
          <a:solidFill>
            <a:srgbClr val="FFC02D">
              <a:alpha val="85272"/>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solidFill>
                <a:srgbClr val="FFC02D"/>
              </a:solidFill>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5832907" y="1595754"/>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832908" y="2030534"/>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5832907" y="3826556"/>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832908" y="4261337"/>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596133" y="4286340"/>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605805" y="2060196"/>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44884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58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0079D1"/>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0079D1"/>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225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101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00AA44"/>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00AA44"/>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31828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65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FFC02D">
              <a:alpha val="84861"/>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FFC02D">
              <a:alpha val="84861"/>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2" name="Graphic 21">
            <a:extLst>
              <a:ext uri="{FF2B5EF4-FFF2-40B4-BE49-F238E27FC236}">
                <a16:creationId xmlns:a16="http://schemas.microsoft.com/office/drawing/2014/main" id="{28A7B163-13D0-DCCD-3AF9-C0040BB0BAA5}"/>
              </a:ext>
            </a:extLst>
          </p:cNvPr>
          <p:cNvPicPr>
            <a:picLocks noChangeAspect="1"/>
          </p:cNvPicPr>
          <p:nvPr userDrawn="1"/>
        </p:nvPicPr>
        <p:blipFill>
          <a:blip r:embed="rId3">
            <a:alphaModFix/>
          </a:blip>
          <a:srcRect/>
          <a:stretch/>
        </p:blipFill>
        <p:spPr>
          <a:xfrm>
            <a:off x="328435" y="6332090"/>
            <a:ext cx="1961684" cy="279391"/>
          </a:xfrm>
          <a:prstGeom prst="rect">
            <a:avLst/>
          </a:prstGeom>
        </p:spPr>
      </p:pic>
    </p:spTree>
    <p:extLst>
      <p:ext uri="{BB962C8B-B14F-4D97-AF65-F5344CB8AC3E}">
        <p14:creationId xmlns:p14="http://schemas.microsoft.com/office/powerpoint/2010/main" val="155048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08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FFC02D">
              <a:alpha val="85191"/>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FFC02D">
              <a:alpha val="84720"/>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2" name="Graphic 21">
            <a:extLst>
              <a:ext uri="{FF2B5EF4-FFF2-40B4-BE49-F238E27FC236}">
                <a16:creationId xmlns:a16="http://schemas.microsoft.com/office/drawing/2014/main" id="{28A7B163-13D0-DCCD-3AF9-C0040BB0BAA5}"/>
              </a:ext>
            </a:extLst>
          </p:cNvPr>
          <p:cNvPicPr>
            <a:picLocks noChangeAspect="1"/>
          </p:cNvPicPr>
          <p:nvPr userDrawn="1"/>
        </p:nvPicPr>
        <p:blipFill>
          <a:blip r:embed="rId3">
            <a:alphaModFix/>
          </a:blip>
          <a:srcRect/>
          <a:stretch/>
        </p:blipFill>
        <p:spPr>
          <a:xfrm>
            <a:off x="328435" y="6332090"/>
            <a:ext cx="1961684" cy="279391"/>
          </a:xfrm>
          <a:prstGeom prst="rect">
            <a:avLst/>
          </a:prstGeom>
        </p:spPr>
      </p:pic>
    </p:spTree>
    <p:extLst>
      <p:ext uri="{BB962C8B-B14F-4D97-AF65-F5344CB8AC3E}">
        <p14:creationId xmlns:p14="http://schemas.microsoft.com/office/powerpoint/2010/main" val="24897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79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215963" y="1800965"/>
            <a:ext cx="1950720" cy="1950720"/>
          </a:xfrm>
          <a:prstGeom prst="rect">
            <a:avLst/>
          </a:prstGeom>
          <a:solidFill>
            <a:srgbClr val="FFC02D"/>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215963" y="4031767"/>
            <a:ext cx="1950720" cy="1950720"/>
          </a:xfrm>
          <a:prstGeom prst="rect">
            <a:avLst/>
          </a:prstGeom>
          <a:solidFill>
            <a:srgbClr val="FFC02D"/>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443068" y="180096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443068" y="4031767"/>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206293" y="4503253"/>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215965" y="2277109"/>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Subtitle 2">
            <a:extLst>
              <a:ext uri="{FF2B5EF4-FFF2-40B4-BE49-F238E27FC236}">
                <a16:creationId xmlns:a16="http://schemas.microsoft.com/office/drawing/2014/main" id="{ED2F94E7-A8A4-5654-562E-2FC5C9120E96}"/>
              </a:ext>
            </a:extLst>
          </p:cNvPr>
          <p:cNvSpPr>
            <a:spLocks noGrp="1"/>
          </p:cNvSpPr>
          <p:nvPr>
            <p:ph type="subTitle" idx="1"/>
          </p:nvPr>
        </p:nvSpPr>
        <p:spPr>
          <a:xfrm>
            <a:off x="838200" y="1136535"/>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57378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09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215963" y="1800965"/>
            <a:ext cx="1950720" cy="1950720"/>
          </a:xfrm>
          <a:prstGeom prst="rect">
            <a:avLst/>
          </a:prstGeom>
          <a:solidFill>
            <a:srgbClr val="FFC02D">
              <a:alpha val="85021"/>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215963" y="4031767"/>
            <a:ext cx="1950720" cy="1950720"/>
          </a:xfrm>
          <a:prstGeom prst="rect">
            <a:avLst/>
          </a:prstGeom>
          <a:solidFill>
            <a:srgbClr val="FFC02D">
              <a:alpha val="84986"/>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443068" y="180096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443068" y="4031767"/>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206293" y="4503253"/>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215965" y="2277109"/>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Subtitle 2">
            <a:extLst>
              <a:ext uri="{FF2B5EF4-FFF2-40B4-BE49-F238E27FC236}">
                <a16:creationId xmlns:a16="http://schemas.microsoft.com/office/drawing/2014/main" id="{ED2F94E7-A8A4-5654-562E-2FC5C9120E96}"/>
              </a:ext>
            </a:extLst>
          </p:cNvPr>
          <p:cNvSpPr>
            <a:spLocks noGrp="1"/>
          </p:cNvSpPr>
          <p:nvPr>
            <p:ph type="subTitle" idx="1"/>
          </p:nvPr>
        </p:nvSpPr>
        <p:spPr>
          <a:xfrm>
            <a:off x="838200" y="1136535"/>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41297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4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799204"/>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4030007"/>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3356647"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50149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275348"/>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799204"/>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4030007"/>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A5D46D36-2570-2620-D11A-60B8E346C94A}"/>
              </a:ext>
            </a:extLst>
          </p:cNvPr>
          <p:cNvSpPr>
            <a:spLocks noGrp="1"/>
          </p:cNvSpPr>
          <p:nvPr>
            <p:ph sz="half" idx="21"/>
          </p:nvPr>
        </p:nvSpPr>
        <p:spPr>
          <a:xfrm>
            <a:off x="8523559"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50149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275348"/>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Subtitle 2">
            <a:extLst>
              <a:ext uri="{FF2B5EF4-FFF2-40B4-BE49-F238E27FC236}">
                <a16:creationId xmlns:a16="http://schemas.microsoft.com/office/drawing/2014/main" id="{26F2FD3D-F814-A945-5A04-BEF7E93F408E}"/>
              </a:ext>
            </a:extLst>
          </p:cNvPr>
          <p:cNvSpPr>
            <a:spLocks noGrp="1"/>
          </p:cNvSpPr>
          <p:nvPr>
            <p:ph type="subTitle" idx="25"/>
          </p:nvPr>
        </p:nvSpPr>
        <p:spPr>
          <a:xfrm>
            <a:off x="838200" y="11213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6769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s Vertica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FD6179E-47E9-2462-1DCD-A8CBFD202C44}"/>
              </a:ext>
            </a:extLst>
          </p:cNvPr>
          <p:cNvSpPr>
            <a:spLocks noGrp="1"/>
          </p:cNvSpPr>
          <p:nvPr>
            <p:ph type="body" sz="quarter" idx="31"/>
          </p:nvPr>
        </p:nvSpPr>
        <p:spPr>
          <a:xfrm>
            <a:off x="857871" y="2642237"/>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2A7A716-80A3-2C77-DE3D-C8C762194D30}"/>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721284793"/>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37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799204"/>
            <a:ext cx="1950720" cy="1950720"/>
          </a:xfrm>
          <a:prstGeom prst="rect">
            <a:avLst/>
          </a:prstGeom>
          <a:solidFill>
            <a:srgbClr val="00AA44"/>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4030007"/>
            <a:ext cx="1950720" cy="1950720"/>
          </a:xfrm>
          <a:prstGeom prst="rect">
            <a:avLst/>
          </a:prstGeom>
          <a:solidFill>
            <a:srgbClr val="00AA44"/>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3356647"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501492"/>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275348"/>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799204"/>
            <a:ext cx="1950720" cy="1950720"/>
          </a:xfrm>
          <a:prstGeom prst="rect">
            <a:avLst/>
          </a:prstGeom>
          <a:solidFill>
            <a:srgbClr val="00AA44"/>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4030007"/>
            <a:ext cx="1950720" cy="1950720"/>
          </a:xfrm>
          <a:prstGeom prst="rect">
            <a:avLst/>
          </a:prstGeom>
          <a:solidFill>
            <a:srgbClr val="00AA44"/>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A5D46D36-2570-2620-D11A-60B8E346C94A}"/>
              </a:ext>
            </a:extLst>
          </p:cNvPr>
          <p:cNvSpPr>
            <a:spLocks noGrp="1"/>
          </p:cNvSpPr>
          <p:nvPr>
            <p:ph sz="half" idx="21"/>
          </p:nvPr>
        </p:nvSpPr>
        <p:spPr>
          <a:xfrm>
            <a:off x="8523559"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501492"/>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275348"/>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Subtitle 2">
            <a:extLst>
              <a:ext uri="{FF2B5EF4-FFF2-40B4-BE49-F238E27FC236}">
                <a16:creationId xmlns:a16="http://schemas.microsoft.com/office/drawing/2014/main" id="{26F2FD3D-F814-A945-5A04-BEF7E93F408E}"/>
              </a:ext>
            </a:extLst>
          </p:cNvPr>
          <p:cNvSpPr>
            <a:spLocks noGrp="1"/>
          </p:cNvSpPr>
          <p:nvPr>
            <p:ph type="subTitle" idx="25"/>
          </p:nvPr>
        </p:nvSpPr>
        <p:spPr>
          <a:xfrm>
            <a:off x="838200" y="11213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6273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80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601271"/>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036051"/>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3356647" y="3832072"/>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4266854"/>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601271"/>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036051"/>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A5D46D36-2570-2620-D11A-60B8E346C94A}"/>
              </a:ext>
            </a:extLst>
          </p:cNvPr>
          <p:cNvSpPr>
            <a:spLocks noGrp="1"/>
          </p:cNvSpPr>
          <p:nvPr>
            <p:ph sz="half" idx="21"/>
          </p:nvPr>
        </p:nvSpPr>
        <p:spPr>
          <a:xfrm>
            <a:off x="8523559" y="3832072"/>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4266854"/>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2136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81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3820371"/>
            <a:ext cx="2647544"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3845832"/>
            <a:ext cx="2647544" cy="192525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217425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84_Colors">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3F9541C2-EE36-368F-FA27-C13BD0388C31}"/>
              </a:ext>
            </a:extLst>
          </p:cNvPr>
          <p:cNvSpPr txBox="1">
            <a:spLocks noChangeArrowheads="1"/>
          </p:cNvSpPr>
          <p:nvPr userDrawn="1"/>
        </p:nvSpPr>
        <p:spPr>
          <a:xfrm>
            <a:off x="1129543" y="3820371"/>
            <a:ext cx="1950720" cy="1950720"/>
          </a:xfrm>
          <a:prstGeom prst="rect">
            <a:avLst/>
          </a:prstGeom>
          <a:solidFill>
            <a:srgbClr val="02ABCA"/>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2" name="Rectangle 3">
            <a:extLst>
              <a:ext uri="{FF2B5EF4-FFF2-40B4-BE49-F238E27FC236}">
                <a16:creationId xmlns:a16="http://schemas.microsoft.com/office/drawing/2014/main" id="{82C8C204-C860-67CF-C9C0-AA893AEB14CA}"/>
              </a:ext>
            </a:extLst>
          </p:cNvPr>
          <p:cNvSpPr txBox="1">
            <a:spLocks noChangeArrowheads="1"/>
          </p:cNvSpPr>
          <p:nvPr userDrawn="1"/>
        </p:nvSpPr>
        <p:spPr>
          <a:xfrm>
            <a:off x="6013863" y="1589569"/>
            <a:ext cx="1950720" cy="1950720"/>
          </a:xfrm>
          <a:prstGeom prst="rect">
            <a:avLst/>
          </a:prstGeom>
          <a:solidFill>
            <a:srgbClr val="004D91"/>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3" name="Rectangle 3">
            <a:extLst>
              <a:ext uri="{FF2B5EF4-FFF2-40B4-BE49-F238E27FC236}">
                <a16:creationId xmlns:a16="http://schemas.microsoft.com/office/drawing/2014/main" id="{88BE5C9B-4637-D138-08B9-05D3CF00CC35}"/>
              </a:ext>
            </a:extLst>
          </p:cNvPr>
          <p:cNvSpPr txBox="1">
            <a:spLocks noChangeArrowheads="1"/>
          </p:cNvSpPr>
          <p:nvPr userDrawn="1"/>
        </p:nvSpPr>
        <p:spPr>
          <a:xfrm>
            <a:off x="6013863" y="3820371"/>
            <a:ext cx="1950720" cy="1950720"/>
          </a:xfrm>
          <a:prstGeom prst="rect">
            <a:avLst/>
          </a:prstGeom>
          <a:solidFill>
            <a:srgbClr val="F26030"/>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589569"/>
            <a:ext cx="1950720" cy="1950720"/>
          </a:xfrm>
          <a:prstGeom prst="rect">
            <a:avLst/>
          </a:prstGeom>
          <a:solidFill>
            <a:srgbClr val="02C7E5"/>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3820371"/>
            <a:ext cx="2647544"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065712"/>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240969"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240968" y="3845832"/>
            <a:ext cx="2647544" cy="192525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00419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013865"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3978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7"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4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alphaModFix amt="50000"/>
          </a:blip>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2023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5" name="Graphic 8">
            <a:extLst>
              <a:ext uri="{FF2B5EF4-FFF2-40B4-BE49-F238E27FC236}">
                <a16:creationId xmlns:a16="http://schemas.microsoft.com/office/drawing/2014/main" id="{3B7EA96E-3713-AC59-E9E7-DF0D898A41A2}"/>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403579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11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29" y="1464315"/>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1899095"/>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355496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3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658023"/>
          </a:xfrm>
          <a:prstGeom prst="rect">
            <a:avLst/>
          </a:prstGeom>
        </p:spPr>
        <p:txBody>
          <a:bodyPr lIns="0" tIns="0" rIns="0" bIns="0" anchor="t"/>
          <a:lstStyle>
            <a:lvl1pPr marL="0" indent="0">
              <a:spcAft>
                <a:spcPts val="600"/>
              </a:spcAft>
              <a:buFontTx/>
              <a:buNone/>
              <a:defRPr sz="18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438401"/>
            <a:ext cx="5181600" cy="2660535"/>
          </a:xfrm>
          <a:prstGeom prst="rect">
            <a:avLst/>
          </a:prstGeom>
        </p:spPr>
        <p:txBody>
          <a:bodyPr lIns="0" tIns="0" rIns="0" bIns="0" anchor="t"/>
          <a:lstStyle>
            <a:lvl1pPr marL="100581" indent="-100581">
              <a:lnSpc>
                <a:spcPct val="100000"/>
              </a:lnSpc>
              <a:spcBef>
                <a:spcPts val="0"/>
              </a:spcBef>
              <a:spcAft>
                <a:spcPts val="600"/>
              </a:spcAft>
              <a:defRPr sz="16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528207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36_Title top on color floo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658023"/>
          </a:xfrm>
          <a:prstGeom prst="rect">
            <a:avLst/>
          </a:prstGeom>
        </p:spPr>
        <p:txBody>
          <a:bodyPr lIns="0" tIns="0" rIns="0" bIns="0" anchor="t"/>
          <a:lstStyle>
            <a:lvl1pPr marL="0" indent="0">
              <a:spcAft>
                <a:spcPts val="600"/>
              </a:spcAft>
              <a:buFontTx/>
              <a:buNone/>
              <a:defRPr sz="18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438401"/>
            <a:ext cx="5181600" cy="2660535"/>
          </a:xfrm>
          <a:prstGeom prst="rect">
            <a:avLst/>
          </a:prstGeom>
        </p:spPr>
        <p:txBody>
          <a:bodyPr lIns="0" tIns="0" rIns="0" bIns="0" anchor="t"/>
          <a:lstStyle>
            <a:lvl1pPr marL="100581" indent="-100581">
              <a:lnSpc>
                <a:spcPct val="100000"/>
              </a:lnSpc>
              <a:spcBef>
                <a:spcPts val="0"/>
              </a:spcBef>
              <a:spcAft>
                <a:spcPts val="600"/>
              </a:spcAft>
              <a:defRPr sz="16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614918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35_Title top on color floo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37474F">
              <a:alpha val="55656"/>
            </a:srgb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658023"/>
          </a:xfrm>
          <a:prstGeom prst="rect">
            <a:avLst/>
          </a:prstGeom>
        </p:spPr>
        <p:txBody>
          <a:bodyPr lIns="0" tIns="0" rIns="0" bIns="0" anchor="t"/>
          <a:lstStyle>
            <a:lvl1pPr marL="0" indent="0">
              <a:spcAft>
                <a:spcPts val="600"/>
              </a:spcAft>
              <a:buFontTx/>
              <a:buNone/>
              <a:defRPr sz="18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438401"/>
            <a:ext cx="5181600" cy="2660535"/>
          </a:xfrm>
          <a:prstGeom prst="rect">
            <a:avLst/>
          </a:prstGeom>
        </p:spPr>
        <p:txBody>
          <a:bodyPr lIns="0" tIns="0" rIns="0" bIns="0" anchor="t"/>
          <a:lstStyle>
            <a:lvl1pPr marL="100581" indent="-100581">
              <a:lnSpc>
                <a:spcPct val="100000"/>
              </a:lnSpc>
              <a:spcBef>
                <a:spcPts val="0"/>
              </a:spcBef>
              <a:spcAft>
                <a:spcPts val="600"/>
              </a:spcAft>
              <a:defRPr sz="16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487566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4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383077"/>
          </a:xfrm>
          <a:prstGeom prst="rect">
            <a:avLst/>
          </a:prstGeom>
        </p:spPr>
        <p:txBody>
          <a:bodyPr lIns="0" tIns="0" rIns="0" bIns="0" anchor="t"/>
          <a:lstStyle>
            <a:lvl1pPr marL="0" indent="0">
              <a:spcAft>
                <a:spcPts val="600"/>
              </a:spcAft>
              <a:buFontTx/>
              <a:buNone/>
              <a:defRPr sz="16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3274763"/>
            <a:ext cx="5181600" cy="1824172"/>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5" name="Text Placeholder 4">
            <a:extLst>
              <a:ext uri="{FF2B5EF4-FFF2-40B4-BE49-F238E27FC236}">
                <a16:creationId xmlns:a16="http://schemas.microsoft.com/office/drawing/2014/main" id="{1D657DBB-DDD1-FCD5-0E59-F2DF21468037}"/>
              </a:ext>
            </a:extLst>
          </p:cNvPr>
          <p:cNvSpPr>
            <a:spLocks noGrp="1"/>
          </p:cNvSpPr>
          <p:nvPr>
            <p:ph type="body" sz="quarter" idx="19"/>
          </p:nvPr>
        </p:nvSpPr>
        <p:spPr>
          <a:xfrm>
            <a:off x="5497513" y="2084038"/>
            <a:ext cx="5181600" cy="954087"/>
          </a:xfrm>
          <a:prstGeom prst="rect">
            <a:avLst/>
          </a:prstGeom>
        </p:spPr>
        <p:txBody>
          <a:bodyPr lIns="0" tIns="0" rIns="0" bIns="0"/>
          <a:lstStyle>
            <a:lvl1pPr marL="0" indent="0">
              <a:buFontTx/>
              <a:buNone/>
              <a:defRPr sz="14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spTree>
    <p:extLst>
      <p:ext uri="{BB962C8B-B14F-4D97-AF65-F5344CB8AC3E}">
        <p14:creationId xmlns:p14="http://schemas.microsoft.com/office/powerpoint/2010/main" val="2458510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Points Vertical 5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32AACCA1-A302-7A7C-14AC-C9BCD787944C}"/>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468ECBCD-5082-BBC6-730C-62B0772A32A0}"/>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D4D72E20-F113-D394-5D21-E189511AB717}"/>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7BF0212-7DC8-CEE4-7882-955138B07EAF}"/>
              </a:ext>
            </a:extLst>
          </p:cNvPr>
          <p:cNvSpPr>
            <a:spLocks noGrp="1"/>
          </p:cNvSpPr>
          <p:nvPr>
            <p:ph type="body" sz="quarter" idx="31"/>
          </p:nvPr>
        </p:nvSpPr>
        <p:spPr>
          <a:xfrm>
            <a:off x="903591" y="2642237"/>
            <a:ext cx="439737" cy="36576"/>
          </a:xfrm>
          <a:prstGeom prst="rect">
            <a:avLst/>
          </a:prstGeom>
          <a:solidFill>
            <a:srgbClr val="009E96"/>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B297E838-7E01-04D2-D926-265C40AE9235}"/>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7193856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31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5F2F93"/>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29" y="1464315"/>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1899095"/>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398882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12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522643"/>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513447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3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21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4" name="TextBox 13">
            <a:extLst>
              <a:ext uri="{FF2B5EF4-FFF2-40B4-BE49-F238E27FC236}">
                <a16:creationId xmlns:a16="http://schemas.microsoft.com/office/drawing/2014/main" id="{4B13C811-99BD-13F4-772A-1A40C8446B9A}"/>
              </a:ext>
            </a:extLst>
          </p:cNvPr>
          <p:cNvSpPr txBox="1"/>
          <p:nvPr userDrawn="1"/>
        </p:nvSpPr>
        <p:spPr>
          <a:xfrm>
            <a:off x="328436" y="5808860"/>
            <a:ext cx="11412051" cy="307777"/>
          </a:xfrm>
          <a:prstGeom prst="rect">
            <a:avLst/>
          </a:prstGeom>
          <a:noFill/>
        </p:spPr>
        <p:txBody>
          <a:bodyPr wrap="square" lIns="0" tIns="0" rIns="182880" bIns="0" rtlCol="0">
            <a:spAutoFit/>
          </a:bodyPr>
          <a:lstStyle/>
          <a:p>
            <a:r>
              <a:rPr lang="en-US" sz="1000" dirty="0">
                <a:solidFill>
                  <a:schemeClr val="bg1"/>
                </a:solidFill>
              </a:rPr>
              <a:t>Ratings reflect rating agency assessment of Penn Mutual’s financial strength and claims-paying ability and are subject to change. A.M. Best’s A+ rating is the second highest of 15. Moody’s Aa3 rating is the fourth highest of 21. Standard &amp; Poor’s A+ rating is the fifth highest of 22. Kroll’s AA rating is the third highest of 22. For additional ratings information, please visit </a:t>
            </a:r>
            <a:r>
              <a:rPr lang="en-US" sz="1000" dirty="0" err="1">
                <a:solidFill>
                  <a:schemeClr val="bg1"/>
                </a:solidFill>
              </a:rPr>
              <a:t>www.pennmutual.com</a:t>
            </a:r>
            <a:r>
              <a:rPr lang="en-US" sz="1000" dirty="0">
                <a:solidFill>
                  <a:schemeClr val="bg1"/>
                </a:solidFill>
              </a:rPr>
              <a:t>.</a:t>
            </a:r>
          </a:p>
        </p:txBody>
      </p:sp>
      <p:sp>
        <p:nvSpPr>
          <p:cNvPr id="16" name="Content Placeholder 2">
            <a:extLst>
              <a:ext uri="{FF2B5EF4-FFF2-40B4-BE49-F238E27FC236}">
                <a16:creationId xmlns:a16="http://schemas.microsoft.com/office/drawing/2014/main" id="{6ED0F505-3A56-90AE-0E48-05AF905CB417}"/>
              </a:ext>
            </a:extLst>
          </p:cNvPr>
          <p:cNvSpPr>
            <a:spLocks noGrp="1"/>
          </p:cNvSpPr>
          <p:nvPr>
            <p:ph idx="15"/>
          </p:nvPr>
        </p:nvSpPr>
        <p:spPr>
          <a:xfrm>
            <a:off x="3367336" y="3251201"/>
            <a:ext cx="1478403" cy="1719265"/>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pic>
        <p:nvPicPr>
          <p:cNvPr id="21" name="Picture 20">
            <a:extLst>
              <a:ext uri="{FF2B5EF4-FFF2-40B4-BE49-F238E27FC236}">
                <a16:creationId xmlns:a16="http://schemas.microsoft.com/office/drawing/2014/main" id="{ADC565CF-E49E-3F05-D5D1-FCBBD0DB17DF}"/>
              </a:ext>
            </a:extLst>
          </p:cNvPr>
          <p:cNvPicPr>
            <a:picLocks noChangeAspect="1"/>
          </p:cNvPicPr>
          <p:nvPr userDrawn="1"/>
        </p:nvPicPr>
        <p:blipFill>
          <a:blip r:embed="rId3"/>
          <a:stretch>
            <a:fillRect/>
          </a:stretch>
        </p:blipFill>
        <p:spPr>
          <a:xfrm>
            <a:off x="1279875" y="1486927"/>
            <a:ext cx="9632252" cy="1741892"/>
          </a:xfrm>
          <a:prstGeom prst="rect">
            <a:avLst/>
          </a:prstGeom>
        </p:spPr>
      </p:pic>
      <p:sp>
        <p:nvSpPr>
          <p:cNvPr id="23" name="Content Placeholder 2">
            <a:extLst>
              <a:ext uri="{FF2B5EF4-FFF2-40B4-BE49-F238E27FC236}">
                <a16:creationId xmlns:a16="http://schemas.microsoft.com/office/drawing/2014/main" id="{1C12D56D-26D1-34EB-A424-0753CC6E2387}"/>
              </a:ext>
            </a:extLst>
          </p:cNvPr>
          <p:cNvSpPr>
            <a:spLocks noGrp="1"/>
          </p:cNvSpPr>
          <p:nvPr>
            <p:ph idx="19"/>
          </p:nvPr>
        </p:nvSpPr>
        <p:spPr>
          <a:xfrm>
            <a:off x="5348536" y="3251201"/>
            <a:ext cx="1478403" cy="1719265"/>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
        <p:nvSpPr>
          <p:cNvPr id="24" name="Content Placeholder 2">
            <a:extLst>
              <a:ext uri="{FF2B5EF4-FFF2-40B4-BE49-F238E27FC236}">
                <a16:creationId xmlns:a16="http://schemas.microsoft.com/office/drawing/2014/main" id="{A77C06B6-A574-F28A-6B4B-F930B2F28CDF}"/>
              </a:ext>
            </a:extLst>
          </p:cNvPr>
          <p:cNvSpPr>
            <a:spLocks noGrp="1"/>
          </p:cNvSpPr>
          <p:nvPr>
            <p:ph idx="20"/>
          </p:nvPr>
        </p:nvSpPr>
        <p:spPr>
          <a:xfrm>
            <a:off x="7329736" y="3228574"/>
            <a:ext cx="1478403" cy="1741892"/>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
        <p:nvSpPr>
          <p:cNvPr id="25" name="Content Placeholder 2">
            <a:extLst>
              <a:ext uri="{FF2B5EF4-FFF2-40B4-BE49-F238E27FC236}">
                <a16:creationId xmlns:a16="http://schemas.microsoft.com/office/drawing/2014/main" id="{2BA327A6-5802-505A-4794-EECB401B65A6}"/>
              </a:ext>
            </a:extLst>
          </p:cNvPr>
          <p:cNvSpPr>
            <a:spLocks noGrp="1"/>
          </p:cNvSpPr>
          <p:nvPr>
            <p:ph idx="21"/>
          </p:nvPr>
        </p:nvSpPr>
        <p:spPr>
          <a:xfrm>
            <a:off x="9323636" y="3228574"/>
            <a:ext cx="1478403" cy="1741892"/>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
        <p:nvSpPr>
          <p:cNvPr id="26" name="Content Placeholder 2">
            <a:extLst>
              <a:ext uri="{FF2B5EF4-FFF2-40B4-BE49-F238E27FC236}">
                <a16:creationId xmlns:a16="http://schemas.microsoft.com/office/drawing/2014/main" id="{357F6617-0B3E-B0E5-7BA3-9D86E1B003F1}"/>
              </a:ext>
            </a:extLst>
          </p:cNvPr>
          <p:cNvSpPr>
            <a:spLocks noGrp="1"/>
          </p:cNvSpPr>
          <p:nvPr>
            <p:ph idx="22"/>
          </p:nvPr>
        </p:nvSpPr>
        <p:spPr>
          <a:xfrm>
            <a:off x="1386136" y="3251201"/>
            <a:ext cx="1478403" cy="1719265"/>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Tree>
    <p:extLst>
      <p:ext uri="{BB962C8B-B14F-4D97-AF65-F5344CB8AC3E}">
        <p14:creationId xmlns:p14="http://schemas.microsoft.com/office/powerpoint/2010/main" val="289984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21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9886FDB2-C695-DF30-4030-A68053DF4C6F}"/>
              </a:ext>
            </a:extLst>
          </p:cNvPr>
          <p:cNvGrpSpPr/>
          <p:nvPr userDrawn="1"/>
        </p:nvGrpSpPr>
        <p:grpSpPr>
          <a:xfrm>
            <a:off x="1148057" y="1921830"/>
            <a:ext cx="9878843" cy="1808983"/>
            <a:chOff x="1590237" y="2183822"/>
            <a:chExt cx="8763001" cy="1604652"/>
          </a:xfrm>
        </p:grpSpPr>
        <p:pic>
          <p:nvPicPr>
            <p:cNvPr id="8" name="Picture 7">
              <a:extLst>
                <a:ext uri="{FF2B5EF4-FFF2-40B4-BE49-F238E27FC236}">
                  <a16:creationId xmlns:a16="http://schemas.microsoft.com/office/drawing/2014/main" id="{D52BF54E-95A2-D168-8CDC-006F85E355C9}"/>
                </a:ext>
              </a:extLst>
            </p:cNvPr>
            <p:cNvPicPr>
              <a:picLocks noChangeAspect="1"/>
            </p:cNvPicPr>
            <p:nvPr/>
          </p:nvPicPr>
          <p:blipFill>
            <a:blip r:embed="rId3"/>
            <a:srcRect/>
            <a:stretch/>
          </p:blipFill>
          <p:spPr>
            <a:xfrm>
              <a:off x="1590237" y="2183822"/>
              <a:ext cx="8763001" cy="1604652"/>
            </a:xfrm>
            <a:prstGeom prst="rect">
              <a:avLst/>
            </a:prstGeom>
          </p:spPr>
        </p:pic>
        <p:sp>
          <p:nvSpPr>
            <p:cNvPr id="9" name="TextBox 8">
              <a:extLst>
                <a:ext uri="{FF2B5EF4-FFF2-40B4-BE49-F238E27FC236}">
                  <a16:creationId xmlns:a16="http://schemas.microsoft.com/office/drawing/2014/main" id="{EC1E3A01-BA12-AB9D-E23B-3E687844A1C4}"/>
                </a:ext>
              </a:extLst>
            </p:cNvPr>
            <p:cNvSpPr txBox="1"/>
            <p:nvPr/>
          </p:nvSpPr>
          <p:spPr>
            <a:xfrm>
              <a:off x="1590238" y="3383847"/>
              <a:ext cx="1601358" cy="232060"/>
            </a:xfrm>
            <a:prstGeom prst="rect">
              <a:avLst/>
            </a:prstGeom>
            <a:noFill/>
          </p:spPr>
          <p:txBody>
            <a:bodyPr wrap="square" rtlCol="0">
              <a:spAutoFit/>
            </a:bodyPr>
            <a:lstStyle/>
            <a:p>
              <a:pPr algn="ctr"/>
              <a:r>
                <a:rPr lang="en-US" sz="1100" b="1">
                  <a:solidFill>
                    <a:schemeClr val="bg1"/>
                  </a:solidFill>
                </a:rPr>
                <a:t>March 2021</a:t>
              </a:r>
            </a:p>
          </p:txBody>
        </p:sp>
        <p:sp>
          <p:nvSpPr>
            <p:cNvPr id="10" name="TextBox 9">
              <a:extLst>
                <a:ext uri="{FF2B5EF4-FFF2-40B4-BE49-F238E27FC236}">
                  <a16:creationId xmlns:a16="http://schemas.microsoft.com/office/drawing/2014/main" id="{18DF143A-BD1B-274F-2C96-71986C14DBC1}"/>
                </a:ext>
              </a:extLst>
            </p:cNvPr>
            <p:cNvSpPr txBox="1"/>
            <p:nvPr/>
          </p:nvSpPr>
          <p:spPr>
            <a:xfrm>
              <a:off x="3405025" y="3443161"/>
              <a:ext cx="1567505" cy="150157"/>
            </a:xfrm>
            <a:prstGeom prst="rect">
              <a:avLst/>
            </a:prstGeom>
            <a:noFill/>
          </p:spPr>
          <p:txBody>
            <a:bodyPr wrap="square" lIns="0" tIns="0" rIns="0" bIns="0" rtlCol="0">
              <a:spAutoFit/>
            </a:bodyPr>
            <a:lstStyle/>
            <a:p>
              <a:pPr algn="ctr"/>
              <a:r>
                <a:rPr lang="en-US" sz="1100" b="1">
                  <a:solidFill>
                    <a:schemeClr val="bg1"/>
                  </a:solidFill>
                </a:rPr>
                <a:t>April 2021</a:t>
              </a:r>
            </a:p>
          </p:txBody>
        </p:sp>
        <p:sp>
          <p:nvSpPr>
            <p:cNvPr id="11" name="TextBox 10">
              <a:extLst>
                <a:ext uri="{FF2B5EF4-FFF2-40B4-BE49-F238E27FC236}">
                  <a16:creationId xmlns:a16="http://schemas.microsoft.com/office/drawing/2014/main" id="{630B8048-6BED-8E0B-EC47-9DE321D8299D}"/>
                </a:ext>
              </a:extLst>
            </p:cNvPr>
            <p:cNvSpPr txBox="1"/>
            <p:nvPr/>
          </p:nvSpPr>
          <p:spPr>
            <a:xfrm>
              <a:off x="5185959" y="3444012"/>
              <a:ext cx="1600591" cy="150157"/>
            </a:xfrm>
            <a:prstGeom prst="rect">
              <a:avLst/>
            </a:prstGeom>
            <a:noFill/>
          </p:spPr>
          <p:txBody>
            <a:bodyPr wrap="square" lIns="0" tIns="0" rIns="0" bIns="0" rtlCol="0">
              <a:spAutoFit/>
            </a:bodyPr>
            <a:lstStyle/>
            <a:p>
              <a:pPr algn="ctr"/>
              <a:r>
                <a:rPr lang="en-US" sz="1100" b="1">
                  <a:solidFill>
                    <a:schemeClr val="bg1"/>
                  </a:solidFill>
                </a:rPr>
                <a:t>November 2020</a:t>
              </a:r>
            </a:p>
          </p:txBody>
        </p:sp>
        <p:sp>
          <p:nvSpPr>
            <p:cNvPr id="12" name="TextBox 11">
              <a:extLst>
                <a:ext uri="{FF2B5EF4-FFF2-40B4-BE49-F238E27FC236}">
                  <a16:creationId xmlns:a16="http://schemas.microsoft.com/office/drawing/2014/main" id="{69B3BB33-B678-6E14-6878-1BE8F2598E55}"/>
                </a:ext>
              </a:extLst>
            </p:cNvPr>
            <p:cNvSpPr txBox="1"/>
            <p:nvPr/>
          </p:nvSpPr>
          <p:spPr>
            <a:xfrm>
              <a:off x="7006043" y="3444012"/>
              <a:ext cx="1543529" cy="150157"/>
            </a:xfrm>
            <a:prstGeom prst="rect">
              <a:avLst/>
            </a:prstGeom>
            <a:noFill/>
          </p:spPr>
          <p:txBody>
            <a:bodyPr wrap="square" lIns="0" tIns="0" rIns="0" bIns="0" rtlCol="0">
              <a:spAutoFit/>
            </a:bodyPr>
            <a:lstStyle/>
            <a:p>
              <a:pPr algn="ctr"/>
              <a:r>
                <a:rPr lang="en-US" sz="1100" b="1">
                  <a:solidFill>
                    <a:schemeClr val="bg1"/>
                  </a:solidFill>
                </a:rPr>
                <a:t>November 2020</a:t>
              </a:r>
            </a:p>
          </p:txBody>
        </p:sp>
        <p:sp>
          <p:nvSpPr>
            <p:cNvPr id="13" name="TextBox 12">
              <a:extLst>
                <a:ext uri="{FF2B5EF4-FFF2-40B4-BE49-F238E27FC236}">
                  <a16:creationId xmlns:a16="http://schemas.microsoft.com/office/drawing/2014/main" id="{DC952ED6-EC78-A72F-C6D9-267099C4A259}"/>
                </a:ext>
              </a:extLst>
            </p:cNvPr>
            <p:cNvSpPr txBox="1"/>
            <p:nvPr/>
          </p:nvSpPr>
          <p:spPr>
            <a:xfrm>
              <a:off x="8763001" y="3444012"/>
              <a:ext cx="1590237" cy="150157"/>
            </a:xfrm>
            <a:prstGeom prst="rect">
              <a:avLst/>
            </a:prstGeom>
            <a:noFill/>
          </p:spPr>
          <p:txBody>
            <a:bodyPr wrap="square" lIns="0" tIns="0" rIns="0" bIns="0" rtlCol="0">
              <a:spAutoFit/>
            </a:bodyPr>
            <a:lstStyle/>
            <a:p>
              <a:pPr algn="ctr"/>
              <a:r>
                <a:rPr lang="en-US" sz="1100" b="1"/>
                <a:t>Rolling</a:t>
              </a:r>
            </a:p>
          </p:txBody>
        </p:sp>
      </p:grpSp>
      <p:sp>
        <p:nvSpPr>
          <p:cNvPr id="15" name="Content Placeholder 2">
            <a:extLst>
              <a:ext uri="{FF2B5EF4-FFF2-40B4-BE49-F238E27FC236}">
                <a16:creationId xmlns:a16="http://schemas.microsoft.com/office/drawing/2014/main" id="{16D85964-C81C-955F-0079-6E27DC93C3D0}"/>
              </a:ext>
            </a:extLst>
          </p:cNvPr>
          <p:cNvSpPr>
            <a:spLocks noGrp="1"/>
          </p:cNvSpPr>
          <p:nvPr>
            <p:ph idx="14"/>
          </p:nvPr>
        </p:nvSpPr>
        <p:spPr>
          <a:xfrm>
            <a:off x="1244906"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Content Placeholder 2">
            <a:extLst>
              <a:ext uri="{FF2B5EF4-FFF2-40B4-BE49-F238E27FC236}">
                <a16:creationId xmlns:a16="http://schemas.microsoft.com/office/drawing/2014/main" id="{6ED0F505-3A56-90AE-0E48-05AF905CB417}"/>
              </a:ext>
            </a:extLst>
          </p:cNvPr>
          <p:cNvSpPr>
            <a:spLocks noGrp="1"/>
          </p:cNvSpPr>
          <p:nvPr>
            <p:ph idx="15"/>
          </p:nvPr>
        </p:nvSpPr>
        <p:spPr>
          <a:xfrm>
            <a:off x="3260993"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7" name="Content Placeholder 2">
            <a:extLst>
              <a:ext uri="{FF2B5EF4-FFF2-40B4-BE49-F238E27FC236}">
                <a16:creationId xmlns:a16="http://schemas.microsoft.com/office/drawing/2014/main" id="{E6961D4F-E472-3DAB-3BD1-62FE75EE8D61}"/>
              </a:ext>
            </a:extLst>
          </p:cNvPr>
          <p:cNvSpPr>
            <a:spLocks noGrp="1"/>
          </p:cNvSpPr>
          <p:nvPr>
            <p:ph idx="16"/>
          </p:nvPr>
        </p:nvSpPr>
        <p:spPr>
          <a:xfrm>
            <a:off x="5288095"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8" name="Content Placeholder 2">
            <a:extLst>
              <a:ext uri="{FF2B5EF4-FFF2-40B4-BE49-F238E27FC236}">
                <a16:creationId xmlns:a16="http://schemas.microsoft.com/office/drawing/2014/main" id="{0EBF08B1-F2E7-ABE0-FB42-92EC2A6B132D}"/>
              </a:ext>
            </a:extLst>
          </p:cNvPr>
          <p:cNvSpPr>
            <a:spLocks noGrp="1"/>
          </p:cNvSpPr>
          <p:nvPr>
            <p:ph idx="17"/>
          </p:nvPr>
        </p:nvSpPr>
        <p:spPr>
          <a:xfrm>
            <a:off x="7304182"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73F8A9C6-A0BD-68A4-8DA0-3DD5AE217D6E}"/>
              </a:ext>
            </a:extLst>
          </p:cNvPr>
          <p:cNvSpPr>
            <a:spLocks noGrp="1"/>
          </p:cNvSpPr>
          <p:nvPr>
            <p:ph idx="18"/>
          </p:nvPr>
        </p:nvSpPr>
        <p:spPr>
          <a:xfrm>
            <a:off x="9287218"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4">
            <a:extLst>
              <a:ext uri="{FF2B5EF4-FFF2-40B4-BE49-F238E27FC236}">
                <a16:creationId xmlns:a16="http://schemas.microsoft.com/office/drawing/2014/main" id="{BC302DD9-0D5A-7735-4E9A-18C0DFA7D15C}"/>
              </a:ext>
            </a:extLst>
          </p:cNvPr>
          <p:cNvSpPr>
            <a:spLocks noGrp="1"/>
          </p:cNvSpPr>
          <p:nvPr>
            <p:ph sz="quarter" idx="19"/>
          </p:nvPr>
        </p:nvSpPr>
        <p:spPr>
          <a:xfrm>
            <a:off x="1147933" y="5634318"/>
            <a:ext cx="9878843" cy="368828"/>
          </a:xfrm>
          <a:prstGeom prst="rect">
            <a:avLst/>
          </a:prstGeom>
        </p:spPr>
        <p:txBody>
          <a:bodyPr lIns="0" tIns="0" rIns="0" bIns="0"/>
          <a:lstStyle>
            <a:lvl1pPr marL="0" indent="0">
              <a:buFontTx/>
              <a:buNone/>
              <a:defRPr sz="1000"/>
            </a:lvl1pPr>
            <a:lvl2pPr marL="457189" indent="0">
              <a:buFontTx/>
              <a:buNone/>
              <a:defRPr sz="1200"/>
            </a:lvl2pPr>
            <a:lvl3pPr marL="914377" indent="0">
              <a:buFontTx/>
              <a:buNone/>
              <a:defRPr sz="1200"/>
            </a:lvl3pPr>
            <a:lvl4pPr marL="1371566" indent="0">
              <a:buFontTx/>
              <a:buNone/>
              <a:defRPr sz="1200"/>
            </a:lvl4pPr>
            <a:lvl5pPr marL="1828754" indent="0">
              <a:buFontTx/>
              <a:buNone/>
              <a:defRPr sz="1200"/>
            </a:lvl5pPr>
          </a:lstStyle>
          <a:p>
            <a:pPr lvl="0"/>
            <a:r>
              <a:rPr lang="en-US" dirty="0"/>
              <a:t>Click to edit Master text styles</a:t>
            </a:r>
          </a:p>
        </p:txBody>
      </p:sp>
    </p:spTree>
    <p:extLst>
      <p:ext uri="{BB962C8B-B14F-4D97-AF65-F5344CB8AC3E}">
        <p14:creationId xmlns:p14="http://schemas.microsoft.com/office/powerpoint/2010/main" val="28655507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preserve="1" userDrawn="1">
  <p:cSld name="37_Title top on color flood">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hasCustomPrompt="1"/>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Chart Master Slides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Tree>
    <p:extLst>
      <p:ext uri="{BB962C8B-B14F-4D97-AF65-F5344CB8AC3E}">
        <p14:creationId xmlns:p14="http://schemas.microsoft.com/office/powerpoint/2010/main" val="2212527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3_Boilerplate disclaim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96FF229-2780-1E88-7019-D320B9F5DFD7}"/>
              </a:ext>
            </a:extLst>
          </p:cNvPr>
          <p:cNvPicPr>
            <a:picLocks noChangeAspect="1"/>
          </p:cNvPicPr>
          <p:nvPr userDrawn="1"/>
        </p:nvPicPr>
        <p:blipFill>
          <a:blip r:embed="rId2"/>
          <a:srcRect/>
          <a:stretch/>
        </p:blipFill>
        <p:spPr>
          <a:xfrm>
            <a:off x="4063721" y="3494627"/>
            <a:ext cx="1493297" cy="2963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3" name="Rectangle 2">
            <a:extLst>
              <a:ext uri="{FF2B5EF4-FFF2-40B4-BE49-F238E27FC236}">
                <a16:creationId xmlns:a16="http://schemas.microsoft.com/office/drawing/2014/main" id="{6AC52256-861A-41B7-A8AD-2CB6A1751B75}"/>
              </a:ext>
            </a:extLst>
          </p:cNvPr>
          <p:cNvSpPr/>
          <p:nvPr userDrawn="1"/>
        </p:nvSpPr>
        <p:spPr>
          <a:xfrm>
            <a:off x="642797" y="534156"/>
            <a:ext cx="3195873" cy="3195873"/>
          </a:xfrm>
          <a:prstGeom prst="rect">
            <a:avLst/>
          </a:prstGeom>
          <a:solidFill>
            <a:srgbClr val="007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spc="300"/>
          </a:p>
        </p:txBody>
      </p:sp>
      <p:sp>
        <p:nvSpPr>
          <p:cNvPr id="20" name="TextBox 19">
            <a:extLst>
              <a:ext uri="{FF2B5EF4-FFF2-40B4-BE49-F238E27FC236}">
                <a16:creationId xmlns:a16="http://schemas.microsoft.com/office/drawing/2014/main" id="{8D93D15C-D07E-4B8C-9571-7C7300808BB5}"/>
              </a:ext>
            </a:extLst>
          </p:cNvPr>
          <p:cNvSpPr txBox="1"/>
          <p:nvPr userDrawn="1"/>
        </p:nvSpPr>
        <p:spPr>
          <a:xfrm>
            <a:off x="4038601" y="980461"/>
            <a:ext cx="6092228" cy="2246769"/>
          </a:xfrm>
          <a:prstGeom prst="rect">
            <a:avLst/>
          </a:prstGeom>
          <a:noFill/>
        </p:spPr>
        <p:txBody>
          <a:bodyPr wrap="square">
            <a:spAutoFit/>
          </a:bodyPr>
          <a:lstStyle/>
          <a:p>
            <a:pPr algn="l"/>
            <a:r>
              <a:rPr lang="en-US" sz="1400">
                <a:solidFill>
                  <a:schemeClr val="bg1"/>
                </a:solidFill>
              </a:rPr>
              <a:t>For more than 175 years, Penn Mutual has been helping people get stronger. Our expertly crafted life insurance is vital to long-term financial health and strengthens people’s ability to enjoy every day. Working with our trusted network of financial professionals, we take the long view, building customized solutions for individuals, their families, and their businesses. Penn Mutual supports its financial professionals with retirement and investment services through its wholly owned subsidiary Hornor, Townsend &amp; Kent, LLC, member FINRA/SIPC.</a:t>
            </a:r>
          </a:p>
          <a:p>
            <a:pPr algn="l"/>
            <a:endParaRPr lang="en-US" sz="1400">
              <a:solidFill>
                <a:schemeClr val="bg1"/>
              </a:solidFill>
            </a:endParaRPr>
          </a:p>
          <a:p>
            <a:pPr algn="l"/>
            <a:r>
              <a:rPr lang="nn-NO" sz="1400">
                <a:solidFill>
                  <a:schemeClr val="bg1"/>
                </a:solidFill>
              </a:rPr>
              <a:t>Visit Penn Mutual at www.pennmutual.com.</a:t>
            </a:r>
            <a:endParaRPr lang="en-US" sz="1400">
              <a:solidFill>
                <a:schemeClr val="bg1"/>
              </a:solidFill>
            </a:endParaRPr>
          </a:p>
        </p:txBody>
      </p:sp>
      <p:sp>
        <p:nvSpPr>
          <p:cNvPr id="22" name="TextBox 21">
            <a:extLst>
              <a:ext uri="{FF2B5EF4-FFF2-40B4-BE49-F238E27FC236}">
                <a16:creationId xmlns:a16="http://schemas.microsoft.com/office/drawing/2014/main" id="{2C9DE538-60BA-43F7-A97D-8D044B547113}"/>
              </a:ext>
            </a:extLst>
          </p:cNvPr>
          <p:cNvSpPr txBox="1"/>
          <p:nvPr userDrawn="1"/>
        </p:nvSpPr>
        <p:spPr>
          <a:xfrm>
            <a:off x="4038601" y="439181"/>
            <a:ext cx="6846683" cy="430887"/>
          </a:xfrm>
          <a:prstGeom prst="rect">
            <a:avLst/>
          </a:prstGeom>
          <a:noFill/>
        </p:spPr>
        <p:txBody>
          <a:bodyPr wrap="square">
            <a:spAutoFit/>
          </a:bodyPr>
          <a:lstStyle/>
          <a:p>
            <a:r>
              <a:rPr lang="en-US" sz="2200">
                <a:solidFill>
                  <a:schemeClr val="bg1"/>
                </a:solidFill>
                <a:latin typeface="+mj-lt"/>
              </a:rPr>
              <a:t>About The Penn Mutual Life Insurance Company</a:t>
            </a:r>
          </a:p>
        </p:txBody>
      </p:sp>
      <p:pic>
        <p:nvPicPr>
          <p:cNvPr id="10" name="Graphic 9">
            <a:extLst>
              <a:ext uri="{FF2B5EF4-FFF2-40B4-BE49-F238E27FC236}">
                <a16:creationId xmlns:a16="http://schemas.microsoft.com/office/drawing/2014/main" id="{9648CD6A-3AD9-469D-9FFB-FE3F0F9774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2" name="Text Placeholder 10">
            <a:extLst>
              <a:ext uri="{FF2B5EF4-FFF2-40B4-BE49-F238E27FC236}">
                <a16:creationId xmlns:a16="http://schemas.microsoft.com/office/drawing/2014/main" id="{2A6BB27F-A6DA-8D4D-87AA-C07BEF08E816}"/>
              </a:ext>
            </a:extLst>
          </p:cNvPr>
          <p:cNvSpPr>
            <a:spLocks noGrp="1"/>
          </p:cNvSpPr>
          <p:nvPr>
            <p:ph type="body" sz="quarter" idx="20" hasCustomPrompt="1"/>
          </p:nvPr>
        </p:nvSpPr>
        <p:spPr>
          <a:xfrm>
            <a:off x="633744" y="5710239"/>
            <a:ext cx="10947461" cy="421092"/>
          </a:xfrm>
          <a:prstGeom prst="rect">
            <a:avLst/>
          </a:prstGeom>
        </p:spPr>
        <p:txBody>
          <a:bodyPr>
            <a:normAutofit/>
          </a:bodyPr>
          <a:lstStyle>
            <a:lvl1pPr marL="9525" indent="-9525">
              <a:buNone/>
              <a:tabLst/>
              <a:defRPr sz="800"/>
            </a:lvl1pPr>
            <a:lvl2pPr>
              <a:buNone/>
              <a:defRPr/>
            </a:lvl2pPr>
            <a:lvl3pPr>
              <a:buNone/>
              <a:defRPr/>
            </a:lvl3pPr>
            <a:lvl4pPr>
              <a:buNone/>
              <a:defRPr/>
            </a:lvl4pPr>
            <a:lvl5pPr>
              <a:buNone/>
              <a:defRPr/>
            </a:lvl5pPr>
          </a:lstStyle>
          <a:p>
            <a:pPr lvl="0"/>
            <a:r>
              <a:rPr lang="en-US" dirty="0"/>
              <a:t>Optional disclosures go here</a:t>
            </a:r>
          </a:p>
        </p:txBody>
      </p:sp>
      <p:pic>
        <p:nvPicPr>
          <p:cNvPr id="4" name="Picture 3">
            <a:extLst>
              <a:ext uri="{FF2B5EF4-FFF2-40B4-BE49-F238E27FC236}">
                <a16:creationId xmlns:a16="http://schemas.microsoft.com/office/drawing/2014/main" id="{BD2B1BF2-9C53-4E41-AAC4-FDE64B851B81}"/>
              </a:ext>
            </a:extLst>
          </p:cNvPr>
          <p:cNvPicPr>
            <a:picLocks noChangeAspect="1"/>
          </p:cNvPicPr>
          <p:nvPr userDrawn="1"/>
        </p:nvPicPr>
        <p:blipFill>
          <a:blip r:embed="rId4"/>
          <a:stretch>
            <a:fillRect/>
          </a:stretch>
        </p:blipFill>
        <p:spPr>
          <a:xfrm>
            <a:off x="766948" y="1766863"/>
            <a:ext cx="2947569" cy="673963"/>
          </a:xfrm>
          <a:prstGeom prst="rect">
            <a:avLst/>
          </a:prstGeom>
        </p:spPr>
      </p:pic>
    </p:spTree>
    <p:extLst>
      <p:ext uri="{BB962C8B-B14F-4D97-AF65-F5344CB8AC3E}">
        <p14:creationId xmlns:p14="http://schemas.microsoft.com/office/powerpoint/2010/main" val="3430190426"/>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2_Boilerplate disclaim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96FF229-2780-1E88-7019-D320B9F5DFD7}"/>
              </a:ext>
            </a:extLst>
          </p:cNvPr>
          <p:cNvPicPr>
            <a:picLocks noChangeAspect="1"/>
          </p:cNvPicPr>
          <p:nvPr userDrawn="1"/>
        </p:nvPicPr>
        <p:blipFill>
          <a:blip r:embed="rId2"/>
          <a:srcRect/>
          <a:stretch/>
        </p:blipFill>
        <p:spPr>
          <a:xfrm>
            <a:off x="4063721" y="3494627"/>
            <a:ext cx="1493297" cy="2963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3" name="Rectangle 2">
            <a:extLst>
              <a:ext uri="{FF2B5EF4-FFF2-40B4-BE49-F238E27FC236}">
                <a16:creationId xmlns:a16="http://schemas.microsoft.com/office/drawing/2014/main" id="{6AC52256-861A-41B7-A8AD-2CB6A1751B75}"/>
              </a:ext>
            </a:extLst>
          </p:cNvPr>
          <p:cNvSpPr/>
          <p:nvPr userDrawn="1"/>
        </p:nvSpPr>
        <p:spPr>
          <a:xfrm>
            <a:off x="642797" y="534156"/>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spc="300"/>
          </a:p>
        </p:txBody>
      </p:sp>
      <p:sp>
        <p:nvSpPr>
          <p:cNvPr id="20" name="TextBox 19">
            <a:extLst>
              <a:ext uri="{FF2B5EF4-FFF2-40B4-BE49-F238E27FC236}">
                <a16:creationId xmlns:a16="http://schemas.microsoft.com/office/drawing/2014/main" id="{8D93D15C-D07E-4B8C-9571-7C7300808BB5}"/>
              </a:ext>
            </a:extLst>
          </p:cNvPr>
          <p:cNvSpPr txBox="1"/>
          <p:nvPr userDrawn="1"/>
        </p:nvSpPr>
        <p:spPr>
          <a:xfrm>
            <a:off x="4038601" y="980461"/>
            <a:ext cx="6092228" cy="2246769"/>
          </a:xfrm>
          <a:prstGeom prst="rect">
            <a:avLst/>
          </a:prstGeom>
          <a:noFill/>
        </p:spPr>
        <p:txBody>
          <a:bodyPr wrap="square">
            <a:spAutoFit/>
          </a:bodyPr>
          <a:lstStyle/>
          <a:p>
            <a:pPr algn="l"/>
            <a:r>
              <a:rPr lang="en-US" sz="1400">
                <a:solidFill>
                  <a:schemeClr val="bg1"/>
                </a:solidFill>
              </a:rPr>
              <a:t>For more than 175 years, Penn Mutual has been helping people get stronger. Our expertly crafted life insurance is vital to long-term financial health and strengthens people’s ability to enjoy every day. Working with our trusted network of financial professionals, we take the long view, building customized solutions for individuals, their families, and their businesses. Penn Mutual supports its financial professionals with retirement and investment services through its wholly owned subsidiary Hornor, Townsend &amp; Kent, LLC, member FINRA/SIPC.</a:t>
            </a:r>
          </a:p>
          <a:p>
            <a:pPr algn="l"/>
            <a:endParaRPr lang="en-US" sz="1400">
              <a:solidFill>
                <a:schemeClr val="bg1"/>
              </a:solidFill>
            </a:endParaRPr>
          </a:p>
          <a:p>
            <a:pPr algn="l"/>
            <a:r>
              <a:rPr lang="nn-NO" sz="1400">
                <a:solidFill>
                  <a:schemeClr val="bg1"/>
                </a:solidFill>
              </a:rPr>
              <a:t>Visit Penn Mutual at www.pennmutual.com.</a:t>
            </a:r>
            <a:endParaRPr lang="en-US" sz="1400">
              <a:solidFill>
                <a:schemeClr val="bg1"/>
              </a:solidFill>
            </a:endParaRPr>
          </a:p>
        </p:txBody>
      </p:sp>
      <p:sp>
        <p:nvSpPr>
          <p:cNvPr id="22" name="TextBox 21">
            <a:extLst>
              <a:ext uri="{FF2B5EF4-FFF2-40B4-BE49-F238E27FC236}">
                <a16:creationId xmlns:a16="http://schemas.microsoft.com/office/drawing/2014/main" id="{2C9DE538-60BA-43F7-A97D-8D044B547113}"/>
              </a:ext>
            </a:extLst>
          </p:cNvPr>
          <p:cNvSpPr txBox="1"/>
          <p:nvPr userDrawn="1"/>
        </p:nvSpPr>
        <p:spPr>
          <a:xfrm>
            <a:off x="4038601" y="439181"/>
            <a:ext cx="6846683" cy="430887"/>
          </a:xfrm>
          <a:prstGeom prst="rect">
            <a:avLst/>
          </a:prstGeom>
          <a:noFill/>
        </p:spPr>
        <p:txBody>
          <a:bodyPr wrap="square">
            <a:spAutoFit/>
          </a:bodyPr>
          <a:lstStyle/>
          <a:p>
            <a:r>
              <a:rPr lang="en-US" sz="2200">
                <a:solidFill>
                  <a:schemeClr val="bg1"/>
                </a:solidFill>
                <a:latin typeface="+mj-lt"/>
              </a:rPr>
              <a:t>About The Penn Mutual Life Insurance Company</a:t>
            </a:r>
          </a:p>
        </p:txBody>
      </p:sp>
      <p:pic>
        <p:nvPicPr>
          <p:cNvPr id="10" name="Graphic 9">
            <a:extLst>
              <a:ext uri="{FF2B5EF4-FFF2-40B4-BE49-F238E27FC236}">
                <a16:creationId xmlns:a16="http://schemas.microsoft.com/office/drawing/2014/main" id="{9648CD6A-3AD9-469D-9FFB-FE3F0F9774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8437" y="6337717"/>
            <a:ext cx="1307423" cy="234119"/>
          </a:xfrm>
          <a:prstGeom prst="rect">
            <a:avLst/>
          </a:prstGeom>
        </p:spPr>
      </p:pic>
      <p:sp>
        <p:nvSpPr>
          <p:cNvPr id="12" name="Text Placeholder 10">
            <a:extLst>
              <a:ext uri="{FF2B5EF4-FFF2-40B4-BE49-F238E27FC236}">
                <a16:creationId xmlns:a16="http://schemas.microsoft.com/office/drawing/2014/main" id="{2A6BB27F-A6DA-8D4D-87AA-C07BEF08E816}"/>
              </a:ext>
            </a:extLst>
          </p:cNvPr>
          <p:cNvSpPr>
            <a:spLocks noGrp="1"/>
          </p:cNvSpPr>
          <p:nvPr>
            <p:ph type="body" sz="quarter" idx="20" hasCustomPrompt="1"/>
          </p:nvPr>
        </p:nvSpPr>
        <p:spPr>
          <a:xfrm>
            <a:off x="633744" y="5710239"/>
            <a:ext cx="10947461" cy="421092"/>
          </a:xfrm>
          <a:prstGeom prst="rect">
            <a:avLst/>
          </a:prstGeom>
        </p:spPr>
        <p:txBody>
          <a:bodyPr>
            <a:normAutofit/>
          </a:bodyPr>
          <a:lstStyle>
            <a:lvl1pPr marL="9525" indent="-9525">
              <a:buNone/>
              <a:tabLst/>
              <a:defRPr sz="800"/>
            </a:lvl1pPr>
            <a:lvl2pPr>
              <a:buNone/>
              <a:defRPr/>
            </a:lvl2pPr>
            <a:lvl3pPr>
              <a:buNone/>
              <a:defRPr/>
            </a:lvl3pPr>
            <a:lvl4pPr>
              <a:buNone/>
              <a:defRPr/>
            </a:lvl4pPr>
            <a:lvl5pPr>
              <a:buNone/>
              <a:defRPr/>
            </a:lvl5pPr>
          </a:lstStyle>
          <a:p>
            <a:pPr lvl="0"/>
            <a:r>
              <a:rPr lang="en-US" dirty="0"/>
              <a:t>Optional disclosures go here</a:t>
            </a:r>
          </a:p>
        </p:txBody>
      </p:sp>
      <p:pic>
        <p:nvPicPr>
          <p:cNvPr id="4" name="Picture 3">
            <a:extLst>
              <a:ext uri="{FF2B5EF4-FFF2-40B4-BE49-F238E27FC236}">
                <a16:creationId xmlns:a16="http://schemas.microsoft.com/office/drawing/2014/main" id="{BD2B1BF2-9C53-4E41-AAC4-FDE64B851B81}"/>
              </a:ext>
            </a:extLst>
          </p:cNvPr>
          <p:cNvPicPr>
            <a:picLocks noChangeAspect="1"/>
          </p:cNvPicPr>
          <p:nvPr userDrawn="1"/>
        </p:nvPicPr>
        <p:blipFill>
          <a:blip r:embed="rId4"/>
          <a:stretch>
            <a:fillRect/>
          </a:stretch>
        </p:blipFill>
        <p:spPr>
          <a:xfrm>
            <a:off x="766948" y="1766863"/>
            <a:ext cx="2947569" cy="673963"/>
          </a:xfrm>
          <a:prstGeom prst="rect">
            <a:avLst/>
          </a:prstGeom>
        </p:spPr>
      </p:pic>
    </p:spTree>
    <p:extLst>
      <p:ext uri="{BB962C8B-B14F-4D97-AF65-F5344CB8AC3E}">
        <p14:creationId xmlns:p14="http://schemas.microsoft.com/office/powerpoint/2010/main" val="285473208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4_Boilerplate disclaim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5755C2-0C66-E1B2-275C-955D80241F4E}"/>
              </a:ext>
            </a:extLst>
          </p:cNvPr>
          <p:cNvSpPr/>
          <p:nvPr userDrawn="1"/>
        </p:nvSpPr>
        <p:spPr>
          <a:xfrm>
            <a:off x="642798" y="534157"/>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300" dirty="0"/>
              <a:t>THE PENN MUTUAL</a:t>
            </a:r>
          </a:p>
          <a:p>
            <a:pPr algn="ctr"/>
            <a:r>
              <a:rPr lang="en-US" sz="1000" b="1" spc="300" dirty="0"/>
              <a:t>LIFE INSURANCE COMPANY</a:t>
            </a:r>
          </a:p>
        </p:txBody>
      </p:sp>
      <p:pic>
        <p:nvPicPr>
          <p:cNvPr id="2" name="Graphic 1">
            <a:extLst>
              <a:ext uri="{FF2B5EF4-FFF2-40B4-BE49-F238E27FC236}">
                <a16:creationId xmlns:a16="http://schemas.microsoft.com/office/drawing/2014/main" id="{096FF229-2780-1E88-7019-D320B9F5DFD7}"/>
              </a:ext>
            </a:extLst>
          </p:cNvPr>
          <p:cNvPicPr>
            <a:picLocks noChangeAspect="1"/>
          </p:cNvPicPr>
          <p:nvPr userDrawn="1"/>
        </p:nvPicPr>
        <p:blipFill>
          <a:blip r:embed="rId2"/>
          <a:srcRect/>
          <a:stretch/>
        </p:blipFill>
        <p:spPr>
          <a:xfrm>
            <a:off x="4063721" y="3494627"/>
            <a:ext cx="1493297" cy="2963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20" name="TextBox 19">
            <a:extLst>
              <a:ext uri="{FF2B5EF4-FFF2-40B4-BE49-F238E27FC236}">
                <a16:creationId xmlns:a16="http://schemas.microsoft.com/office/drawing/2014/main" id="{8D93D15C-D07E-4B8C-9571-7C7300808BB5}"/>
              </a:ext>
            </a:extLst>
          </p:cNvPr>
          <p:cNvSpPr txBox="1"/>
          <p:nvPr userDrawn="1"/>
        </p:nvSpPr>
        <p:spPr>
          <a:xfrm>
            <a:off x="4038601" y="980461"/>
            <a:ext cx="6092228" cy="2246769"/>
          </a:xfrm>
          <a:prstGeom prst="rect">
            <a:avLst/>
          </a:prstGeom>
          <a:noFill/>
        </p:spPr>
        <p:txBody>
          <a:bodyPr wrap="square">
            <a:spAutoFit/>
          </a:bodyPr>
          <a:lstStyle/>
          <a:p>
            <a:pPr algn="l"/>
            <a:r>
              <a:rPr lang="en-US" sz="1400" dirty="0">
                <a:solidFill>
                  <a:schemeClr val="bg1"/>
                </a:solidFill>
              </a:rPr>
              <a:t>For more than 175 years, Penn Mutual has been helping people get stronger. Our expertly crafted life insurance is vital to long-term financial health and strengthens people’s ability to enjoy every day. Working with our trusted network of financial professionals, we take the long view, building customized solutions for individuals, their families, and their businesses. Penn Mutual supports its financial professionals with retirement and investment services through its wholly-owned subsidiary </a:t>
            </a:r>
            <a:r>
              <a:rPr lang="en-US" sz="1400" dirty="0" err="1">
                <a:solidFill>
                  <a:schemeClr val="bg1"/>
                </a:solidFill>
              </a:rPr>
              <a:t>Hornor</a:t>
            </a:r>
            <a:r>
              <a:rPr lang="en-US" sz="1400" dirty="0">
                <a:solidFill>
                  <a:schemeClr val="bg1"/>
                </a:solidFill>
              </a:rPr>
              <a:t>, Townsend &amp; Kent, LLC, member FINRA/SIPC.</a:t>
            </a:r>
          </a:p>
          <a:p>
            <a:pPr algn="l"/>
            <a:endParaRPr lang="en-US" sz="1400" dirty="0">
              <a:solidFill>
                <a:schemeClr val="bg1"/>
              </a:solidFill>
            </a:endParaRPr>
          </a:p>
          <a:p>
            <a:pPr algn="l"/>
            <a:r>
              <a:rPr lang="nn-NO" sz="1400" dirty="0">
                <a:solidFill>
                  <a:schemeClr val="bg1"/>
                </a:solidFill>
              </a:rPr>
              <a:t>Visit Penn Mutual at </a:t>
            </a:r>
            <a:r>
              <a:rPr lang="nn-NO" sz="1400" dirty="0" err="1">
                <a:solidFill>
                  <a:schemeClr val="bg1"/>
                </a:solidFill>
              </a:rPr>
              <a:t>www.pennmutual.com</a:t>
            </a:r>
            <a:r>
              <a:rPr lang="nn-NO" sz="1400" dirty="0">
                <a:solidFill>
                  <a:schemeClr val="bg1"/>
                </a:solidFill>
              </a:rPr>
              <a:t>.</a:t>
            </a:r>
            <a:endParaRPr lang="en-US" sz="1400" dirty="0">
              <a:solidFill>
                <a:schemeClr val="bg1"/>
              </a:solidFill>
            </a:endParaRPr>
          </a:p>
        </p:txBody>
      </p:sp>
      <p:sp>
        <p:nvSpPr>
          <p:cNvPr id="22" name="TextBox 21">
            <a:extLst>
              <a:ext uri="{FF2B5EF4-FFF2-40B4-BE49-F238E27FC236}">
                <a16:creationId xmlns:a16="http://schemas.microsoft.com/office/drawing/2014/main" id="{2C9DE538-60BA-43F7-A97D-8D044B547113}"/>
              </a:ext>
            </a:extLst>
          </p:cNvPr>
          <p:cNvSpPr txBox="1"/>
          <p:nvPr userDrawn="1"/>
        </p:nvSpPr>
        <p:spPr>
          <a:xfrm>
            <a:off x="4038601" y="439181"/>
            <a:ext cx="6846683" cy="430887"/>
          </a:xfrm>
          <a:prstGeom prst="rect">
            <a:avLst/>
          </a:prstGeom>
          <a:noFill/>
        </p:spPr>
        <p:txBody>
          <a:bodyPr wrap="square">
            <a:spAutoFit/>
          </a:bodyPr>
          <a:lstStyle/>
          <a:p>
            <a:r>
              <a:rPr lang="en-US" sz="2200">
                <a:solidFill>
                  <a:schemeClr val="bg1"/>
                </a:solidFill>
                <a:latin typeface="+mj-lt"/>
              </a:rPr>
              <a:t>About The Penn Mutual Life Insurance Company</a:t>
            </a:r>
          </a:p>
        </p:txBody>
      </p:sp>
      <p:sp>
        <p:nvSpPr>
          <p:cNvPr id="12" name="Text Placeholder 10">
            <a:extLst>
              <a:ext uri="{FF2B5EF4-FFF2-40B4-BE49-F238E27FC236}">
                <a16:creationId xmlns:a16="http://schemas.microsoft.com/office/drawing/2014/main" id="{2A6BB27F-A6DA-8D4D-87AA-C07BEF08E816}"/>
              </a:ext>
            </a:extLst>
          </p:cNvPr>
          <p:cNvSpPr>
            <a:spLocks noGrp="1"/>
          </p:cNvSpPr>
          <p:nvPr>
            <p:ph type="body" sz="quarter" idx="20" hasCustomPrompt="1"/>
          </p:nvPr>
        </p:nvSpPr>
        <p:spPr>
          <a:xfrm>
            <a:off x="633744" y="5710239"/>
            <a:ext cx="10947461" cy="421092"/>
          </a:xfrm>
          <a:prstGeom prst="rect">
            <a:avLst/>
          </a:prstGeom>
        </p:spPr>
        <p:txBody>
          <a:bodyPr>
            <a:normAutofit/>
          </a:bodyPr>
          <a:lstStyle>
            <a:lvl1pPr marL="9525" indent="-9525">
              <a:buNone/>
              <a:tabLst/>
              <a:defRPr sz="800"/>
            </a:lvl1pPr>
            <a:lvl2pPr>
              <a:buNone/>
              <a:defRPr/>
            </a:lvl2pPr>
            <a:lvl3pPr>
              <a:buNone/>
              <a:defRPr/>
            </a:lvl3pPr>
            <a:lvl4pPr>
              <a:buNone/>
              <a:defRPr/>
            </a:lvl4pPr>
            <a:lvl5pPr>
              <a:buNone/>
              <a:defRPr/>
            </a:lvl5pPr>
          </a:lstStyle>
          <a:p>
            <a:pPr lvl="0"/>
            <a:r>
              <a:rPr lang="en-US" dirty="0"/>
              <a:t>Optional disclosures go here</a:t>
            </a:r>
          </a:p>
        </p:txBody>
      </p:sp>
    </p:spTree>
    <p:extLst>
      <p:ext uri="{BB962C8B-B14F-4D97-AF65-F5344CB8AC3E}">
        <p14:creationId xmlns:p14="http://schemas.microsoft.com/office/powerpoint/2010/main" val="783287277"/>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25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solidFill>
            <a:schemeClr val="tx1"/>
          </a:solid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2024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solidFill>
            <a:schemeClr val="tx1"/>
          </a:solid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1708393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25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nchor="ctr"/>
          <a:lstStyle>
            <a:lvl1pPr algn="ctr">
              <a:defRPr sz="3600"/>
            </a:lvl1pPr>
          </a:lstStyle>
          <a:p>
            <a:r>
              <a:rPr lang="en-US" dirty="0"/>
              <a:t>Click to edit Master title style</a:t>
            </a:r>
          </a:p>
        </p:txBody>
      </p:sp>
      <p:sp>
        <p:nvSpPr>
          <p:cNvPr id="6" name="Slide Number Placeholder 5"/>
          <p:cNvSpPr>
            <a:spLocks noGrp="1"/>
          </p:cNvSpPr>
          <p:nvPr>
            <p:ph type="sldNum" sz="quarter" idx="12"/>
          </p:nvPr>
        </p:nvSpPr>
        <p:spPr>
          <a:xfrm>
            <a:off x="10678332" y="6106443"/>
            <a:ext cx="1062155" cy="490599"/>
          </a:xfrm>
          <a:prstGeom prst="rect">
            <a:avLst/>
          </a:prstGeom>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Content Placeholder 5">
            <a:extLst>
              <a:ext uri="{FF2B5EF4-FFF2-40B4-BE49-F238E27FC236}">
                <a16:creationId xmlns:a16="http://schemas.microsoft.com/office/drawing/2014/main" id="{9B6B6498-D501-32EE-DB69-A32AED9FF363}"/>
              </a:ext>
            </a:extLst>
          </p:cNvPr>
          <p:cNvSpPr txBox="1">
            <a:spLocks/>
          </p:cNvSpPr>
          <p:nvPr userDrawn="1"/>
        </p:nvSpPr>
        <p:spPr>
          <a:xfrm>
            <a:off x="2652774" y="1876771"/>
            <a:ext cx="3304079" cy="3304079"/>
          </a:xfrm>
          <a:prstGeom prst="rect">
            <a:avLst/>
          </a:prstGeom>
          <a:solidFill>
            <a:srgbClr val="004D9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1" name="Content Placeholder 2">
            <a:extLst>
              <a:ext uri="{FF2B5EF4-FFF2-40B4-BE49-F238E27FC236}">
                <a16:creationId xmlns:a16="http://schemas.microsoft.com/office/drawing/2014/main" id="{EC9FF89B-DC2C-8C6E-52C7-A547D73AAF03}"/>
              </a:ext>
            </a:extLst>
          </p:cNvPr>
          <p:cNvSpPr>
            <a:spLocks noGrp="1"/>
          </p:cNvSpPr>
          <p:nvPr>
            <p:ph sz="half" idx="18"/>
          </p:nvPr>
        </p:nvSpPr>
        <p:spPr>
          <a:xfrm>
            <a:off x="2652774" y="2955815"/>
            <a:ext cx="3304079" cy="114599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2" name="Content Placeholder 5">
            <a:extLst>
              <a:ext uri="{FF2B5EF4-FFF2-40B4-BE49-F238E27FC236}">
                <a16:creationId xmlns:a16="http://schemas.microsoft.com/office/drawing/2014/main" id="{E3438005-833A-BDFD-9E5E-E386E57A044C}"/>
              </a:ext>
            </a:extLst>
          </p:cNvPr>
          <p:cNvSpPr txBox="1">
            <a:spLocks/>
          </p:cNvSpPr>
          <p:nvPr userDrawn="1"/>
        </p:nvSpPr>
        <p:spPr>
          <a:xfrm>
            <a:off x="6237486" y="1876771"/>
            <a:ext cx="3304079" cy="3304079"/>
          </a:xfrm>
          <a:prstGeom prst="rect">
            <a:avLst/>
          </a:prstGeom>
          <a:solidFill>
            <a:srgbClr val="004D91"/>
          </a:solidFill>
        </p:spPr>
        <p:txBody>
          <a:bodyPr anchor="ctr"/>
          <a:lstStyle>
            <a:lvl1pPr marL="342900" indent="-342900" algn="l" defTabSz="457200"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50" indent="-285750" algn="l" defTabSz="457200"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3000" indent="-228600" algn="l" defTabSz="457200"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2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400" indent="-228600" algn="l" defTabSz="457200"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None/>
            </a:pPr>
            <a:endParaRPr lang="en-US" sz="2000" b="1" dirty="0">
              <a:solidFill>
                <a:schemeClr val="tx1"/>
              </a:solidFill>
              <a:latin typeface="+mj-lt"/>
            </a:endParaRPr>
          </a:p>
        </p:txBody>
      </p:sp>
      <p:sp>
        <p:nvSpPr>
          <p:cNvPr id="14" name="Content Placeholder 2">
            <a:extLst>
              <a:ext uri="{FF2B5EF4-FFF2-40B4-BE49-F238E27FC236}">
                <a16:creationId xmlns:a16="http://schemas.microsoft.com/office/drawing/2014/main" id="{AF807E90-E704-B198-5A29-FDC687388805}"/>
              </a:ext>
            </a:extLst>
          </p:cNvPr>
          <p:cNvSpPr>
            <a:spLocks noGrp="1"/>
          </p:cNvSpPr>
          <p:nvPr>
            <p:ph sz="half" idx="20"/>
          </p:nvPr>
        </p:nvSpPr>
        <p:spPr>
          <a:xfrm>
            <a:off x="6237486" y="2955815"/>
            <a:ext cx="3304079" cy="1145991"/>
          </a:xfrm>
          <a:prstGeom prst="rect">
            <a:avLst/>
          </a:prstGeom>
        </p:spPr>
        <p:txBody>
          <a:bodyPr lIns="91440" tIns="0" rIns="91440" bIns="0" anchor="ctr"/>
          <a:lstStyle>
            <a:lvl1pPr marL="0" indent="0" algn="ctr">
              <a:spcAft>
                <a:spcPts val="600"/>
              </a:spcAft>
              <a:buFontTx/>
              <a:buNone/>
              <a:defRPr sz="2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350122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Section 5">
    <p:bg>
      <p:bgPr>
        <a:solidFill>
          <a:srgbClr val="F2603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3B237243-7B2C-7B69-FDBC-525AD7880F92}"/>
              </a:ext>
            </a:extLst>
          </p:cNvPr>
          <p:cNvSpPr>
            <a:spLocks noGrp="1"/>
          </p:cNvSpPr>
          <p:nvPr>
            <p:ph type="body" sz="quarter" idx="20"/>
          </p:nvPr>
        </p:nvSpPr>
        <p:spPr>
          <a:xfrm>
            <a:off x="5876730" y="3475093"/>
            <a:ext cx="439737" cy="36576"/>
          </a:xfrm>
          <a:prstGeom prst="rect">
            <a:avLst/>
          </a:prstGeom>
          <a:solidFill>
            <a:srgbClr val="F2603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6C8BEC58-A2A9-38F6-FCB9-3CAEE8D35A5E}"/>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61209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Points Vertica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BB2F3176-F6C4-91C6-09DF-C9B83674EAD4}"/>
              </a:ext>
            </a:extLst>
          </p:cNvPr>
          <p:cNvSpPr>
            <a:spLocks noGrp="1"/>
          </p:cNvSpPr>
          <p:nvPr>
            <p:ph type="body" sz="quarter" idx="31"/>
          </p:nvPr>
        </p:nvSpPr>
        <p:spPr>
          <a:xfrm>
            <a:off x="857871" y="2642237"/>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0CA3005A-4475-0AB4-1DCC-BEC6FF0AEF45}"/>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49730624"/>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249_Colo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D9F827-77DC-F28B-41DE-DD3FC4EBA69D}"/>
              </a:ext>
            </a:extLst>
          </p:cNvPr>
          <p:cNvSpPr/>
          <p:nvPr userDrawn="1"/>
        </p:nvSpPr>
        <p:spPr>
          <a:xfrm>
            <a:off x="211757" y="6294923"/>
            <a:ext cx="1472665" cy="3469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8AFC96E0-5410-39E2-0F97-2EE71DCA2B36}"/>
              </a:ext>
            </a:extLst>
          </p:cNvPr>
          <p:cNvPicPr>
            <a:picLocks noChangeAspect="1"/>
          </p:cNvPicPr>
          <p:nvPr userDrawn="1"/>
        </p:nvPicPr>
        <p:blipFill>
          <a:blip r:embed="rId2">
            <a:alphaModFix amt="50000"/>
          </a:blip>
          <a:stretch>
            <a:fillRect/>
          </a:stretch>
        </p:blipFill>
        <p:spPr>
          <a:xfrm>
            <a:off x="-9625" y="-12560"/>
            <a:ext cx="12221144" cy="6870560"/>
          </a:xfrm>
          <a:prstGeom prst="rect">
            <a:avLst/>
          </a:prstGeom>
        </p:spPr>
      </p:pic>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solidFill>
            <a:schemeClr val="tx1">
              <a:lumMod val="95000"/>
            </a:schemeClr>
          </a:solid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2024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pic>
        <p:nvPicPr>
          <p:cNvPr id="8" name="Graphic 21">
            <a:extLst>
              <a:ext uri="{FF2B5EF4-FFF2-40B4-BE49-F238E27FC236}">
                <a16:creationId xmlns:a16="http://schemas.microsoft.com/office/drawing/2014/main" id="{58C8D149-AE84-19F5-F45E-CC3B9EF3217E}"/>
              </a:ext>
            </a:extLst>
          </p:cNvPr>
          <p:cNvPicPr>
            <a:picLocks noChangeAspect="1"/>
          </p:cNvPicPr>
          <p:nvPr userDrawn="1"/>
        </p:nvPicPr>
        <p:blipFill>
          <a:blip r:embed="rId3"/>
          <a:srcRect/>
          <a:stretch/>
        </p:blipFill>
        <p:spPr>
          <a:xfrm>
            <a:off x="328437" y="6338416"/>
            <a:ext cx="1307423" cy="232721"/>
          </a:xfrm>
          <a:prstGeom prst="rect">
            <a:avLst/>
          </a:prstGeom>
        </p:spPr>
      </p:pic>
    </p:spTree>
    <p:extLst>
      <p:ext uri="{BB962C8B-B14F-4D97-AF65-F5344CB8AC3E}">
        <p14:creationId xmlns:p14="http://schemas.microsoft.com/office/powerpoint/2010/main" val="2410511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248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solidFill>
            <a:schemeClr val="tx1"/>
          </a:solid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2024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solidFill>
            <a:schemeClr val="tx1"/>
          </a:solid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Tree>
    <p:extLst>
      <p:ext uri="{BB962C8B-B14F-4D97-AF65-F5344CB8AC3E}">
        <p14:creationId xmlns:p14="http://schemas.microsoft.com/office/powerpoint/2010/main" val="172684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54_Title top on color flood">
    <p:bg>
      <p:bgPr>
        <a:solidFill>
          <a:srgbClr val="3747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C896-964F-6FCB-5155-F2A373EFCC40}"/>
              </a:ext>
            </a:extLst>
          </p:cNvPr>
          <p:cNvSpPr>
            <a:spLocks noGrp="1"/>
          </p:cNvSpPr>
          <p:nvPr>
            <p:ph type="title"/>
          </p:nvPr>
        </p:nvSpPr>
        <p:spPr>
          <a:xfrm>
            <a:off x="0" y="2553569"/>
            <a:ext cx="12192000" cy="1325563"/>
          </a:xfrm>
          <a:prstGeom prst="rect">
            <a:avLst/>
          </a:prstGeom>
        </p:spPr>
        <p:txBody>
          <a:bodyPr lIns="0" tIns="0" rIns="0" bIns="0" anchor="ctr"/>
          <a:lstStyle>
            <a:lvl1pPr algn="ct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2024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pic>
        <p:nvPicPr>
          <p:cNvPr id="3" name="Graphic 6">
            <a:extLst>
              <a:ext uri="{FF2B5EF4-FFF2-40B4-BE49-F238E27FC236}">
                <a16:creationId xmlns:a16="http://schemas.microsoft.com/office/drawing/2014/main" id="{A1F06D71-C89B-39BB-CFF6-FA1823A563B3}"/>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13754228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userDrawn="1">
  <p:cSld name="50_Title top on color flood">
    <p:bg>
      <p:bgPr>
        <a:solidFill>
          <a:srgbClr val="37474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tx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tx1"/>
                </a:solidFill>
                <a:latin typeface="Arial"/>
                <a:cs typeface="+mn-cs"/>
              </a:rPr>
              <a:t>For financial professional use only.</a:t>
            </a:r>
          </a:p>
        </p:txBody>
      </p:sp>
      <p:sp>
        <p:nvSpPr>
          <p:cNvPr id="2" name="Title 1">
            <a:extLst>
              <a:ext uri="{FF2B5EF4-FFF2-40B4-BE49-F238E27FC236}">
                <a16:creationId xmlns:a16="http://schemas.microsoft.com/office/drawing/2014/main" id="{88C26848-C3E6-7262-CA81-0708C631975B}"/>
              </a:ext>
            </a:extLst>
          </p:cNvPr>
          <p:cNvSpPr>
            <a:spLocks noGrp="1"/>
          </p:cNvSpPr>
          <p:nvPr>
            <p:ph type="title"/>
          </p:nvPr>
        </p:nvSpPr>
        <p:spPr>
          <a:xfrm>
            <a:off x="838200" y="506582"/>
            <a:ext cx="10515600" cy="636420"/>
          </a:xfrm>
          <a:prstGeom prst="rect">
            <a:avLst/>
          </a:prstGeom>
        </p:spPr>
        <p:txBody>
          <a:bodyPr lIns="0" tIns="0" rIns="0" bIns="0"/>
          <a:lstStyle>
            <a:lvl1pPr algn="ctr">
              <a:defRPr>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615BA9E9-27F1-2C3E-D69E-A0B477D2A111}"/>
              </a:ext>
            </a:extLst>
          </p:cNvPr>
          <p:cNvSpPr>
            <a:spLocks noGrp="1"/>
          </p:cNvSpPr>
          <p:nvPr>
            <p:ph type="subTitle" idx="1"/>
          </p:nvPr>
        </p:nvSpPr>
        <p:spPr>
          <a:xfrm>
            <a:off x="838200" y="1299106"/>
            <a:ext cx="10515600" cy="368828"/>
          </a:xfrm>
          <a:prstGeom prst="rect">
            <a:avLst/>
          </a:prstGeom>
        </p:spPr>
        <p:txBody>
          <a:bodyPr/>
          <a:lstStyle>
            <a:lvl1pPr marL="0" indent="0" algn="ctr">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aphicFrame>
        <p:nvGraphicFramePr>
          <p:cNvPr id="4" name="Table 6">
            <a:extLst>
              <a:ext uri="{FF2B5EF4-FFF2-40B4-BE49-F238E27FC236}">
                <a16:creationId xmlns:a16="http://schemas.microsoft.com/office/drawing/2014/main" id="{907BD64F-1457-83CE-0AAC-C4D6E77C1C32}"/>
              </a:ext>
            </a:extLst>
          </p:cNvPr>
          <p:cNvGraphicFramePr>
            <a:graphicFrameLocks/>
          </p:cNvGraphicFramePr>
          <p:nvPr userDrawn="1">
            <p:extLst>
              <p:ext uri="{D42A27DB-BD31-4B8C-83A1-F6EECF244321}">
                <p14:modId xmlns:p14="http://schemas.microsoft.com/office/powerpoint/2010/main" val="3460351642"/>
              </p:ext>
            </p:extLst>
          </p:nvPr>
        </p:nvGraphicFramePr>
        <p:xfrm>
          <a:off x="2380276" y="22919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5" name="Table 6">
            <a:extLst>
              <a:ext uri="{FF2B5EF4-FFF2-40B4-BE49-F238E27FC236}">
                <a16:creationId xmlns:a16="http://schemas.microsoft.com/office/drawing/2014/main" id="{3B018CE0-FE82-4789-5CE8-3A25F12BD8CE}"/>
              </a:ext>
            </a:extLst>
          </p:cNvPr>
          <p:cNvGraphicFramePr>
            <a:graphicFrameLocks/>
          </p:cNvGraphicFramePr>
          <p:nvPr userDrawn="1">
            <p:extLst>
              <p:ext uri="{D42A27DB-BD31-4B8C-83A1-F6EECF244321}">
                <p14:modId xmlns:p14="http://schemas.microsoft.com/office/powerpoint/2010/main" val="2831793124"/>
              </p:ext>
            </p:extLst>
          </p:nvPr>
        </p:nvGraphicFramePr>
        <p:xfrm>
          <a:off x="2380276" y="2963118"/>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0" name="Table 9">
            <a:extLst>
              <a:ext uri="{FF2B5EF4-FFF2-40B4-BE49-F238E27FC236}">
                <a16:creationId xmlns:a16="http://schemas.microsoft.com/office/drawing/2014/main" id="{1D2AA987-CFFC-0784-AD7D-6800088EC547}"/>
              </a:ext>
            </a:extLst>
          </p:cNvPr>
          <p:cNvGraphicFramePr>
            <a:graphicFrameLocks/>
          </p:cNvGraphicFramePr>
          <p:nvPr userDrawn="1">
            <p:extLst>
              <p:ext uri="{D42A27DB-BD31-4B8C-83A1-F6EECF244321}">
                <p14:modId xmlns:p14="http://schemas.microsoft.com/office/powerpoint/2010/main" val="1297306461"/>
              </p:ext>
            </p:extLst>
          </p:nvPr>
        </p:nvGraphicFramePr>
        <p:xfrm>
          <a:off x="2380276" y="3644052"/>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1" name="Table 10">
            <a:extLst>
              <a:ext uri="{FF2B5EF4-FFF2-40B4-BE49-F238E27FC236}">
                <a16:creationId xmlns:a16="http://schemas.microsoft.com/office/drawing/2014/main" id="{A135C371-8080-55B1-F46E-2C137D341435}"/>
              </a:ext>
            </a:extLst>
          </p:cNvPr>
          <p:cNvGraphicFramePr>
            <a:graphicFrameLocks/>
          </p:cNvGraphicFramePr>
          <p:nvPr userDrawn="1">
            <p:extLst>
              <p:ext uri="{D42A27DB-BD31-4B8C-83A1-F6EECF244321}">
                <p14:modId xmlns:p14="http://schemas.microsoft.com/office/powerpoint/2010/main" val="1992607039"/>
              </p:ext>
            </p:extLst>
          </p:nvPr>
        </p:nvGraphicFramePr>
        <p:xfrm>
          <a:off x="2380276" y="4357731"/>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2" name="Table 11">
            <a:extLst>
              <a:ext uri="{FF2B5EF4-FFF2-40B4-BE49-F238E27FC236}">
                <a16:creationId xmlns:a16="http://schemas.microsoft.com/office/drawing/2014/main" id="{EAD623F7-C21F-BD82-8E4A-46DC5A701B08}"/>
              </a:ext>
            </a:extLst>
          </p:cNvPr>
          <p:cNvGraphicFramePr>
            <a:graphicFrameLocks/>
          </p:cNvGraphicFramePr>
          <p:nvPr userDrawn="1">
            <p:extLst>
              <p:ext uri="{D42A27DB-BD31-4B8C-83A1-F6EECF244321}">
                <p14:modId xmlns:p14="http://schemas.microsoft.com/office/powerpoint/2010/main" val="3337879214"/>
              </p:ext>
            </p:extLst>
          </p:nvPr>
        </p:nvGraphicFramePr>
        <p:xfrm>
          <a:off x="2380276" y="50628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sp>
        <p:nvSpPr>
          <p:cNvPr id="15" name="Content Placeholder 2">
            <a:extLst>
              <a:ext uri="{FF2B5EF4-FFF2-40B4-BE49-F238E27FC236}">
                <a16:creationId xmlns:a16="http://schemas.microsoft.com/office/drawing/2014/main" id="{C9BD3C1D-73DD-6CF7-6193-8298BF382E53}"/>
              </a:ext>
            </a:extLst>
          </p:cNvPr>
          <p:cNvSpPr>
            <a:spLocks noGrp="1"/>
          </p:cNvSpPr>
          <p:nvPr>
            <p:ph sz="half" idx="13"/>
          </p:nvPr>
        </p:nvSpPr>
        <p:spPr>
          <a:xfrm>
            <a:off x="3147327" y="2291910"/>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3A1F5AA8-6BB4-2B30-2499-6648462A2736}"/>
              </a:ext>
            </a:extLst>
          </p:cNvPr>
          <p:cNvSpPr>
            <a:spLocks noGrp="1"/>
          </p:cNvSpPr>
          <p:nvPr>
            <p:ph sz="half" idx="14" hasCustomPrompt="1"/>
          </p:nvPr>
        </p:nvSpPr>
        <p:spPr>
          <a:xfrm>
            <a:off x="2380276" y="2291910"/>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7" name="Content Placeholder 2">
            <a:extLst>
              <a:ext uri="{FF2B5EF4-FFF2-40B4-BE49-F238E27FC236}">
                <a16:creationId xmlns:a16="http://schemas.microsoft.com/office/drawing/2014/main" id="{80432378-0750-508A-D61D-7F47A9DD7312}"/>
              </a:ext>
            </a:extLst>
          </p:cNvPr>
          <p:cNvSpPr>
            <a:spLocks noGrp="1"/>
          </p:cNvSpPr>
          <p:nvPr>
            <p:ph sz="half" idx="15"/>
          </p:nvPr>
        </p:nvSpPr>
        <p:spPr>
          <a:xfrm>
            <a:off x="3147327" y="2963938"/>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8" name="Content Placeholder 2">
            <a:extLst>
              <a:ext uri="{FF2B5EF4-FFF2-40B4-BE49-F238E27FC236}">
                <a16:creationId xmlns:a16="http://schemas.microsoft.com/office/drawing/2014/main" id="{6859CC88-54C6-E9A9-75D7-D6C7AA1454ED}"/>
              </a:ext>
            </a:extLst>
          </p:cNvPr>
          <p:cNvSpPr>
            <a:spLocks noGrp="1"/>
          </p:cNvSpPr>
          <p:nvPr>
            <p:ph sz="half" idx="16" hasCustomPrompt="1"/>
          </p:nvPr>
        </p:nvSpPr>
        <p:spPr>
          <a:xfrm>
            <a:off x="2380276" y="2963938"/>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9" name="Content Placeholder 2">
            <a:extLst>
              <a:ext uri="{FF2B5EF4-FFF2-40B4-BE49-F238E27FC236}">
                <a16:creationId xmlns:a16="http://schemas.microsoft.com/office/drawing/2014/main" id="{385583ED-2E87-443C-0546-3F0BAC238A21}"/>
              </a:ext>
            </a:extLst>
          </p:cNvPr>
          <p:cNvSpPr>
            <a:spLocks noGrp="1"/>
          </p:cNvSpPr>
          <p:nvPr>
            <p:ph sz="half" idx="17"/>
          </p:nvPr>
        </p:nvSpPr>
        <p:spPr>
          <a:xfrm>
            <a:off x="3147327" y="3646984"/>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0" name="Content Placeholder 2">
            <a:extLst>
              <a:ext uri="{FF2B5EF4-FFF2-40B4-BE49-F238E27FC236}">
                <a16:creationId xmlns:a16="http://schemas.microsoft.com/office/drawing/2014/main" id="{9ADCFBE9-FF85-3F08-9710-2F6BF84EEC54}"/>
              </a:ext>
            </a:extLst>
          </p:cNvPr>
          <p:cNvSpPr>
            <a:spLocks noGrp="1"/>
          </p:cNvSpPr>
          <p:nvPr>
            <p:ph sz="half" idx="18" hasCustomPrompt="1"/>
          </p:nvPr>
        </p:nvSpPr>
        <p:spPr>
          <a:xfrm>
            <a:off x="2380276" y="3646984"/>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21" name="Content Placeholder 2">
            <a:extLst>
              <a:ext uri="{FF2B5EF4-FFF2-40B4-BE49-F238E27FC236}">
                <a16:creationId xmlns:a16="http://schemas.microsoft.com/office/drawing/2014/main" id="{AE2A6007-41E0-7730-5CA9-F6F2EA7E0817}"/>
              </a:ext>
            </a:extLst>
          </p:cNvPr>
          <p:cNvSpPr>
            <a:spLocks noGrp="1"/>
          </p:cNvSpPr>
          <p:nvPr>
            <p:ph sz="half" idx="19"/>
          </p:nvPr>
        </p:nvSpPr>
        <p:spPr>
          <a:xfrm>
            <a:off x="3147327" y="4352065"/>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2" name="Content Placeholder 2">
            <a:extLst>
              <a:ext uri="{FF2B5EF4-FFF2-40B4-BE49-F238E27FC236}">
                <a16:creationId xmlns:a16="http://schemas.microsoft.com/office/drawing/2014/main" id="{F5F40EB3-7146-15BE-81EB-032EEB17843C}"/>
              </a:ext>
            </a:extLst>
          </p:cNvPr>
          <p:cNvSpPr>
            <a:spLocks noGrp="1"/>
          </p:cNvSpPr>
          <p:nvPr>
            <p:ph sz="half" idx="20" hasCustomPrompt="1"/>
          </p:nvPr>
        </p:nvSpPr>
        <p:spPr>
          <a:xfrm>
            <a:off x="2380276" y="4352065"/>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23" name="Content Placeholder 2">
            <a:extLst>
              <a:ext uri="{FF2B5EF4-FFF2-40B4-BE49-F238E27FC236}">
                <a16:creationId xmlns:a16="http://schemas.microsoft.com/office/drawing/2014/main" id="{4D9F44C0-6AD5-9002-E779-3ED810497E46}"/>
              </a:ext>
            </a:extLst>
          </p:cNvPr>
          <p:cNvSpPr>
            <a:spLocks noGrp="1"/>
          </p:cNvSpPr>
          <p:nvPr>
            <p:ph sz="half" idx="21"/>
          </p:nvPr>
        </p:nvSpPr>
        <p:spPr>
          <a:xfrm>
            <a:off x="3147327" y="5057143"/>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4" name="Content Placeholder 2">
            <a:extLst>
              <a:ext uri="{FF2B5EF4-FFF2-40B4-BE49-F238E27FC236}">
                <a16:creationId xmlns:a16="http://schemas.microsoft.com/office/drawing/2014/main" id="{B5C5F425-374E-7EC8-89FC-8DD0E712425B}"/>
              </a:ext>
            </a:extLst>
          </p:cNvPr>
          <p:cNvSpPr>
            <a:spLocks noGrp="1"/>
          </p:cNvSpPr>
          <p:nvPr>
            <p:ph sz="half" idx="22" hasCustomPrompt="1"/>
          </p:nvPr>
        </p:nvSpPr>
        <p:spPr>
          <a:xfrm>
            <a:off x="2380276" y="5057143"/>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pic>
        <p:nvPicPr>
          <p:cNvPr id="13" name="Graphic 6">
            <a:extLst>
              <a:ext uri="{FF2B5EF4-FFF2-40B4-BE49-F238E27FC236}">
                <a16:creationId xmlns:a16="http://schemas.microsoft.com/office/drawing/2014/main" id="{FAD02FAB-1E2F-EA0E-C43A-768CD3362A73}"/>
              </a:ext>
            </a:extLst>
          </p:cNvPr>
          <p:cNvPicPr>
            <a:picLocks noChangeAspect="1"/>
          </p:cNvPicPr>
          <p:nvPr userDrawn="1"/>
        </p:nvPicPr>
        <p:blipFill>
          <a:blip r:embed="rId2"/>
          <a:srcRect/>
          <a:stretch/>
        </p:blipFill>
        <p:spPr>
          <a:xfrm>
            <a:off x="336819" y="6339907"/>
            <a:ext cx="1290656" cy="229736"/>
          </a:xfrm>
          <a:prstGeom prst="rect">
            <a:avLst/>
          </a:prstGeom>
        </p:spPr>
      </p:pic>
    </p:spTree>
    <p:extLst>
      <p:ext uri="{BB962C8B-B14F-4D97-AF65-F5344CB8AC3E}">
        <p14:creationId xmlns:p14="http://schemas.microsoft.com/office/powerpoint/2010/main" val="3823514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9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89922"/>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aphicFrame>
        <p:nvGraphicFramePr>
          <p:cNvPr id="3" name="Table 6">
            <a:extLst>
              <a:ext uri="{FF2B5EF4-FFF2-40B4-BE49-F238E27FC236}">
                <a16:creationId xmlns:a16="http://schemas.microsoft.com/office/drawing/2014/main" id="{F554E6B5-8FF6-255C-0F1F-EE59EF2CD34B}"/>
              </a:ext>
            </a:extLst>
          </p:cNvPr>
          <p:cNvGraphicFramePr>
            <a:graphicFrameLocks/>
          </p:cNvGraphicFramePr>
          <p:nvPr userDrawn="1">
            <p:extLst>
              <p:ext uri="{D42A27DB-BD31-4B8C-83A1-F6EECF244321}">
                <p14:modId xmlns:p14="http://schemas.microsoft.com/office/powerpoint/2010/main" val="238334695"/>
              </p:ext>
            </p:extLst>
          </p:nvPr>
        </p:nvGraphicFramePr>
        <p:xfrm>
          <a:off x="2380276" y="22919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8" name="Table 6">
            <a:extLst>
              <a:ext uri="{FF2B5EF4-FFF2-40B4-BE49-F238E27FC236}">
                <a16:creationId xmlns:a16="http://schemas.microsoft.com/office/drawing/2014/main" id="{2F784654-E2C9-962D-88AD-B06575DA19F6}"/>
              </a:ext>
            </a:extLst>
          </p:cNvPr>
          <p:cNvGraphicFramePr>
            <a:graphicFrameLocks/>
          </p:cNvGraphicFramePr>
          <p:nvPr userDrawn="1">
            <p:extLst>
              <p:ext uri="{D42A27DB-BD31-4B8C-83A1-F6EECF244321}">
                <p14:modId xmlns:p14="http://schemas.microsoft.com/office/powerpoint/2010/main" val="3365916119"/>
              </p:ext>
            </p:extLst>
          </p:nvPr>
        </p:nvGraphicFramePr>
        <p:xfrm>
          <a:off x="2380276" y="2963118"/>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9" name="Table 8">
            <a:extLst>
              <a:ext uri="{FF2B5EF4-FFF2-40B4-BE49-F238E27FC236}">
                <a16:creationId xmlns:a16="http://schemas.microsoft.com/office/drawing/2014/main" id="{6476D6AA-A415-BD6D-2086-3F4EC740E497}"/>
              </a:ext>
            </a:extLst>
          </p:cNvPr>
          <p:cNvGraphicFramePr>
            <a:graphicFrameLocks/>
          </p:cNvGraphicFramePr>
          <p:nvPr userDrawn="1">
            <p:extLst>
              <p:ext uri="{D42A27DB-BD31-4B8C-83A1-F6EECF244321}">
                <p14:modId xmlns:p14="http://schemas.microsoft.com/office/powerpoint/2010/main" val="2750160342"/>
              </p:ext>
            </p:extLst>
          </p:nvPr>
        </p:nvGraphicFramePr>
        <p:xfrm>
          <a:off x="2380276" y="3644052"/>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lvl="1" algn="l"/>
                      <a:endParaRPr lang="en-US" sz="1500" b="1" kern="1200" dirty="0">
                        <a:solidFill>
                          <a:schemeClr val="lt1"/>
                        </a:solidFill>
                        <a:latin typeface="+mj-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0" name="Table 9">
            <a:extLst>
              <a:ext uri="{FF2B5EF4-FFF2-40B4-BE49-F238E27FC236}">
                <a16:creationId xmlns:a16="http://schemas.microsoft.com/office/drawing/2014/main" id="{46E711DD-E446-FB6B-340C-F93955DDCC81}"/>
              </a:ext>
            </a:extLst>
          </p:cNvPr>
          <p:cNvGraphicFramePr>
            <a:graphicFrameLocks/>
          </p:cNvGraphicFramePr>
          <p:nvPr userDrawn="1">
            <p:extLst>
              <p:ext uri="{D42A27DB-BD31-4B8C-83A1-F6EECF244321}">
                <p14:modId xmlns:p14="http://schemas.microsoft.com/office/powerpoint/2010/main" val="1988768273"/>
              </p:ext>
            </p:extLst>
          </p:nvPr>
        </p:nvGraphicFramePr>
        <p:xfrm>
          <a:off x="2380276" y="4357731"/>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graphicFrame>
        <p:nvGraphicFramePr>
          <p:cNvPr id="11" name="Table 10">
            <a:extLst>
              <a:ext uri="{FF2B5EF4-FFF2-40B4-BE49-F238E27FC236}">
                <a16:creationId xmlns:a16="http://schemas.microsoft.com/office/drawing/2014/main" id="{AB6DF9C1-6283-B468-A54A-484693998182}"/>
              </a:ext>
            </a:extLst>
          </p:cNvPr>
          <p:cNvGraphicFramePr>
            <a:graphicFrameLocks/>
          </p:cNvGraphicFramePr>
          <p:nvPr userDrawn="1">
            <p:extLst>
              <p:ext uri="{D42A27DB-BD31-4B8C-83A1-F6EECF244321}">
                <p14:modId xmlns:p14="http://schemas.microsoft.com/office/powerpoint/2010/main" val="279043458"/>
              </p:ext>
            </p:extLst>
          </p:nvPr>
        </p:nvGraphicFramePr>
        <p:xfrm>
          <a:off x="2380276" y="5062810"/>
          <a:ext cx="7452715" cy="490599"/>
        </p:xfrm>
        <a:graphic>
          <a:graphicData uri="http://schemas.openxmlformats.org/drawingml/2006/table">
            <a:tbl>
              <a:tblPr firstRow="1" bandRow="1">
                <a:tableStyleId>{00A15C55-8517-42AA-B614-E9B94910E393}</a:tableStyleId>
              </a:tblPr>
              <a:tblGrid>
                <a:gridCol w="516229">
                  <a:extLst>
                    <a:ext uri="{9D8B030D-6E8A-4147-A177-3AD203B41FA5}">
                      <a16:colId xmlns:a16="http://schemas.microsoft.com/office/drawing/2014/main" val="2149416354"/>
                    </a:ext>
                  </a:extLst>
                </a:gridCol>
                <a:gridCol w="6936485">
                  <a:extLst>
                    <a:ext uri="{9D8B030D-6E8A-4147-A177-3AD203B41FA5}">
                      <a16:colId xmlns:a16="http://schemas.microsoft.com/office/drawing/2014/main" val="3599576060"/>
                    </a:ext>
                  </a:extLst>
                </a:gridCol>
              </a:tblGrid>
              <a:tr h="490599">
                <a:tc>
                  <a:txBody>
                    <a:bodyPr/>
                    <a:lstStyle/>
                    <a:p>
                      <a:pPr algn="ctr"/>
                      <a:endParaRPr lang="en-US" sz="1500" b="1" kern="1200" dirty="0">
                        <a:solidFill>
                          <a:schemeClr val="lt1"/>
                        </a:solidFill>
                        <a:latin typeface="+mj-lt"/>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l">
                        <a:spcAft>
                          <a:spcPts val="1200"/>
                        </a:spcAft>
                      </a:pPr>
                      <a:endParaRPr lang="en-US" sz="1500" b="1" dirty="0">
                        <a:solidFill>
                          <a:schemeClr val="tx1"/>
                        </a:solidFill>
                        <a:latin typeface="+mj-lt"/>
                      </a:endParaRPr>
                    </a:p>
                  </a:txBody>
                  <a:tcPr marL="4572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bl>
          </a:graphicData>
        </a:graphic>
      </p:graphicFrame>
      <p:sp>
        <p:nvSpPr>
          <p:cNvPr id="12" name="Content Placeholder 2">
            <a:extLst>
              <a:ext uri="{FF2B5EF4-FFF2-40B4-BE49-F238E27FC236}">
                <a16:creationId xmlns:a16="http://schemas.microsoft.com/office/drawing/2014/main" id="{63CAA595-B304-1E7C-B783-15E2C6CCC157}"/>
              </a:ext>
            </a:extLst>
          </p:cNvPr>
          <p:cNvSpPr>
            <a:spLocks noGrp="1"/>
          </p:cNvSpPr>
          <p:nvPr>
            <p:ph sz="half" idx="13"/>
          </p:nvPr>
        </p:nvSpPr>
        <p:spPr>
          <a:xfrm>
            <a:off x="3147327" y="2291910"/>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85597E0D-4FBF-65D4-0E94-1F391E0A1A4F}"/>
              </a:ext>
            </a:extLst>
          </p:cNvPr>
          <p:cNvSpPr>
            <a:spLocks noGrp="1"/>
          </p:cNvSpPr>
          <p:nvPr>
            <p:ph sz="half" idx="14" hasCustomPrompt="1"/>
          </p:nvPr>
        </p:nvSpPr>
        <p:spPr>
          <a:xfrm>
            <a:off x="2380276" y="2291910"/>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4" name="Content Placeholder 2">
            <a:extLst>
              <a:ext uri="{FF2B5EF4-FFF2-40B4-BE49-F238E27FC236}">
                <a16:creationId xmlns:a16="http://schemas.microsoft.com/office/drawing/2014/main" id="{20830366-0B26-4ED2-1A04-048FF9B4E6B3}"/>
              </a:ext>
            </a:extLst>
          </p:cNvPr>
          <p:cNvSpPr>
            <a:spLocks noGrp="1"/>
          </p:cNvSpPr>
          <p:nvPr>
            <p:ph sz="half" idx="15"/>
          </p:nvPr>
        </p:nvSpPr>
        <p:spPr>
          <a:xfrm>
            <a:off x="3147327" y="2963938"/>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Content Placeholder 2">
            <a:extLst>
              <a:ext uri="{FF2B5EF4-FFF2-40B4-BE49-F238E27FC236}">
                <a16:creationId xmlns:a16="http://schemas.microsoft.com/office/drawing/2014/main" id="{14D18253-81C1-6271-3F90-D639E20E6E8D}"/>
              </a:ext>
            </a:extLst>
          </p:cNvPr>
          <p:cNvSpPr>
            <a:spLocks noGrp="1"/>
          </p:cNvSpPr>
          <p:nvPr>
            <p:ph sz="half" idx="16" hasCustomPrompt="1"/>
          </p:nvPr>
        </p:nvSpPr>
        <p:spPr>
          <a:xfrm>
            <a:off x="2380276" y="2963938"/>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6" name="Content Placeholder 2">
            <a:extLst>
              <a:ext uri="{FF2B5EF4-FFF2-40B4-BE49-F238E27FC236}">
                <a16:creationId xmlns:a16="http://schemas.microsoft.com/office/drawing/2014/main" id="{6999D8F1-ADC7-3FD5-707A-FA7D81B2B80B}"/>
              </a:ext>
            </a:extLst>
          </p:cNvPr>
          <p:cNvSpPr>
            <a:spLocks noGrp="1"/>
          </p:cNvSpPr>
          <p:nvPr>
            <p:ph sz="half" idx="17"/>
          </p:nvPr>
        </p:nvSpPr>
        <p:spPr>
          <a:xfrm>
            <a:off x="3147327" y="3646984"/>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Content Placeholder 2">
            <a:extLst>
              <a:ext uri="{FF2B5EF4-FFF2-40B4-BE49-F238E27FC236}">
                <a16:creationId xmlns:a16="http://schemas.microsoft.com/office/drawing/2014/main" id="{D4E728C0-6102-F944-E9DE-0EC4D6BE752A}"/>
              </a:ext>
            </a:extLst>
          </p:cNvPr>
          <p:cNvSpPr>
            <a:spLocks noGrp="1"/>
          </p:cNvSpPr>
          <p:nvPr>
            <p:ph sz="half" idx="18" hasCustomPrompt="1"/>
          </p:nvPr>
        </p:nvSpPr>
        <p:spPr>
          <a:xfrm>
            <a:off x="2380276" y="3646984"/>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18" name="Content Placeholder 2">
            <a:extLst>
              <a:ext uri="{FF2B5EF4-FFF2-40B4-BE49-F238E27FC236}">
                <a16:creationId xmlns:a16="http://schemas.microsoft.com/office/drawing/2014/main" id="{BE1A6CD4-2C14-9410-E8BE-13427B2B0C92}"/>
              </a:ext>
            </a:extLst>
          </p:cNvPr>
          <p:cNvSpPr>
            <a:spLocks noGrp="1"/>
          </p:cNvSpPr>
          <p:nvPr>
            <p:ph sz="half" idx="19"/>
          </p:nvPr>
        </p:nvSpPr>
        <p:spPr>
          <a:xfrm>
            <a:off x="3147327" y="4352065"/>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9" name="Content Placeholder 2">
            <a:extLst>
              <a:ext uri="{FF2B5EF4-FFF2-40B4-BE49-F238E27FC236}">
                <a16:creationId xmlns:a16="http://schemas.microsoft.com/office/drawing/2014/main" id="{3DA3F3AF-C5A5-D4B0-82F8-746F09AA4839}"/>
              </a:ext>
            </a:extLst>
          </p:cNvPr>
          <p:cNvSpPr>
            <a:spLocks noGrp="1"/>
          </p:cNvSpPr>
          <p:nvPr>
            <p:ph sz="half" idx="20" hasCustomPrompt="1"/>
          </p:nvPr>
        </p:nvSpPr>
        <p:spPr>
          <a:xfrm>
            <a:off x="2380276" y="4352065"/>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
        <p:nvSpPr>
          <p:cNvPr id="20" name="Content Placeholder 2">
            <a:extLst>
              <a:ext uri="{FF2B5EF4-FFF2-40B4-BE49-F238E27FC236}">
                <a16:creationId xmlns:a16="http://schemas.microsoft.com/office/drawing/2014/main" id="{FAB89C36-F4CC-58E9-6D1A-6FC3A9644908}"/>
              </a:ext>
            </a:extLst>
          </p:cNvPr>
          <p:cNvSpPr>
            <a:spLocks noGrp="1"/>
          </p:cNvSpPr>
          <p:nvPr>
            <p:ph sz="half" idx="21"/>
          </p:nvPr>
        </p:nvSpPr>
        <p:spPr>
          <a:xfrm>
            <a:off x="3147327" y="5057143"/>
            <a:ext cx="5181600" cy="490599"/>
          </a:xfrm>
          <a:prstGeom prst="rect">
            <a:avLst/>
          </a:prstGeom>
        </p:spPr>
        <p:txBody>
          <a:bodyPr lIns="0" tIns="0" rIns="0" bIns="0" anchor="ctr"/>
          <a:lstStyle>
            <a:lvl1pPr marL="0" indent="0">
              <a:spcAft>
                <a:spcPts val="600"/>
              </a:spcAft>
              <a:buFontTx/>
              <a:buNone/>
              <a:defRPr sz="14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075FE65C-1EC7-2E3E-66E0-DF7CF11334A8}"/>
              </a:ext>
            </a:extLst>
          </p:cNvPr>
          <p:cNvSpPr>
            <a:spLocks noGrp="1"/>
          </p:cNvSpPr>
          <p:nvPr>
            <p:ph sz="half" idx="22" hasCustomPrompt="1"/>
          </p:nvPr>
        </p:nvSpPr>
        <p:spPr>
          <a:xfrm>
            <a:off x="2380276" y="5057143"/>
            <a:ext cx="517160" cy="490599"/>
          </a:xfrm>
          <a:prstGeom prst="rect">
            <a:avLst/>
          </a:prstGeom>
        </p:spPr>
        <p:txBody>
          <a:bodyPr lIns="0" tIns="0" rIns="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1</a:t>
            </a:r>
          </a:p>
        </p:txBody>
      </p:sp>
    </p:spTree>
    <p:extLst>
      <p:ext uri="{BB962C8B-B14F-4D97-AF65-F5344CB8AC3E}">
        <p14:creationId xmlns:p14="http://schemas.microsoft.com/office/powerpoint/2010/main" val="162852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191_Colors">
    <p:spTree>
      <p:nvGrpSpPr>
        <p:cNvPr id="1" name=""/>
        <p:cNvGrpSpPr/>
        <p:nvPr/>
      </p:nvGrpSpPr>
      <p:grpSpPr>
        <a:xfrm>
          <a:off x="0" y="0"/>
          <a:ext cx="0" cy="0"/>
          <a:chOff x="0" y="0"/>
          <a:chExt cx="0" cy="0"/>
        </a:xfrm>
      </p:grpSpPr>
      <p:sp>
        <p:nvSpPr>
          <p:cNvPr id="11" name="Text Placeholder 6">
            <a:extLst>
              <a:ext uri="{FF2B5EF4-FFF2-40B4-BE49-F238E27FC236}">
                <a16:creationId xmlns:a16="http://schemas.microsoft.com/office/drawing/2014/main" id="{344CF0C7-4233-0AC7-86D0-867BFC1866DA}"/>
              </a:ext>
            </a:extLst>
          </p:cNvPr>
          <p:cNvSpPr txBox="1">
            <a:spLocks/>
          </p:cNvSpPr>
          <p:nvPr userDrawn="1"/>
        </p:nvSpPr>
        <p:spPr>
          <a:xfrm>
            <a:off x="6492124" y="2672295"/>
            <a:ext cx="3645745" cy="2245475"/>
          </a:xfrm>
          <a:prstGeom prst="rect">
            <a:avLst/>
          </a:prstGeom>
          <a:solidFill>
            <a:schemeClr val="tx1">
              <a:lumMod val="8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9" name="Text Placeholder 6">
            <a:extLst>
              <a:ext uri="{FF2B5EF4-FFF2-40B4-BE49-F238E27FC236}">
                <a16:creationId xmlns:a16="http://schemas.microsoft.com/office/drawing/2014/main" id="{5C5EBD48-C7E8-BCA1-E845-15AFBCBFF3AA}"/>
              </a:ext>
            </a:extLst>
          </p:cNvPr>
          <p:cNvSpPr txBox="1">
            <a:spLocks/>
          </p:cNvSpPr>
          <p:nvPr userDrawn="1"/>
        </p:nvSpPr>
        <p:spPr>
          <a:xfrm>
            <a:off x="4247131" y="2672295"/>
            <a:ext cx="2244992" cy="2245475"/>
          </a:xfrm>
          <a:prstGeom prst="rect">
            <a:avLst/>
          </a:prstGeom>
          <a:solidFill>
            <a:srgbClr val="02C7E5"/>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2" name="Text Placeholder 6">
            <a:extLst>
              <a:ext uri="{FF2B5EF4-FFF2-40B4-BE49-F238E27FC236}">
                <a16:creationId xmlns:a16="http://schemas.microsoft.com/office/drawing/2014/main" id="{2D46495E-9B1F-A05F-C8A1-672AE3E4A47A}"/>
              </a:ext>
            </a:extLst>
          </p:cNvPr>
          <p:cNvSpPr txBox="1">
            <a:spLocks/>
          </p:cNvSpPr>
          <p:nvPr userDrawn="1"/>
        </p:nvSpPr>
        <p:spPr>
          <a:xfrm>
            <a:off x="1999689" y="2672295"/>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B92C76F2-4558-1070-674F-C203E48BFB4A}"/>
              </a:ext>
            </a:extLst>
          </p:cNvPr>
          <p:cNvSpPr>
            <a:spLocks noGrp="1"/>
          </p:cNvSpPr>
          <p:nvPr>
            <p:ph idx="14"/>
          </p:nvPr>
        </p:nvSpPr>
        <p:spPr>
          <a:xfrm>
            <a:off x="6885543" y="3042673"/>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B9C933BB-C05C-BC0C-6350-A4C22DFB5582}"/>
              </a:ext>
            </a:extLst>
          </p:cNvPr>
          <p:cNvSpPr>
            <a:spLocks noGrp="1"/>
          </p:cNvSpPr>
          <p:nvPr>
            <p:ph sz="half" idx="18"/>
          </p:nvPr>
        </p:nvSpPr>
        <p:spPr>
          <a:xfrm>
            <a:off x="4372133" y="3313164"/>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TextBox 14">
            <a:extLst>
              <a:ext uri="{FF2B5EF4-FFF2-40B4-BE49-F238E27FC236}">
                <a16:creationId xmlns:a16="http://schemas.microsoft.com/office/drawing/2014/main" id="{F85B0E5D-72E0-8A73-25EA-536032AD9335}"/>
              </a:ext>
            </a:extLst>
          </p:cNvPr>
          <p:cNvSpPr txBox="1"/>
          <p:nvPr userDrawn="1"/>
        </p:nvSpPr>
        <p:spPr>
          <a:xfrm>
            <a:off x="2642951" y="3625515"/>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1875819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189_Colors">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5C5EBD48-C7E8-BCA1-E845-15AFBCBFF3AA}"/>
              </a:ext>
            </a:extLst>
          </p:cNvPr>
          <p:cNvSpPr txBox="1">
            <a:spLocks/>
          </p:cNvSpPr>
          <p:nvPr userDrawn="1"/>
        </p:nvSpPr>
        <p:spPr>
          <a:xfrm>
            <a:off x="2934333" y="1480288"/>
            <a:ext cx="2244992" cy="2245475"/>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2" name="Text Placeholder 6">
            <a:extLst>
              <a:ext uri="{FF2B5EF4-FFF2-40B4-BE49-F238E27FC236}">
                <a16:creationId xmlns:a16="http://schemas.microsoft.com/office/drawing/2014/main" id="{2D46495E-9B1F-A05F-C8A1-672AE3E4A47A}"/>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4" name="Content Placeholder 2">
            <a:extLst>
              <a:ext uri="{FF2B5EF4-FFF2-40B4-BE49-F238E27FC236}">
                <a16:creationId xmlns:a16="http://schemas.microsoft.com/office/drawing/2014/main" id="{B9C933BB-C05C-BC0C-6350-A4C22DFB5582}"/>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TextBox 14">
            <a:extLst>
              <a:ext uri="{FF2B5EF4-FFF2-40B4-BE49-F238E27FC236}">
                <a16:creationId xmlns:a16="http://schemas.microsoft.com/office/drawing/2014/main" id="{F85B0E5D-72E0-8A73-25EA-536032AD9335}"/>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8" name="Table 8">
            <a:extLst>
              <a:ext uri="{FF2B5EF4-FFF2-40B4-BE49-F238E27FC236}">
                <a16:creationId xmlns:a16="http://schemas.microsoft.com/office/drawing/2014/main" id="{0BAF297E-BDA3-2403-068E-1D795F5B9640}"/>
              </a:ext>
            </a:extLst>
          </p:cNvPr>
          <p:cNvGraphicFramePr>
            <a:graphicFrameLocks noGrp="1"/>
          </p:cNvGraphicFramePr>
          <p:nvPr userDrawn="1">
            <p:extLst>
              <p:ext uri="{D42A27DB-BD31-4B8C-83A1-F6EECF244321}">
                <p14:modId xmlns:p14="http://schemas.microsoft.com/office/powerpoint/2010/main" val="454912979"/>
              </p:ext>
            </p:extLst>
          </p:nvPr>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A44">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3" name="Content Placeholder 2">
            <a:extLst>
              <a:ext uri="{FF2B5EF4-FFF2-40B4-BE49-F238E27FC236}">
                <a16:creationId xmlns:a16="http://schemas.microsoft.com/office/drawing/2014/main" id="{B92C76F2-4558-1070-674F-C203E48BFB4A}"/>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Content Placeholder 2">
            <a:extLst>
              <a:ext uri="{FF2B5EF4-FFF2-40B4-BE49-F238E27FC236}">
                <a16:creationId xmlns:a16="http://schemas.microsoft.com/office/drawing/2014/main" id="{C350534E-8462-1E67-F983-B6C65F3A2D64}"/>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075348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18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2DF25822-8189-8A5D-B852-7D7AE8FD6520}"/>
              </a:ext>
            </a:extLst>
          </p:cNvPr>
          <p:cNvSpPr txBox="1">
            <a:spLocks/>
          </p:cNvSpPr>
          <p:nvPr userDrawn="1"/>
        </p:nvSpPr>
        <p:spPr>
          <a:xfrm>
            <a:off x="2934333" y="1480288"/>
            <a:ext cx="2244992" cy="2245475"/>
          </a:xfrm>
          <a:prstGeom prst="rect">
            <a:avLst/>
          </a:prstGeom>
          <a:solidFill>
            <a:srgbClr val="F2603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7" name="Text Placeholder 6">
            <a:extLst>
              <a:ext uri="{FF2B5EF4-FFF2-40B4-BE49-F238E27FC236}">
                <a16:creationId xmlns:a16="http://schemas.microsoft.com/office/drawing/2014/main" id="{38EFD332-D1DC-552F-5E41-C78B223E5045}"/>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Content Placeholder 2">
            <a:extLst>
              <a:ext uri="{FF2B5EF4-FFF2-40B4-BE49-F238E27FC236}">
                <a16:creationId xmlns:a16="http://schemas.microsoft.com/office/drawing/2014/main" id="{1C068F2A-FBFB-6D15-8125-B8652323AA27}"/>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TextBox 10">
            <a:extLst>
              <a:ext uri="{FF2B5EF4-FFF2-40B4-BE49-F238E27FC236}">
                <a16:creationId xmlns:a16="http://schemas.microsoft.com/office/drawing/2014/main" id="{9F5E474E-6CD0-413A-9CF2-E6F2CE50CC19}"/>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7" name="Table 8">
            <a:extLst>
              <a:ext uri="{FF2B5EF4-FFF2-40B4-BE49-F238E27FC236}">
                <a16:creationId xmlns:a16="http://schemas.microsoft.com/office/drawing/2014/main" id="{B57D5654-5596-D640-B6C3-9A39152AEF06}"/>
              </a:ext>
            </a:extLst>
          </p:cNvPr>
          <p:cNvGraphicFramePr>
            <a:graphicFrameLocks noGrp="1"/>
          </p:cNvGraphicFramePr>
          <p:nvPr userDrawn="1">
            <p:extLst>
              <p:ext uri="{D42A27DB-BD31-4B8C-83A1-F6EECF244321}">
                <p14:modId xmlns:p14="http://schemas.microsoft.com/office/powerpoint/2010/main" val="977843985"/>
              </p:ext>
            </p:extLst>
          </p:nvPr>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030">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8" name="Content Placeholder 2">
            <a:extLst>
              <a:ext uri="{FF2B5EF4-FFF2-40B4-BE49-F238E27FC236}">
                <a16:creationId xmlns:a16="http://schemas.microsoft.com/office/drawing/2014/main" id="{0C591728-6EFF-D27C-2C1D-A0B79B37EB4C}"/>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B9AF5AC7-4370-158F-5C4B-5F52CBC1C8C0}"/>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35453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18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EC8A6D89-C419-BB17-FAF7-DAEEE0231485}"/>
              </a:ext>
            </a:extLst>
          </p:cNvPr>
          <p:cNvSpPr txBox="1">
            <a:spLocks/>
          </p:cNvSpPr>
          <p:nvPr userDrawn="1"/>
        </p:nvSpPr>
        <p:spPr>
          <a:xfrm>
            <a:off x="2934333" y="1480288"/>
            <a:ext cx="2244992" cy="2245475"/>
          </a:xfrm>
          <a:prstGeom prst="rect">
            <a:avLst/>
          </a:prstGeom>
          <a:solidFill>
            <a:srgbClr val="872052"/>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7" name="Text Placeholder 6">
            <a:extLst>
              <a:ext uri="{FF2B5EF4-FFF2-40B4-BE49-F238E27FC236}">
                <a16:creationId xmlns:a16="http://schemas.microsoft.com/office/drawing/2014/main" id="{CA443351-36FD-7FDF-AD4E-C2E0C3411938}"/>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Content Placeholder 2">
            <a:extLst>
              <a:ext uri="{FF2B5EF4-FFF2-40B4-BE49-F238E27FC236}">
                <a16:creationId xmlns:a16="http://schemas.microsoft.com/office/drawing/2014/main" id="{1F90A568-79FB-76DE-8DC4-0A0A8381FBB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TextBox 10">
            <a:extLst>
              <a:ext uri="{FF2B5EF4-FFF2-40B4-BE49-F238E27FC236}">
                <a16:creationId xmlns:a16="http://schemas.microsoft.com/office/drawing/2014/main" id="{A5CD40C3-816E-3891-7174-5284402ADDCB}"/>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7" name="Table 8">
            <a:extLst>
              <a:ext uri="{FF2B5EF4-FFF2-40B4-BE49-F238E27FC236}">
                <a16:creationId xmlns:a16="http://schemas.microsoft.com/office/drawing/2014/main" id="{0E35347E-0D83-33B5-E842-80E24E7FB494}"/>
              </a:ext>
            </a:extLst>
          </p:cNvPr>
          <p:cNvGraphicFramePr>
            <a:graphicFrameLocks noGrp="1"/>
          </p:cNvGraphicFramePr>
          <p:nvPr userDrawn="1">
            <p:extLst>
              <p:ext uri="{D42A27DB-BD31-4B8C-83A1-F6EECF244321}">
                <p14:modId xmlns:p14="http://schemas.microsoft.com/office/powerpoint/2010/main" val="3075414958"/>
              </p:ext>
            </p:extLst>
          </p:nvPr>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51">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23291516"/>
                  </a:ext>
                </a:extLst>
              </a:tr>
            </a:tbl>
          </a:graphicData>
        </a:graphic>
      </p:graphicFrame>
      <p:sp>
        <p:nvSpPr>
          <p:cNvPr id="19" name="Content Placeholder 2">
            <a:extLst>
              <a:ext uri="{FF2B5EF4-FFF2-40B4-BE49-F238E27FC236}">
                <a16:creationId xmlns:a16="http://schemas.microsoft.com/office/drawing/2014/main" id="{0A13366E-12D3-D16F-44F6-8B74B6D1A082}"/>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713929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18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ext Placeholder 6">
            <a:extLst>
              <a:ext uri="{FF2B5EF4-FFF2-40B4-BE49-F238E27FC236}">
                <a16:creationId xmlns:a16="http://schemas.microsoft.com/office/drawing/2014/main" id="{EC8A6D89-C419-BB17-FAF7-DAEEE0231485}"/>
              </a:ext>
            </a:extLst>
          </p:cNvPr>
          <p:cNvSpPr txBox="1">
            <a:spLocks/>
          </p:cNvSpPr>
          <p:nvPr userDrawn="1"/>
        </p:nvSpPr>
        <p:spPr>
          <a:xfrm>
            <a:off x="2934333" y="1480288"/>
            <a:ext cx="2244992" cy="2245475"/>
          </a:xfrm>
          <a:prstGeom prst="rect">
            <a:avLst/>
          </a:prstGeom>
          <a:solidFill>
            <a:srgbClr val="872052"/>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7" name="Text Placeholder 6">
            <a:extLst>
              <a:ext uri="{FF2B5EF4-FFF2-40B4-BE49-F238E27FC236}">
                <a16:creationId xmlns:a16="http://schemas.microsoft.com/office/drawing/2014/main" id="{CA443351-36FD-7FDF-AD4E-C2E0C3411938}"/>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Content Placeholder 2">
            <a:extLst>
              <a:ext uri="{FF2B5EF4-FFF2-40B4-BE49-F238E27FC236}">
                <a16:creationId xmlns:a16="http://schemas.microsoft.com/office/drawing/2014/main" id="{1F90A568-79FB-76DE-8DC4-0A0A8381FBB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TextBox 10">
            <a:extLst>
              <a:ext uri="{FF2B5EF4-FFF2-40B4-BE49-F238E27FC236}">
                <a16:creationId xmlns:a16="http://schemas.microsoft.com/office/drawing/2014/main" id="{A5CD40C3-816E-3891-7174-5284402ADDCB}"/>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7" name="Table 8">
            <a:extLst>
              <a:ext uri="{FF2B5EF4-FFF2-40B4-BE49-F238E27FC236}">
                <a16:creationId xmlns:a16="http://schemas.microsoft.com/office/drawing/2014/main" id="{0E35347E-0D83-33B5-E842-80E24E7FB494}"/>
              </a:ext>
            </a:extLst>
          </p:cNvPr>
          <p:cNvGraphicFramePr>
            <a:graphicFrameLocks noGrp="1"/>
          </p:cNvGraphicFramePr>
          <p:nvPr userDrawn="1">
            <p:extLst>
              <p:ext uri="{D42A27DB-BD31-4B8C-83A1-F6EECF244321}">
                <p14:modId xmlns:p14="http://schemas.microsoft.com/office/powerpoint/2010/main" val="3921968879"/>
              </p:ext>
            </p:extLst>
          </p:nvPr>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2052">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8" name="Content Placeholder 2">
            <a:extLst>
              <a:ext uri="{FF2B5EF4-FFF2-40B4-BE49-F238E27FC236}">
                <a16:creationId xmlns:a16="http://schemas.microsoft.com/office/drawing/2014/main" id="{8155C5EB-4F88-6F0C-46A5-203BEB24D2EF}"/>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0A13366E-12D3-D16F-44F6-8B74B6D1A082}"/>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572650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Points Vertical 6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00A6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AD77639C-5ACD-FA33-6CDB-200D14CCE87B}"/>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628DF7EB-AE06-1EFE-74CE-0AA658142E39}"/>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D9013549-80DA-489B-3FF8-4CEA012A2BCC}"/>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DCDD338C-35AA-05F0-B9F1-07DA5C96279C}"/>
              </a:ext>
            </a:extLst>
          </p:cNvPr>
          <p:cNvSpPr>
            <a:spLocks noGrp="1"/>
          </p:cNvSpPr>
          <p:nvPr>
            <p:ph type="body" sz="quarter" idx="31"/>
          </p:nvPr>
        </p:nvSpPr>
        <p:spPr>
          <a:xfrm>
            <a:off x="903591" y="2642237"/>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DDC0B7C-3A69-7F4F-D51C-B8D7D32FDD2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92956141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185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1">
            <a:extLst>
              <a:ext uri="{FF2B5EF4-FFF2-40B4-BE49-F238E27FC236}">
                <a16:creationId xmlns:a16="http://schemas.microsoft.com/office/drawing/2014/main" id="{4FE9BFCC-0209-D6CD-5C81-B80BB2B941E8}"/>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7" name="Subtitle 2">
            <a:extLst>
              <a:ext uri="{FF2B5EF4-FFF2-40B4-BE49-F238E27FC236}">
                <a16:creationId xmlns:a16="http://schemas.microsoft.com/office/drawing/2014/main" id="{24058874-3E0C-060C-C406-FCB3EA0A6473}"/>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Text Placeholder 6">
            <a:extLst>
              <a:ext uri="{FF2B5EF4-FFF2-40B4-BE49-F238E27FC236}">
                <a16:creationId xmlns:a16="http://schemas.microsoft.com/office/drawing/2014/main" id="{E8F22ED9-EBDE-3C13-5A62-FE557EDEF738}"/>
              </a:ext>
            </a:extLst>
          </p:cNvPr>
          <p:cNvSpPr txBox="1">
            <a:spLocks/>
          </p:cNvSpPr>
          <p:nvPr userDrawn="1"/>
        </p:nvSpPr>
        <p:spPr>
          <a:xfrm>
            <a:off x="2934333" y="1685008"/>
            <a:ext cx="2244992" cy="2245475"/>
          </a:xfrm>
          <a:prstGeom prst="rect">
            <a:avLst/>
          </a:prstGeom>
          <a:solidFill>
            <a:srgbClr val="F2603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447FC86C-34D3-B159-B2C4-C5C966D74C8F}"/>
              </a:ext>
            </a:extLst>
          </p:cNvPr>
          <p:cNvSpPr txBox="1">
            <a:spLocks/>
          </p:cNvSpPr>
          <p:nvPr userDrawn="1"/>
        </p:nvSpPr>
        <p:spPr>
          <a:xfrm>
            <a:off x="2934333" y="393048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7" name="Content Placeholder 2">
            <a:extLst>
              <a:ext uri="{FF2B5EF4-FFF2-40B4-BE49-F238E27FC236}">
                <a16:creationId xmlns:a16="http://schemas.microsoft.com/office/drawing/2014/main" id="{4A6425DB-90B5-B1CB-A879-54327B2C4AD7}"/>
              </a:ext>
            </a:extLst>
          </p:cNvPr>
          <p:cNvSpPr>
            <a:spLocks noGrp="1"/>
          </p:cNvSpPr>
          <p:nvPr>
            <p:ph sz="half" idx="18"/>
          </p:nvPr>
        </p:nvSpPr>
        <p:spPr>
          <a:xfrm>
            <a:off x="3059337" y="232587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8" name="TextBox 17">
            <a:extLst>
              <a:ext uri="{FF2B5EF4-FFF2-40B4-BE49-F238E27FC236}">
                <a16:creationId xmlns:a16="http://schemas.microsoft.com/office/drawing/2014/main" id="{C21380C4-5CD7-AE88-867F-EF1BB1E1A1E9}"/>
              </a:ext>
            </a:extLst>
          </p:cNvPr>
          <p:cNvSpPr txBox="1"/>
          <p:nvPr userDrawn="1"/>
        </p:nvSpPr>
        <p:spPr>
          <a:xfrm>
            <a:off x="3577595" y="488370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9" name="Table 8">
            <a:extLst>
              <a:ext uri="{FF2B5EF4-FFF2-40B4-BE49-F238E27FC236}">
                <a16:creationId xmlns:a16="http://schemas.microsoft.com/office/drawing/2014/main" id="{D9CBBE0D-A308-F647-5720-2BB0B4EF0679}"/>
              </a:ext>
            </a:extLst>
          </p:cNvPr>
          <p:cNvGraphicFramePr>
            <a:graphicFrameLocks noGrp="1"/>
          </p:cNvGraphicFramePr>
          <p:nvPr userDrawn="1">
            <p:extLst>
              <p:ext uri="{D42A27DB-BD31-4B8C-83A1-F6EECF244321}">
                <p14:modId xmlns:p14="http://schemas.microsoft.com/office/powerpoint/2010/main" val="1808264011"/>
              </p:ext>
            </p:extLst>
          </p:nvPr>
        </p:nvGraphicFramePr>
        <p:xfrm>
          <a:off x="5323262" y="168500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6030">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20" name="Content Placeholder 2">
            <a:extLst>
              <a:ext uri="{FF2B5EF4-FFF2-40B4-BE49-F238E27FC236}">
                <a16:creationId xmlns:a16="http://schemas.microsoft.com/office/drawing/2014/main" id="{8E20B29F-4A55-9A3E-F50B-B2922E3A7ECF}"/>
              </a:ext>
            </a:extLst>
          </p:cNvPr>
          <p:cNvSpPr>
            <a:spLocks noGrp="1"/>
          </p:cNvSpPr>
          <p:nvPr>
            <p:ph idx="14"/>
          </p:nvPr>
        </p:nvSpPr>
        <p:spPr>
          <a:xfrm>
            <a:off x="5707451" y="429477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1" name="Content Placeholder 2">
            <a:extLst>
              <a:ext uri="{FF2B5EF4-FFF2-40B4-BE49-F238E27FC236}">
                <a16:creationId xmlns:a16="http://schemas.microsoft.com/office/drawing/2014/main" id="{CC4E258D-7074-2739-C454-8709698CB31D}"/>
              </a:ext>
            </a:extLst>
          </p:cNvPr>
          <p:cNvSpPr>
            <a:spLocks noGrp="1"/>
          </p:cNvSpPr>
          <p:nvPr>
            <p:ph idx="19"/>
          </p:nvPr>
        </p:nvSpPr>
        <p:spPr>
          <a:xfrm>
            <a:off x="5707451" y="205259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831264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184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1">
            <a:extLst>
              <a:ext uri="{FF2B5EF4-FFF2-40B4-BE49-F238E27FC236}">
                <a16:creationId xmlns:a16="http://schemas.microsoft.com/office/drawing/2014/main" id="{4FE9BFCC-0209-D6CD-5C81-B80BB2B941E8}"/>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2" name="Text Placeholder 6">
            <a:extLst>
              <a:ext uri="{FF2B5EF4-FFF2-40B4-BE49-F238E27FC236}">
                <a16:creationId xmlns:a16="http://schemas.microsoft.com/office/drawing/2014/main" id="{3D9E5350-0CA3-ED12-CBAC-0B54F2A277A5}"/>
              </a:ext>
            </a:extLst>
          </p:cNvPr>
          <p:cNvSpPr txBox="1">
            <a:spLocks/>
          </p:cNvSpPr>
          <p:nvPr userDrawn="1"/>
        </p:nvSpPr>
        <p:spPr>
          <a:xfrm>
            <a:off x="2934333" y="1685008"/>
            <a:ext cx="2244992" cy="224547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0" name="Text Placeholder 6">
            <a:extLst>
              <a:ext uri="{FF2B5EF4-FFF2-40B4-BE49-F238E27FC236}">
                <a16:creationId xmlns:a16="http://schemas.microsoft.com/office/drawing/2014/main" id="{DB7A6477-28A5-397A-DE3B-B27FAF099387}"/>
              </a:ext>
            </a:extLst>
          </p:cNvPr>
          <p:cNvSpPr txBox="1">
            <a:spLocks/>
          </p:cNvSpPr>
          <p:nvPr userDrawn="1"/>
        </p:nvSpPr>
        <p:spPr>
          <a:xfrm>
            <a:off x="2934333" y="393048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Content Placeholder 2">
            <a:extLst>
              <a:ext uri="{FF2B5EF4-FFF2-40B4-BE49-F238E27FC236}">
                <a16:creationId xmlns:a16="http://schemas.microsoft.com/office/drawing/2014/main" id="{6C3981C3-21A1-EEB6-1931-9DEDDC719515}"/>
              </a:ext>
            </a:extLst>
          </p:cNvPr>
          <p:cNvSpPr>
            <a:spLocks noGrp="1"/>
          </p:cNvSpPr>
          <p:nvPr>
            <p:ph sz="half" idx="18"/>
          </p:nvPr>
        </p:nvSpPr>
        <p:spPr>
          <a:xfrm>
            <a:off x="3059337" y="232587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TextBox 16">
            <a:extLst>
              <a:ext uri="{FF2B5EF4-FFF2-40B4-BE49-F238E27FC236}">
                <a16:creationId xmlns:a16="http://schemas.microsoft.com/office/drawing/2014/main" id="{AE88197A-49FF-BC55-1119-BB6B068B50E2}"/>
              </a:ext>
            </a:extLst>
          </p:cNvPr>
          <p:cNvSpPr txBox="1"/>
          <p:nvPr userDrawn="1"/>
        </p:nvSpPr>
        <p:spPr>
          <a:xfrm>
            <a:off x="3577595" y="488370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18" name="Table 8">
            <a:extLst>
              <a:ext uri="{FF2B5EF4-FFF2-40B4-BE49-F238E27FC236}">
                <a16:creationId xmlns:a16="http://schemas.microsoft.com/office/drawing/2014/main" id="{84D73A21-6B64-0E76-532B-DD3CBC71F816}"/>
              </a:ext>
            </a:extLst>
          </p:cNvPr>
          <p:cNvGraphicFramePr>
            <a:graphicFrameLocks noGrp="1"/>
          </p:cNvGraphicFramePr>
          <p:nvPr userDrawn="1">
            <p:extLst>
              <p:ext uri="{D42A27DB-BD31-4B8C-83A1-F6EECF244321}">
                <p14:modId xmlns:p14="http://schemas.microsoft.com/office/powerpoint/2010/main" val="3503044107"/>
              </p:ext>
            </p:extLst>
          </p:nvPr>
        </p:nvGraphicFramePr>
        <p:xfrm>
          <a:off x="5323262" y="168500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9D1">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19" name="Content Placeholder 2">
            <a:extLst>
              <a:ext uri="{FF2B5EF4-FFF2-40B4-BE49-F238E27FC236}">
                <a16:creationId xmlns:a16="http://schemas.microsoft.com/office/drawing/2014/main" id="{2A941B26-1A7B-43CD-03E3-6DAF02017FE5}"/>
              </a:ext>
            </a:extLst>
          </p:cNvPr>
          <p:cNvSpPr>
            <a:spLocks noGrp="1"/>
          </p:cNvSpPr>
          <p:nvPr>
            <p:ph idx="14"/>
          </p:nvPr>
        </p:nvSpPr>
        <p:spPr>
          <a:xfrm>
            <a:off x="5707451" y="429477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0" name="Content Placeholder 2">
            <a:extLst>
              <a:ext uri="{FF2B5EF4-FFF2-40B4-BE49-F238E27FC236}">
                <a16:creationId xmlns:a16="http://schemas.microsoft.com/office/drawing/2014/main" id="{3E69AFEB-E416-8D9B-1129-4B971D0EC478}"/>
              </a:ext>
            </a:extLst>
          </p:cNvPr>
          <p:cNvSpPr>
            <a:spLocks noGrp="1"/>
          </p:cNvSpPr>
          <p:nvPr>
            <p:ph idx="19"/>
          </p:nvPr>
        </p:nvSpPr>
        <p:spPr>
          <a:xfrm>
            <a:off x="5707451" y="205259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1" name="Subtitle 2">
            <a:extLst>
              <a:ext uri="{FF2B5EF4-FFF2-40B4-BE49-F238E27FC236}">
                <a16:creationId xmlns:a16="http://schemas.microsoft.com/office/drawing/2014/main" id="{1993A49E-DAC2-687B-1EE5-EB7CDF4E4ECF}"/>
              </a:ext>
            </a:extLst>
          </p:cNvPr>
          <p:cNvSpPr>
            <a:spLocks noGrp="1"/>
          </p:cNvSpPr>
          <p:nvPr>
            <p:ph type="subTitle" idx="1"/>
          </p:nvPr>
        </p:nvSpPr>
        <p:spPr>
          <a:xfrm>
            <a:off x="838200" y="1176274"/>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852931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183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Title 1">
            <a:extLst>
              <a:ext uri="{FF2B5EF4-FFF2-40B4-BE49-F238E27FC236}">
                <a16:creationId xmlns:a16="http://schemas.microsoft.com/office/drawing/2014/main" id="{4FE9BFCC-0209-D6CD-5C81-B80BB2B941E8}"/>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21" name="Text Placeholder 6">
            <a:extLst>
              <a:ext uri="{FF2B5EF4-FFF2-40B4-BE49-F238E27FC236}">
                <a16:creationId xmlns:a16="http://schemas.microsoft.com/office/drawing/2014/main" id="{6CDC43AF-6E59-05FF-4E62-AE7404D27FD9}"/>
              </a:ext>
            </a:extLst>
          </p:cNvPr>
          <p:cNvSpPr txBox="1">
            <a:spLocks/>
          </p:cNvSpPr>
          <p:nvPr userDrawn="1"/>
        </p:nvSpPr>
        <p:spPr>
          <a:xfrm>
            <a:off x="2934333" y="1480288"/>
            <a:ext cx="2244992" cy="224547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3" name="Text Placeholder 6">
            <a:extLst>
              <a:ext uri="{FF2B5EF4-FFF2-40B4-BE49-F238E27FC236}">
                <a16:creationId xmlns:a16="http://schemas.microsoft.com/office/drawing/2014/main" id="{4FBE2D17-50E7-B449-4648-21E1461886C1}"/>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4" name="Content Placeholder 2">
            <a:extLst>
              <a:ext uri="{FF2B5EF4-FFF2-40B4-BE49-F238E27FC236}">
                <a16:creationId xmlns:a16="http://schemas.microsoft.com/office/drawing/2014/main" id="{49AD9750-EA27-3007-6199-C8804180A567}"/>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TextBox 24">
            <a:extLst>
              <a:ext uri="{FF2B5EF4-FFF2-40B4-BE49-F238E27FC236}">
                <a16:creationId xmlns:a16="http://schemas.microsoft.com/office/drawing/2014/main" id="{65650CB6-D237-975B-A123-4E3BBA9A6FA3}"/>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graphicFrame>
        <p:nvGraphicFramePr>
          <p:cNvPr id="26" name="Table 8">
            <a:extLst>
              <a:ext uri="{FF2B5EF4-FFF2-40B4-BE49-F238E27FC236}">
                <a16:creationId xmlns:a16="http://schemas.microsoft.com/office/drawing/2014/main" id="{7A05CFE3-E1CA-98C7-109B-D449BC9B9171}"/>
              </a:ext>
            </a:extLst>
          </p:cNvPr>
          <p:cNvGraphicFramePr>
            <a:graphicFrameLocks noGrp="1"/>
          </p:cNvGraphicFramePr>
          <p:nvPr userDrawn="1">
            <p:extLst>
              <p:ext uri="{D42A27DB-BD31-4B8C-83A1-F6EECF244321}">
                <p14:modId xmlns:p14="http://schemas.microsoft.com/office/powerpoint/2010/main" val="3835029369"/>
              </p:ext>
            </p:extLst>
          </p:nvPr>
        </p:nvGraphicFramePr>
        <p:xfrm>
          <a:off x="5323262" y="1480287"/>
          <a:ext cx="3947113" cy="4490951"/>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2245475">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9D1">
                        <a:alpha val="20060"/>
                      </a:srgbClr>
                    </a:solidFill>
                  </a:tcPr>
                </a:tc>
                <a:extLst>
                  <a:ext uri="{0D108BD9-81ED-4DB2-BD59-A6C34878D82A}">
                    <a16:rowId xmlns:a16="http://schemas.microsoft.com/office/drawing/2014/main" val="923291516"/>
                  </a:ext>
                </a:extLst>
              </a:tr>
              <a:tr h="2245475">
                <a:tc>
                  <a:txBody>
                    <a:bodyPr/>
                    <a:lstStyle/>
                    <a:p>
                      <a:pPr marL="102870" marR="0" lvl="0" indent="-10287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n-lt"/>
                        <a:ea typeface="+mn-ea"/>
                        <a:cs typeface="+mn-cs"/>
                      </a:endParaRPr>
                    </a:p>
                  </a:txBody>
                  <a:tcPr marL="640080" marR="36576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856381251"/>
                  </a:ext>
                </a:extLst>
              </a:tr>
            </a:tbl>
          </a:graphicData>
        </a:graphic>
      </p:graphicFrame>
      <p:sp>
        <p:nvSpPr>
          <p:cNvPr id="27" name="Content Placeholder 2">
            <a:extLst>
              <a:ext uri="{FF2B5EF4-FFF2-40B4-BE49-F238E27FC236}">
                <a16:creationId xmlns:a16="http://schemas.microsoft.com/office/drawing/2014/main" id="{B50E1CD3-0C76-A26C-BD8F-E2F06B33336D}"/>
              </a:ext>
            </a:extLst>
          </p:cNvPr>
          <p:cNvSpPr>
            <a:spLocks noGrp="1"/>
          </p:cNvSpPr>
          <p:nvPr>
            <p:ph idx="14"/>
          </p:nvPr>
        </p:nvSpPr>
        <p:spPr>
          <a:xfrm>
            <a:off x="5707451" y="4090055"/>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8" name="Content Placeholder 2">
            <a:extLst>
              <a:ext uri="{FF2B5EF4-FFF2-40B4-BE49-F238E27FC236}">
                <a16:creationId xmlns:a16="http://schemas.microsoft.com/office/drawing/2014/main" id="{F3556227-3AF6-5D40-4BD3-53D3C728F8AE}"/>
              </a:ext>
            </a:extLst>
          </p:cNvPr>
          <p:cNvSpPr>
            <a:spLocks noGrp="1"/>
          </p:cNvSpPr>
          <p:nvPr>
            <p:ph idx="19"/>
          </p:nvPr>
        </p:nvSpPr>
        <p:spPr>
          <a:xfrm>
            <a:off x="5707451" y="1847878"/>
            <a:ext cx="2897436" cy="1553596"/>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281089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182_Colors">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0BAF297E-BDA3-2403-068E-1D795F5B9640}"/>
              </a:ext>
            </a:extLst>
          </p:cNvPr>
          <p:cNvGraphicFramePr>
            <a:graphicFrameLocks noGrp="1"/>
          </p:cNvGraphicFramePr>
          <p:nvPr userDrawn="1">
            <p:extLst>
              <p:ext uri="{D42A27DB-BD31-4B8C-83A1-F6EECF244321}">
                <p14:modId xmlns:p14="http://schemas.microsoft.com/office/powerpoint/2010/main" val="3283288885"/>
              </p:ext>
            </p:extLst>
          </p:nvPr>
        </p:nvGraphicFramePr>
        <p:xfrm>
          <a:off x="5323262" y="1477896"/>
          <a:ext cx="3947113" cy="4490949"/>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4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85000"/>
                        <a:alpha val="29000"/>
                      </a:schemeClr>
                    </a:solidFill>
                  </a:tcPr>
                </a:tc>
                <a:extLst>
                  <a:ext uri="{0D108BD9-81ED-4DB2-BD59-A6C34878D82A}">
                    <a16:rowId xmlns:a16="http://schemas.microsoft.com/office/drawing/2014/main" val="923291516"/>
                  </a:ext>
                </a:extLst>
              </a:tr>
            </a:tbl>
          </a:graphicData>
        </a:graphic>
      </p:graphicFrame>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6" name="Content Placeholder 2">
            <a:extLst>
              <a:ext uri="{FF2B5EF4-FFF2-40B4-BE49-F238E27FC236}">
                <a16:creationId xmlns:a16="http://schemas.microsoft.com/office/drawing/2014/main" id="{C350534E-8462-1E67-F983-B6C65F3A2D64}"/>
              </a:ext>
            </a:extLst>
          </p:cNvPr>
          <p:cNvSpPr>
            <a:spLocks noGrp="1"/>
          </p:cNvSpPr>
          <p:nvPr>
            <p:ph idx="19"/>
          </p:nvPr>
        </p:nvSpPr>
        <p:spPr>
          <a:xfrm>
            <a:off x="5729568" y="1872782"/>
            <a:ext cx="3134499" cy="3704055"/>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0" name="Text Placeholder 6">
            <a:extLst>
              <a:ext uri="{FF2B5EF4-FFF2-40B4-BE49-F238E27FC236}">
                <a16:creationId xmlns:a16="http://schemas.microsoft.com/office/drawing/2014/main" id="{2E3138F9-B49D-8B30-6DA5-0D7BDCF0DDC9}"/>
              </a:ext>
            </a:extLst>
          </p:cNvPr>
          <p:cNvSpPr txBox="1">
            <a:spLocks/>
          </p:cNvSpPr>
          <p:nvPr userDrawn="1"/>
        </p:nvSpPr>
        <p:spPr>
          <a:xfrm>
            <a:off x="2934333" y="1480288"/>
            <a:ext cx="2244992" cy="2245475"/>
          </a:xfrm>
          <a:prstGeom prst="rect">
            <a:avLst/>
          </a:prstGeom>
          <a:solidFill>
            <a:srgbClr val="02C7E5"/>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1" name="Text Placeholder 6">
            <a:extLst>
              <a:ext uri="{FF2B5EF4-FFF2-40B4-BE49-F238E27FC236}">
                <a16:creationId xmlns:a16="http://schemas.microsoft.com/office/drawing/2014/main" id="{0FE7F014-99CC-83BB-127F-8DF19803E13D}"/>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23" name="Content Placeholder 2">
            <a:extLst>
              <a:ext uri="{FF2B5EF4-FFF2-40B4-BE49-F238E27FC236}">
                <a16:creationId xmlns:a16="http://schemas.microsoft.com/office/drawing/2014/main" id="{7CF3C920-BADD-3E34-94D8-0F714464F140}"/>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4" name="TextBox 23">
            <a:extLst>
              <a:ext uri="{FF2B5EF4-FFF2-40B4-BE49-F238E27FC236}">
                <a16:creationId xmlns:a16="http://schemas.microsoft.com/office/drawing/2014/main" id="{23E5F688-91D3-36AF-9E9E-1AC3C1BCA363}"/>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
        <p:nvSpPr>
          <p:cNvPr id="26" name="TextBox 25">
            <a:extLst>
              <a:ext uri="{FF2B5EF4-FFF2-40B4-BE49-F238E27FC236}">
                <a16:creationId xmlns:a16="http://schemas.microsoft.com/office/drawing/2014/main" id="{54AA1A39-C0D8-7CF6-B61D-3A22188CF3BC}"/>
              </a:ext>
            </a:extLst>
          </p:cNvPr>
          <p:cNvSpPr txBox="1"/>
          <p:nvPr userDrawn="1"/>
        </p:nvSpPr>
        <p:spPr>
          <a:xfrm>
            <a:off x="3050275" y="3247745"/>
            <a:ext cx="6100548" cy="369332"/>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p:txBody>
      </p:sp>
    </p:spTree>
    <p:extLst>
      <p:ext uri="{BB962C8B-B14F-4D97-AF65-F5344CB8AC3E}">
        <p14:creationId xmlns:p14="http://schemas.microsoft.com/office/powerpoint/2010/main" val="2428324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18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8">
            <a:extLst>
              <a:ext uri="{FF2B5EF4-FFF2-40B4-BE49-F238E27FC236}">
                <a16:creationId xmlns:a16="http://schemas.microsoft.com/office/drawing/2014/main" id="{9F2AE36D-033F-6368-44C2-9ACB370A7F9E}"/>
              </a:ext>
            </a:extLst>
          </p:cNvPr>
          <p:cNvGraphicFramePr>
            <a:graphicFrameLocks noGrp="1"/>
          </p:cNvGraphicFramePr>
          <p:nvPr userDrawn="1">
            <p:extLst>
              <p:ext uri="{D42A27DB-BD31-4B8C-83A1-F6EECF244321}">
                <p14:modId xmlns:p14="http://schemas.microsoft.com/office/powerpoint/2010/main" val="3709045199"/>
              </p:ext>
            </p:extLst>
          </p:nvPr>
        </p:nvGraphicFramePr>
        <p:xfrm>
          <a:off x="5323262" y="1477896"/>
          <a:ext cx="3947113" cy="4490949"/>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4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85000"/>
                        <a:alpha val="29000"/>
                      </a:schemeClr>
                    </a:solidFill>
                  </a:tcPr>
                </a:tc>
                <a:extLst>
                  <a:ext uri="{0D108BD9-81ED-4DB2-BD59-A6C34878D82A}">
                    <a16:rowId xmlns:a16="http://schemas.microsoft.com/office/drawing/2014/main" val="923291516"/>
                  </a:ext>
                </a:extLst>
              </a:tr>
            </a:tbl>
          </a:graphicData>
        </a:graphic>
      </p:graphicFrame>
      <p:sp>
        <p:nvSpPr>
          <p:cNvPr id="7" name="Content Placeholder 2">
            <a:extLst>
              <a:ext uri="{FF2B5EF4-FFF2-40B4-BE49-F238E27FC236}">
                <a16:creationId xmlns:a16="http://schemas.microsoft.com/office/drawing/2014/main" id="{F2FB396E-07B5-704A-B236-6A9BB59FBA25}"/>
              </a:ext>
            </a:extLst>
          </p:cNvPr>
          <p:cNvSpPr>
            <a:spLocks noGrp="1"/>
          </p:cNvSpPr>
          <p:nvPr>
            <p:ph idx="19"/>
          </p:nvPr>
        </p:nvSpPr>
        <p:spPr>
          <a:xfrm>
            <a:off x="5729568" y="1872782"/>
            <a:ext cx="3134499" cy="3704055"/>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Text Placeholder 6">
            <a:extLst>
              <a:ext uri="{FF2B5EF4-FFF2-40B4-BE49-F238E27FC236}">
                <a16:creationId xmlns:a16="http://schemas.microsoft.com/office/drawing/2014/main" id="{033DAE48-B2FE-6855-0F88-BCDFC75AE1DD}"/>
              </a:ext>
            </a:extLst>
          </p:cNvPr>
          <p:cNvSpPr txBox="1">
            <a:spLocks/>
          </p:cNvSpPr>
          <p:nvPr userDrawn="1"/>
        </p:nvSpPr>
        <p:spPr>
          <a:xfrm>
            <a:off x="2934333" y="1480288"/>
            <a:ext cx="2244992" cy="2245475"/>
          </a:xfrm>
          <a:prstGeom prst="rect">
            <a:avLst/>
          </a:prstGeom>
          <a:solidFill>
            <a:srgbClr val="00A6C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77D7F83B-255A-6B52-2D23-97BD733B26E5}"/>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472390E0-7027-F583-6B43-0BEAD3C7D92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TextBox 16">
            <a:extLst>
              <a:ext uri="{FF2B5EF4-FFF2-40B4-BE49-F238E27FC236}">
                <a16:creationId xmlns:a16="http://schemas.microsoft.com/office/drawing/2014/main" id="{ECD91591-069A-A513-0FD3-CF8485EFA668}"/>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2392979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18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8">
            <a:extLst>
              <a:ext uri="{FF2B5EF4-FFF2-40B4-BE49-F238E27FC236}">
                <a16:creationId xmlns:a16="http://schemas.microsoft.com/office/drawing/2014/main" id="{9F2AE36D-033F-6368-44C2-9ACB370A7F9E}"/>
              </a:ext>
            </a:extLst>
          </p:cNvPr>
          <p:cNvGraphicFramePr>
            <a:graphicFrameLocks noGrp="1"/>
          </p:cNvGraphicFramePr>
          <p:nvPr userDrawn="1">
            <p:extLst>
              <p:ext uri="{D42A27DB-BD31-4B8C-83A1-F6EECF244321}">
                <p14:modId xmlns:p14="http://schemas.microsoft.com/office/powerpoint/2010/main" val="3709045199"/>
              </p:ext>
            </p:extLst>
          </p:nvPr>
        </p:nvGraphicFramePr>
        <p:xfrm>
          <a:off x="5323262" y="1477896"/>
          <a:ext cx="3947113" cy="4490949"/>
        </p:xfrm>
        <a:graphic>
          <a:graphicData uri="http://schemas.openxmlformats.org/drawingml/2006/table">
            <a:tbl>
              <a:tblPr firstRow="1" bandRow="1">
                <a:tableStyleId>{5C22544A-7EE6-4342-B048-85BDC9FD1C3A}</a:tableStyleId>
              </a:tblPr>
              <a:tblGrid>
                <a:gridCol w="3947113">
                  <a:extLst>
                    <a:ext uri="{9D8B030D-6E8A-4147-A177-3AD203B41FA5}">
                      <a16:colId xmlns:a16="http://schemas.microsoft.com/office/drawing/2014/main" val="3721808100"/>
                    </a:ext>
                  </a:extLst>
                </a:gridCol>
              </a:tblGrid>
              <a:tr h="449094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lumMod val="85000"/>
                              <a:lumOff val="15000"/>
                            </a:srgbClr>
                          </a:solidFill>
                          <a:effectLst/>
                          <a:uLnTx/>
                          <a:uFillTx/>
                          <a:latin typeface="+mn-lt"/>
                          <a:ea typeface="+mn-ea"/>
                          <a:cs typeface="+mn-cs"/>
                        </a:rPr>
                        <a:t> </a:t>
                      </a:r>
                    </a:p>
                  </a:txBody>
                  <a:tcPr marL="640080" marR="36576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lumMod val="85000"/>
                        <a:alpha val="29000"/>
                      </a:schemeClr>
                    </a:solidFill>
                  </a:tcPr>
                </a:tc>
                <a:extLst>
                  <a:ext uri="{0D108BD9-81ED-4DB2-BD59-A6C34878D82A}">
                    <a16:rowId xmlns:a16="http://schemas.microsoft.com/office/drawing/2014/main" val="923291516"/>
                  </a:ext>
                </a:extLst>
              </a:tr>
            </a:tbl>
          </a:graphicData>
        </a:graphic>
      </p:graphicFrame>
      <p:sp>
        <p:nvSpPr>
          <p:cNvPr id="7" name="Content Placeholder 2">
            <a:extLst>
              <a:ext uri="{FF2B5EF4-FFF2-40B4-BE49-F238E27FC236}">
                <a16:creationId xmlns:a16="http://schemas.microsoft.com/office/drawing/2014/main" id="{F2FB396E-07B5-704A-B236-6A9BB59FBA25}"/>
              </a:ext>
            </a:extLst>
          </p:cNvPr>
          <p:cNvSpPr>
            <a:spLocks noGrp="1"/>
          </p:cNvSpPr>
          <p:nvPr>
            <p:ph idx="19"/>
          </p:nvPr>
        </p:nvSpPr>
        <p:spPr>
          <a:xfrm>
            <a:off x="5729568" y="1872782"/>
            <a:ext cx="3134499" cy="3704055"/>
          </a:xfrm>
          <a:prstGeom prst="rect">
            <a:avLst/>
          </a:prstGeom>
        </p:spPr>
        <p:txBody>
          <a:bodyPr lIns="0" tIns="0" rIns="0" bIns="0"/>
          <a:lstStyle>
            <a:lvl1pPr marL="100581" indent="-100581">
              <a:lnSpc>
                <a:spcPct val="10000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0" name="Text Placeholder 6">
            <a:extLst>
              <a:ext uri="{FF2B5EF4-FFF2-40B4-BE49-F238E27FC236}">
                <a16:creationId xmlns:a16="http://schemas.microsoft.com/office/drawing/2014/main" id="{033DAE48-B2FE-6855-0F88-BCDFC75AE1DD}"/>
              </a:ext>
            </a:extLst>
          </p:cNvPr>
          <p:cNvSpPr txBox="1">
            <a:spLocks/>
          </p:cNvSpPr>
          <p:nvPr userDrawn="1"/>
        </p:nvSpPr>
        <p:spPr>
          <a:xfrm>
            <a:off x="2934333" y="1480288"/>
            <a:ext cx="2244992" cy="2245475"/>
          </a:xfrm>
          <a:prstGeom prst="rect">
            <a:avLst/>
          </a:prstGeom>
          <a:solidFill>
            <a:srgbClr val="0079D1"/>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77D7F83B-255A-6B52-2D23-97BD733B26E5}"/>
              </a:ext>
            </a:extLst>
          </p:cNvPr>
          <p:cNvSpPr txBox="1">
            <a:spLocks/>
          </p:cNvSpPr>
          <p:nvPr userDrawn="1"/>
        </p:nvSpPr>
        <p:spPr>
          <a:xfrm>
            <a:off x="2934333"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472390E0-7027-F583-6B43-0BEAD3C7D92D}"/>
              </a:ext>
            </a:extLst>
          </p:cNvPr>
          <p:cNvSpPr>
            <a:spLocks noGrp="1"/>
          </p:cNvSpPr>
          <p:nvPr>
            <p:ph sz="half" idx="18"/>
          </p:nvPr>
        </p:nvSpPr>
        <p:spPr>
          <a:xfrm>
            <a:off x="3059337" y="2121157"/>
            <a:ext cx="1994987" cy="1012611"/>
          </a:xfrm>
          <a:prstGeom prst="rect">
            <a:avLst/>
          </a:prstGeom>
        </p:spPr>
        <p:txBody>
          <a:bodyPr lIns="91440" tIns="0" rIns="91440" bIns="0" anchor="ctr"/>
          <a:lstStyle>
            <a:lvl1pPr marL="0" indent="0" algn="ctr">
              <a:spcAft>
                <a:spcPts val="0"/>
              </a:spcAft>
              <a:buFontTx/>
              <a:buNone/>
              <a:defRPr sz="20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TextBox 16">
            <a:extLst>
              <a:ext uri="{FF2B5EF4-FFF2-40B4-BE49-F238E27FC236}">
                <a16:creationId xmlns:a16="http://schemas.microsoft.com/office/drawing/2014/main" id="{ECD91591-069A-A513-0FD3-CF8485EFA668}"/>
              </a:ext>
            </a:extLst>
          </p:cNvPr>
          <p:cNvSpPr txBox="1"/>
          <p:nvPr userDrawn="1"/>
        </p:nvSpPr>
        <p:spPr>
          <a:xfrm>
            <a:off x="3577595"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1115519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179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3" name="Content Placeholder 2">
            <a:extLst>
              <a:ext uri="{FF2B5EF4-FFF2-40B4-BE49-F238E27FC236}">
                <a16:creationId xmlns:a16="http://schemas.microsoft.com/office/drawing/2014/main" id="{1048889A-5A4A-FB74-9196-0AEE623C2CC1}"/>
              </a:ext>
            </a:extLst>
          </p:cNvPr>
          <p:cNvSpPr>
            <a:spLocks noGrp="1"/>
          </p:cNvSpPr>
          <p:nvPr>
            <p:ph sz="half" idx="1"/>
          </p:nvPr>
        </p:nvSpPr>
        <p:spPr>
          <a:xfrm>
            <a:off x="4882845" y="1493318"/>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7" name="Content Placeholder 2">
            <a:extLst>
              <a:ext uri="{FF2B5EF4-FFF2-40B4-BE49-F238E27FC236}">
                <a16:creationId xmlns:a16="http://schemas.microsoft.com/office/drawing/2014/main" id="{DF2BA72C-8E5D-40B0-0802-410FA360EC73}"/>
              </a:ext>
            </a:extLst>
          </p:cNvPr>
          <p:cNvSpPr>
            <a:spLocks noGrp="1"/>
          </p:cNvSpPr>
          <p:nvPr>
            <p:ph idx="14"/>
          </p:nvPr>
        </p:nvSpPr>
        <p:spPr>
          <a:xfrm>
            <a:off x="4882847" y="1928099"/>
            <a:ext cx="5181600" cy="4044292"/>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pic>
        <p:nvPicPr>
          <p:cNvPr id="10" name="Picture 9">
            <a:extLst>
              <a:ext uri="{FF2B5EF4-FFF2-40B4-BE49-F238E27FC236}">
                <a16:creationId xmlns:a16="http://schemas.microsoft.com/office/drawing/2014/main" id="{28E6963E-60F4-DB72-1F50-3336568E9460}"/>
              </a:ext>
            </a:extLst>
          </p:cNvPr>
          <p:cNvPicPr>
            <a:picLocks noChangeAspect="1"/>
          </p:cNvPicPr>
          <p:nvPr userDrawn="1"/>
        </p:nvPicPr>
        <p:blipFill>
          <a:blip r:embed="rId4">
            <a:alphaModFix/>
          </a:blip>
          <a:stretch>
            <a:fillRect/>
          </a:stretch>
        </p:blipFill>
        <p:spPr>
          <a:xfrm>
            <a:off x="328435" y="6332613"/>
            <a:ext cx="2545395" cy="278867"/>
          </a:xfrm>
          <a:prstGeom prst="rect">
            <a:avLst/>
          </a:prstGeom>
        </p:spPr>
      </p:pic>
      <p:sp>
        <p:nvSpPr>
          <p:cNvPr id="8" name="Text Placeholder 6">
            <a:extLst>
              <a:ext uri="{FF2B5EF4-FFF2-40B4-BE49-F238E27FC236}">
                <a16:creationId xmlns:a16="http://schemas.microsoft.com/office/drawing/2014/main" id="{56282358-1621-7BBB-5CD3-0557D01200FD}"/>
              </a:ext>
            </a:extLst>
          </p:cNvPr>
          <p:cNvSpPr txBox="1">
            <a:spLocks/>
          </p:cNvSpPr>
          <p:nvPr userDrawn="1"/>
        </p:nvSpPr>
        <p:spPr>
          <a:xfrm>
            <a:off x="2429367" y="1480288"/>
            <a:ext cx="2244992" cy="2245475"/>
          </a:xfrm>
          <a:prstGeom prst="rect">
            <a:avLst/>
          </a:prstGeom>
          <a:solidFill>
            <a:srgbClr val="87C600"/>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1" name="Text Placeholder 6">
            <a:extLst>
              <a:ext uri="{FF2B5EF4-FFF2-40B4-BE49-F238E27FC236}">
                <a16:creationId xmlns:a16="http://schemas.microsoft.com/office/drawing/2014/main" id="{5F659C0F-7728-76CB-E5A5-1DD513829613}"/>
              </a:ext>
            </a:extLst>
          </p:cNvPr>
          <p:cNvSpPr txBox="1">
            <a:spLocks/>
          </p:cNvSpPr>
          <p:nvPr userDrawn="1"/>
        </p:nvSpPr>
        <p:spPr>
          <a:xfrm>
            <a:off x="2429367" y="3725761"/>
            <a:ext cx="2244992" cy="2245475"/>
          </a:xfrm>
          <a:prstGeom prst="rect">
            <a:avLst/>
          </a:prstGeom>
          <a:solidFill>
            <a:schemeClr val="tx1">
              <a:lumMod val="95000"/>
            </a:scheme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b="1" dirty="0">
              <a:latin typeface="+mj-lt"/>
            </a:endParaRPr>
          </a:p>
        </p:txBody>
      </p:sp>
      <p:sp>
        <p:nvSpPr>
          <p:cNvPr id="13" name="Content Placeholder 2">
            <a:extLst>
              <a:ext uri="{FF2B5EF4-FFF2-40B4-BE49-F238E27FC236}">
                <a16:creationId xmlns:a16="http://schemas.microsoft.com/office/drawing/2014/main" id="{CB42C981-909F-2EA0-D9DE-51F2A026F8E9}"/>
              </a:ext>
            </a:extLst>
          </p:cNvPr>
          <p:cNvSpPr>
            <a:spLocks noGrp="1"/>
          </p:cNvSpPr>
          <p:nvPr>
            <p:ph sz="half" idx="18"/>
          </p:nvPr>
        </p:nvSpPr>
        <p:spPr>
          <a:xfrm>
            <a:off x="2554369" y="2121157"/>
            <a:ext cx="1994987" cy="1012611"/>
          </a:xfrm>
          <a:prstGeom prst="rect">
            <a:avLst/>
          </a:prstGeom>
        </p:spPr>
        <p:txBody>
          <a:bodyPr lIns="91440" tIns="0" rIns="91440" bIns="0" anchor="ctr"/>
          <a:lstStyle>
            <a:lvl1pPr marL="0" indent="0" algn="ctr">
              <a:spcAft>
                <a:spcPts val="0"/>
              </a:spcAft>
              <a:buFontTx/>
              <a:buNone/>
              <a:defRPr sz="20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5" name="TextBox 14">
            <a:extLst>
              <a:ext uri="{FF2B5EF4-FFF2-40B4-BE49-F238E27FC236}">
                <a16:creationId xmlns:a16="http://schemas.microsoft.com/office/drawing/2014/main" id="{1816099F-64A1-1D91-C11F-4F88ADD4C72B}"/>
              </a:ext>
            </a:extLst>
          </p:cNvPr>
          <p:cNvSpPr txBox="1"/>
          <p:nvPr userDrawn="1"/>
        </p:nvSpPr>
        <p:spPr>
          <a:xfrm>
            <a:off x="3072629" y="4678982"/>
            <a:ext cx="958468" cy="338554"/>
          </a:xfrm>
          <a:prstGeom prst="rect">
            <a:avLst/>
          </a:prstGeom>
          <a:noFill/>
        </p:spPr>
        <p:txBody>
          <a:bodyPr wrap="square" rtlCol="0">
            <a:spAutoFit/>
          </a:bodyPr>
          <a:lstStyle/>
          <a:p>
            <a:pPr algn="ctr"/>
            <a:r>
              <a:rPr lang="en-US" sz="1600" b="1" dirty="0">
                <a:solidFill>
                  <a:schemeClr val="bg1"/>
                </a:solidFill>
                <a:latin typeface="+mn-lt"/>
              </a:rPr>
              <a:t>Photo</a:t>
            </a:r>
          </a:p>
        </p:txBody>
      </p:sp>
    </p:spTree>
    <p:extLst>
      <p:ext uri="{BB962C8B-B14F-4D97-AF65-F5344CB8AC3E}">
        <p14:creationId xmlns:p14="http://schemas.microsoft.com/office/powerpoint/2010/main" val="719857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17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4DAD1550-E568-9BD6-F9B2-16D4BFC99823}"/>
              </a:ext>
            </a:extLst>
          </p:cNvPr>
          <p:cNvGraphicFramePr>
            <a:graphicFrameLocks/>
          </p:cNvGraphicFramePr>
          <p:nvPr userDrawn="1">
            <p:extLst>
              <p:ext uri="{D42A27DB-BD31-4B8C-83A1-F6EECF244321}">
                <p14:modId xmlns:p14="http://schemas.microsoft.com/office/powerpoint/2010/main" val="1935824898"/>
              </p:ext>
            </p:extLst>
          </p:nvPr>
        </p:nvGraphicFramePr>
        <p:xfrm>
          <a:off x="1532443" y="1943302"/>
          <a:ext cx="9127115" cy="2826433"/>
        </p:xfrm>
        <a:graphic>
          <a:graphicData uri="http://schemas.openxmlformats.org/drawingml/2006/table">
            <a:tbl>
              <a:tblPr firstRow="1" bandRow="1">
                <a:tableStyleId>{00A15C55-8517-42AA-B614-E9B94910E393}</a:tableStyleId>
              </a:tblPr>
              <a:tblGrid>
                <a:gridCol w="3054797">
                  <a:extLst>
                    <a:ext uri="{9D8B030D-6E8A-4147-A177-3AD203B41FA5}">
                      <a16:colId xmlns:a16="http://schemas.microsoft.com/office/drawing/2014/main" val="3599576060"/>
                    </a:ext>
                  </a:extLst>
                </a:gridCol>
                <a:gridCol w="3017520">
                  <a:extLst>
                    <a:ext uri="{9D8B030D-6E8A-4147-A177-3AD203B41FA5}">
                      <a16:colId xmlns:a16="http://schemas.microsoft.com/office/drawing/2014/main" val="4075598264"/>
                    </a:ext>
                  </a:extLst>
                </a:gridCol>
                <a:gridCol w="3054797">
                  <a:extLst>
                    <a:ext uri="{9D8B030D-6E8A-4147-A177-3AD203B41FA5}">
                      <a16:colId xmlns:a16="http://schemas.microsoft.com/office/drawing/2014/main" val="709045446"/>
                    </a:ext>
                  </a:extLst>
                </a:gridCol>
              </a:tblGrid>
              <a:tr h="6705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1</a:t>
                      </a:r>
                    </a:p>
                  </a:txBody>
                  <a:tcPr marL="0" marR="0" marT="91440" marB="0">
                    <a:lnL w="9525" cap="flat" cmpd="sng" algn="ctr">
                      <a:solidFill>
                        <a:schemeClr val="tx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2</a:t>
                      </a:r>
                    </a:p>
                  </a:txBody>
                  <a:tcPr marT="91440" marB="9144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3</a:t>
                      </a:r>
                    </a:p>
                  </a:txBody>
                  <a:tcPr marL="0" marR="0" marT="0" marB="91440" anchor="ctr">
                    <a:lnL w="9525" cap="flat" cmpd="sng" algn="ctr">
                      <a:solidFill>
                        <a:schemeClr val="tx1"/>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9525" cap="flat" cmpd="sng" algn="ctr">
                      <a:solidFill>
                        <a:schemeClr val="tx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685358736"/>
                  </a:ext>
                </a:extLst>
              </a:tr>
              <a:tr h="70807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Engagement</a:t>
                      </a:r>
                    </a:p>
                  </a:txBody>
                  <a:tcPr marT="91440" marB="91440" anchor="ctr">
                    <a:lnL w="9525" cap="flat" cmpd="sng" algn="ctr">
                      <a:solidFill>
                        <a:schemeClr val="tx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Retention</a:t>
                      </a:r>
                    </a:p>
                  </a:txBody>
                  <a:tcPr marT="91440" marB="9144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Sustained/Increasing </a:t>
                      </a:r>
                      <a:b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br>
                      <a:r>
                        <a:rPr kumimoji="0" lang="en-US" sz="1500" b="1" i="0" u="none" strike="noStrike" kern="1200" cap="none" spc="0" normalizeH="0" baseline="0" noProof="0" dirty="0">
                          <a:ln>
                            <a:noFill/>
                          </a:ln>
                          <a:solidFill>
                            <a:srgbClr val="FFFFFF"/>
                          </a:solidFill>
                          <a:effectLst/>
                          <a:uLnTx/>
                          <a:uFillTx/>
                          <a:latin typeface="Georgia"/>
                          <a:ea typeface="+mn-ea"/>
                          <a:cs typeface="Times New Roman" panose="02020603050405020304" pitchFamily="18" charset="0"/>
                        </a:rPr>
                        <a:t>Life Production</a:t>
                      </a:r>
                    </a:p>
                  </a:txBody>
                  <a:tcPr marL="0" marR="0" marT="91440" marB="91440" anchor="ctr">
                    <a:lnL w="9525" cap="flat" cmpd="sng" algn="ctr">
                      <a:solidFill>
                        <a:schemeClr val="tx1"/>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459342365"/>
                  </a:ext>
                </a:extLst>
              </a:tr>
              <a:tr h="1625600">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the percentage of FPs placing business in Year 1</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Motivate lapsed FPs to re-engage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L="274320" marR="274320" marT="365760" marB="18288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 the percentage of FPs who continue to do business with us the following year and, importantly, the next year after that</a:t>
                      </a:r>
                    </a:p>
                    <a:p>
                      <a:pPr algn="ctr"/>
                      <a:endParaRPr lang="en-US" sz="1100" dirty="0"/>
                    </a:p>
                  </a:txBody>
                  <a:tcPr marL="274320" marR="274320" marT="365760" marB="18288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Build deepening (versus eroding) relationships with FPs, resulting in increasing year-over-year sales</a:t>
                      </a:r>
                    </a:p>
                    <a:p>
                      <a:pPr algn="ctr"/>
                      <a:endParaRPr lang="en-US" sz="1100" dirty="0"/>
                    </a:p>
                  </a:txBody>
                  <a:tcPr marL="274320" marR="274320" marT="365760" marB="18288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84130738"/>
                  </a:ext>
                </a:extLst>
              </a:tr>
            </a:tbl>
          </a:graphicData>
        </a:graphic>
      </p:graphicFrame>
    </p:spTree>
    <p:extLst>
      <p:ext uri="{BB962C8B-B14F-4D97-AF65-F5344CB8AC3E}">
        <p14:creationId xmlns:p14="http://schemas.microsoft.com/office/powerpoint/2010/main" val="4843955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7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7" name="Table 6">
            <a:extLst>
              <a:ext uri="{FF2B5EF4-FFF2-40B4-BE49-F238E27FC236}">
                <a16:creationId xmlns:a16="http://schemas.microsoft.com/office/drawing/2014/main" id="{FC945E33-AF1F-1B80-C4FF-C5343BABD9F7}"/>
              </a:ext>
            </a:extLst>
          </p:cNvPr>
          <p:cNvGraphicFramePr>
            <a:graphicFrameLocks/>
          </p:cNvGraphicFramePr>
          <p:nvPr userDrawn="1">
            <p:extLst>
              <p:ext uri="{D42A27DB-BD31-4B8C-83A1-F6EECF244321}">
                <p14:modId xmlns:p14="http://schemas.microsoft.com/office/powerpoint/2010/main" val="3241647501"/>
              </p:ext>
            </p:extLst>
          </p:nvPr>
        </p:nvGraphicFramePr>
        <p:xfrm>
          <a:off x="1532443" y="1943302"/>
          <a:ext cx="9127115" cy="3154277"/>
        </p:xfrm>
        <a:graphic>
          <a:graphicData uri="http://schemas.openxmlformats.org/drawingml/2006/table">
            <a:tbl>
              <a:tblPr firstRow="1" bandRow="1">
                <a:tableStyleId>{00A15C55-8517-42AA-B614-E9B94910E393}</a:tableStyleId>
              </a:tblPr>
              <a:tblGrid>
                <a:gridCol w="3054797">
                  <a:extLst>
                    <a:ext uri="{9D8B030D-6E8A-4147-A177-3AD203B41FA5}">
                      <a16:colId xmlns:a16="http://schemas.microsoft.com/office/drawing/2014/main" val="3599576060"/>
                    </a:ext>
                  </a:extLst>
                </a:gridCol>
                <a:gridCol w="3017520">
                  <a:extLst>
                    <a:ext uri="{9D8B030D-6E8A-4147-A177-3AD203B41FA5}">
                      <a16:colId xmlns:a16="http://schemas.microsoft.com/office/drawing/2014/main" val="4075598264"/>
                    </a:ext>
                  </a:extLst>
                </a:gridCol>
                <a:gridCol w="3054797">
                  <a:extLst>
                    <a:ext uri="{9D8B030D-6E8A-4147-A177-3AD203B41FA5}">
                      <a16:colId xmlns:a16="http://schemas.microsoft.com/office/drawing/2014/main" val="709045446"/>
                    </a:ext>
                  </a:extLst>
                </a:gridCol>
              </a:tblGrid>
              <a:tr h="8530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Financial professional perceptions</a:t>
                      </a:r>
                    </a:p>
                  </a:txBody>
                  <a:tcPr marT="91440" marB="91440" anchor="ctr">
                    <a:lnL w="9525" cap="flat" cmpd="sng" algn="ctr">
                      <a:solidFill>
                        <a:schemeClr val="tx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Financial professional behaviors</a:t>
                      </a:r>
                    </a:p>
                  </a:txBody>
                  <a:tcPr marT="91440" marB="9144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Penn Mutual offerings </a:t>
                      </a:r>
                      <a:b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br>
                      <a:r>
                        <a:rPr kumimoji="0" lang="en-US" sz="1500" b="1" i="0" u="none" strike="noStrike" kern="1200" cap="none" spc="0" normalizeH="0" baseline="0" noProof="0" dirty="0">
                          <a:ln>
                            <a:noFill/>
                          </a:ln>
                          <a:solidFill>
                            <a:schemeClr val="bg1"/>
                          </a:solidFill>
                          <a:effectLst/>
                          <a:uLnTx/>
                          <a:uFillTx/>
                          <a:latin typeface="Georgia"/>
                          <a:ea typeface="+mn-ea"/>
                          <a:cs typeface="Times New Roman" panose="02020603050405020304" pitchFamily="18" charset="0"/>
                        </a:rPr>
                        <a:t>and processes</a:t>
                      </a:r>
                    </a:p>
                  </a:txBody>
                  <a:tcPr marL="0" marR="0" marT="91440" marB="91440" anchor="ctr">
                    <a:lnL w="9525" cap="flat" cmpd="sng" algn="ctr">
                      <a:solidFill>
                        <a:schemeClr val="tx1"/>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459342365"/>
                  </a:ext>
                </a:extLst>
              </a:tr>
              <a:tr h="2397760">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Leverage key ‘Moments of Truth’ (MOTs)</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FP advocacy</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Bolster CX ratings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L="365760" marR="274320" marT="274320" marB="27432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 FP activation and engagement</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Shorten time to first and subsequent application</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Improve 1-year retention,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an eye on 4-year retention</a:t>
                      </a:r>
                    </a:p>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share of commission</a:t>
                      </a:r>
                    </a:p>
                    <a:p>
                      <a:pPr algn="ctr"/>
                      <a:endParaRPr lang="en-US" sz="1100" dirty="0"/>
                    </a:p>
                  </a:txBody>
                  <a:tcPr marL="365760" marR="274320" marT="274320" marB="27432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00584" marR="0" lvl="0" indent="-100584"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 innovation opportunities that drive FP activation/ engagement, retention and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sales growth/production</a:t>
                      </a:r>
                    </a:p>
                    <a:p>
                      <a:pPr algn="ctr"/>
                      <a:endParaRPr lang="en-US" sz="1100" dirty="0"/>
                    </a:p>
                  </a:txBody>
                  <a:tcPr marL="365760" marR="274320" marT="274320" marB="274320">
                    <a:lnL w="9525" cap="flat" cmpd="sng" algn="ctr">
                      <a:solidFill>
                        <a:schemeClr val="tx1">
                          <a:lumMod val="65000"/>
                        </a:schemeClr>
                      </a:solidFill>
                      <a:prstDash val="solid"/>
                      <a:round/>
                      <a:headEnd type="none" w="med" len="med"/>
                      <a:tailEnd type="none" w="med" len="med"/>
                    </a:lnL>
                    <a:lnR w="9525" cap="flat" cmpd="sng" algn="ctr">
                      <a:solidFill>
                        <a:schemeClr val="tx1">
                          <a:lumMod val="6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84130738"/>
                  </a:ext>
                </a:extLst>
              </a:tr>
            </a:tbl>
          </a:graphicData>
        </a:graphic>
      </p:graphicFrame>
    </p:spTree>
    <p:extLst>
      <p:ext uri="{BB962C8B-B14F-4D97-AF65-F5344CB8AC3E}">
        <p14:creationId xmlns:p14="http://schemas.microsoft.com/office/powerpoint/2010/main" val="16377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176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aphicFrame>
        <p:nvGraphicFramePr>
          <p:cNvPr id="7" name="Table 6">
            <a:extLst>
              <a:ext uri="{FF2B5EF4-FFF2-40B4-BE49-F238E27FC236}">
                <a16:creationId xmlns:a16="http://schemas.microsoft.com/office/drawing/2014/main" id="{17D6362E-A12B-6EB2-F269-68DD4C50FB6A}"/>
              </a:ext>
            </a:extLst>
          </p:cNvPr>
          <p:cNvGraphicFramePr>
            <a:graphicFrameLocks/>
          </p:cNvGraphicFramePr>
          <p:nvPr userDrawn="1">
            <p:extLst>
              <p:ext uri="{D42A27DB-BD31-4B8C-83A1-F6EECF244321}">
                <p14:modId xmlns:p14="http://schemas.microsoft.com/office/powerpoint/2010/main" val="373661304"/>
              </p:ext>
            </p:extLst>
          </p:nvPr>
        </p:nvGraphicFramePr>
        <p:xfrm>
          <a:off x="1524000" y="2331720"/>
          <a:ext cx="9144000" cy="219456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2149416354"/>
                    </a:ext>
                  </a:extLst>
                </a:gridCol>
                <a:gridCol w="1828800">
                  <a:extLst>
                    <a:ext uri="{9D8B030D-6E8A-4147-A177-3AD203B41FA5}">
                      <a16:colId xmlns:a16="http://schemas.microsoft.com/office/drawing/2014/main" val="3599576060"/>
                    </a:ext>
                  </a:extLst>
                </a:gridCol>
                <a:gridCol w="1828800">
                  <a:extLst>
                    <a:ext uri="{9D8B030D-6E8A-4147-A177-3AD203B41FA5}">
                      <a16:colId xmlns:a16="http://schemas.microsoft.com/office/drawing/2014/main" val="4075598264"/>
                    </a:ext>
                  </a:extLst>
                </a:gridCol>
                <a:gridCol w="1828800">
                  <a:extLst>
                    <a:ext uri="{9D8B030D-6E8A-4147-A177-3AD203B41FA5}">
                      <a16:colId xmlns:a16="http://schemas.microsoft.com/office/drawing/2014/main" val="3687680921"/>
                    </a:ext>
                  </a:extLst>
                </a:gridCol>
                <a:gridCol w="1828800">
                  <a:extLst>
                    <a:ext uri="{9D8B030D-6E8A-4147-A177-3AD203B41FA5}">
                      <a16:colId xmlns:a16="http://schemas.microsoft.com/office/drawing/2014/main" val="709045446"/>
                    </a:ext>
                  </a:extLst>
                </a:gridCol>
              </a:tblGrid>
              <a:tr h="548640">
                <a:tc>
                  <a:txBody>
                    <a:bodyPr/>
                    <a:lstStyle/>
                    <a:p>
                      <a:pPr algn="ctr"/>
                      <a:r>
                        <a:rPr lang="en-US" sz="1200" b="1" kern="1200" dirty="0">
                          <a:solidFill>
                            <a:schemeClr val="tx1"/>
                          </a:solidFill>
                          <a:latin typeface="+mn-lt"/>
                          <a:ea typeface="+mn-ea"/>
                          <a:cs typeface="+mn-cs"/>
                        </a:rPr>
                        <a:t>FP Segment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Policies / Yr.</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LWP / Year</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LWP / Policy</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Avg. Life FYC / Yr.</a:t>
                      </a:r>
                    </a:p>
                  </a:txBody>
                  <a:tcPr marL="102880" marR="10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1870034069"/>
                  </a:ext>
                </a:extLst>
              </a:tr>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First-Years writers</a:t>
                      </a:r>
                    </a:p>
                  </a:txBody>
                  <a:tcPr marR="1828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3.9</a:t>
                      </a:r>
                    </a:p>
                  </a:txBody>
                  <a:tcPr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$19,917</a:t>
                      </a:r>
                    </a:p>
                  </a:txBody>
                  <a:tcPr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$5,107</a:t>
                      </a:r>
                    </a:p>
                  </a:txBody>
                  <a:tcPr marR="182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tc>
                  <a:txBody>
                    <a:bodyPr/>
                    <a:lstStyle/>
                    <a:p>
                      <a:pPr algn="ctr"/>
                      <a:r>
                        <a:rPr lang="en-US" sz="1100" b="1" dirty="0"/>
                        <a:t>$11,287</a:t>
                      </a:r>
                    </a:p>
                  </a:txBody>
                  <a:tcPr marR="1828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105"/>
                      </a:schemeClr>
                    </a:solidFill>
                  </a:tcPr>
                </a:tc>
                <a:extLst>
                  <a:ext uri="{0D108BD9-81ED-4DB2-BD59-A6C34878D82A}">
                    <a16:rowId xmlns:a16="http://schemas.microsoft.com/office/drawing/2014/main" val="533428321"/>
                  </a:ext>
                </a:extLst>
              </a:tr>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Retained Producers</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4.7</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$23,773</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$5,058</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$13,046</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29867"/>
                      </a:schemeClr>
                    </a:solidFill>
                  </a:tcPr>
                </a:tc>
                <a:extLst>
                  <a:ext uri="{0D108BD9-81ED-4DB2-BD59-A6C34878D82A}">
                    <a16:rowId xmlns:a16="http://schemas.microsoft.com/office/drawing/2014/main" val="685358736"/>
                  </a:ext>
                </a:extLst>
              </a:tr>
              <a:tr h="5486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Lapsed</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0.9</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r>
                        <a:rPr lang="en-US" sz="1100" b="1" dirty="0"/>
                        <a:t>$8,880</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r>
                        <a:rPr lang="en-US" sz="1100" b="1" dirty="0"/>
                        <a:t>$9,844</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algn="ctr"/>
                      <a:r>
                        <a:rPr lang="en-US" sz="1100" b="1" dirty="0"/>
                        <a:t>$3,913</a:t>
                      </a:r>
                    </a:p>
                  </a:txBody>
                  <a:tcPr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extLst>
                  <a:ext uri="{0D108BD9-81ED-4DB2-BD59-A6C34878D82A}">
                    <a16:rowId xmlns:a16="http://schemas.microsoft.com/office/drawing/2014/main" val="3199600598"/>
                  </a:ext>
                </a:extLst>
              </a:tr>
            </a:tbl>
          </a:graphicData>
        </a:graphic>
      </p:graphicFrame>
    </p:spTree>
    <p:extLst>
      <p:ext uri="{BB962C8B-B14F-4D97-AF65-F5344CB8AC3E}">
        <p14:creationId xmlns:p14="http://schemas.microsoft.com/office/powerpoint/2010/main" val="1231739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Points Vertical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83D4F3C7-9227-3EF6-F74B-9532EF8AB8CB}"/>
              </a:ext>
            </a:extLst>
          </p:cNvPr>
          <p:cNvSpPr>
            <a:spLocks noGrp="1"/>
          </p:cNvSpPr>
          <p:nvPr>
            <p:ph type="body" sz="quarter" idx="31"/>
          </p:nvPr>
        </p:nvSpPr>
        <p:spPr>
          <a:xfrm>
            <a:off x="857871" y="2642237"/>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AC1B297-15F6-BF87-228F-D7196AAD1983}"/>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98583413"/>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175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extLst>
              <p:ext uri="{D42A27DB-BD31-4B8C-83A1-F6EECF244321}">
                <p14:modId xmlns:p14="http://schemas.microsoft.com/office/powerpoint/2010/main" val="1745228241"/>
              </p:ext>
            </p:extLst>
          </p:nvPr>
        </p:nvGraphicFramePr>
        <p:xfrm>
          <a:off x="838200" y="1392057"/>
          <a:ext cx="10515605" cy="3796193"/>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5502194"/>
                  </a:ext>
                </a:extLst>
              </a:tr>
            </a:tbl>
          </a:graphicData>
        </a:graphic>
      </p:graphicFrame>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284580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174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extLst>
              <p:ext uri="{D42A27DB-BD31-4B8C-83A1-F6EECF244321}">
                <p14:modId xmlns:p14="http://schemas.microsoft.com/office/powerpoint/2010/main" val="4207328989"/>
              </p:ext>
            </p:extLst>
          </p:nvPr>
        </p:nvGraphicFramePr>
        <p:xfrm>
          <a:off x="838200" y="1392057"/>
          <a:ext cx="10515605" cy="3399380"/>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00AA44"/>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5502194"/>
                  </a:ext>
                </a:extLst>
              </a:tr>
            </a:tbl>
          </a:graphicData>
        </a:graphic>
      </p:graphicFrame>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765913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73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extLst>
              <p:ext uri="{D42A27DB-BD31-4B8C-83A1-F6EECF244321}">
                <p14:modId xmlns:p14="http://schemas.microsoft.com/office/powerpoint/2010/main" val="3398362621"/>
              </p:ext>
            </p:extLst>
          </p:nvPr>
        </p:nvGraphicFramePr>
        <p:xfrm>
          <a:off x="838200" y="1473945"/>
          <a:ext cx="10515605" cy="3796193"/>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6030"/>
                    </a:solidFill>
                  </a:tcPr>
                </a:tc>
                <a:extLst>
                  <a:ext uri="{0D108BD9-81ED-4DB2-BD59-A6C34878D82A}">
                    <a16:rowId xmlns:a16="http://schemas.microsoft.com/office/drawing/2014/main" val="1870034069"/>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5502194"/>
                  </a:ext>
                </a:extLst>
              </a:tr>
            </a:tbl>
          </a:graphicData>
        </a:graphic>
      </p:graphicFrame>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835043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172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10" name="Subtitle 2">
            <a:extLst>
              <a:ext uri="{FF2B5EF4-FFF2-40B4-BE49-F238E27FC236}">
                <a16:creationId xmlns:a16="http://schemas.microsoft.com/office/drawing/2014/main" id="{982899A3-0C9D-BD7A-01B1-5D1119AEBC49}"/>
              </a:ext>
            </a:extLst>
          </p:cNvPr>
          <p:cNvSpPr>
            <a:spLocks noGrp="1"/>
          </p:cNvSpPr>
          <p:nvPr>
            <p:ph type="subTitle" idx="25"/>
          </p:nvPr>
        </p:nvSpPr>
        <p:spPr>
          <a:xfrm>
            <a:off x="838200" y="5527488"/>
            <a:ext cx="10515600"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2" name="Content Placeholder 11">
            <a:extLst>
              <a:ext uri="{FF2B5EF4-FFF2-40B4-BE49-F238E27FC236}">
                <a16:creationId xmlns:a16="http://schemas.microsoft.com/office/drawing/2014/main" id="{594DD832-543B-54D0-B3EB-5518A9D9A73E}"/>
              </a:ext>
            </a:extLst>
          </p:cNvPr>
          <p:cNvSpPr>
            <a:spLocks noGrp="1"/>
          </p:cNvSpPr>
          <p:nvPr>
            <p:ph sz="quarter" idx="26" hasCustomPrompt="1"/>
          </p:nvPr>
        </p:nvSpPr>
        <p:spPr>
          <a:xfrm>
            <a:off x="838201" y="1294047"/>
            <a:ext cx="10515599" cy="368828"/>
          </a:xfrm>
          <a:prstGeom prst="rect">
            <a:avLst/>
          </a:prstGeom>
        </p:spPr>
        <p:txBody>
          <a:bodyPr lIns="0" tIns="0" rIns="0" bIns="0" anchor="ctr"/>
          <a:lstStyle>
            <a:lvl1pPr marL="0" indent="0" algn="ctr">
              <a:buFontTx/>
              <a:buNone/>
              <a:defRPr sz="1600" b="1"/>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subtitle style</a:t>
            </a:r>
          </a:p>
        </p:txBody>
      </p:sp>
      <p:graphicFrame>
        <p:nvGraphicFramePr>
          <p:cNvPr id="3" name="Table 6">
            <a:extLst>
              <a:ext uri="{FF2B5EF4-FFF2-40B4-BE49-F238E27FC236}">
                <a16:creationId xmlns:a16="http://schemas.microsoft.com/office/drawing/2014/main" id="{DF5ED12D-57E6-8641-22EB-1ED904C617B4}"/>
              </a:ext>
            </a:extLst>
          </p:cNvPr>
          <p:cNvGraphicFramePr>
            <a:graphicFrameLocks/>
          </p:cNvGraphicFramePr>
          <p:nvPr userDrawn="1">
            <p:extLst>
              <p:ext uri="{D42A27DB-BD31-4B8C-83A1-F6EECF244321}">
                <p14:modId xmlns:p14="http://schemas.microsoft.com/office/powerpoint/2010/main" val="2043996526"/>
              </p:ext>
            </p:extLst>
          </p:nvPr>
        </p:nvGraphicFramePr>
        <p:xfrm>
          <a:off x="838200" y="1868422"/>
          <a:ext cx="10515605" cy="3445673"/>
        </p:xfrm>
        <a:graphic>
          <a:graphicData uri="http://schemas.openxmlformats.org/drawingml/2006/table">
            <a:tbl>
              <a:tblPr firstRow="1" bandRow="1">
                <a:tableStyleId>{00A15C55-8517-42AA-B614-E9B94910E393}</a:tableStyleId>
              </a:tblPr>
              <a:tblGrid>
                <a:gridCol w="2103121">
                  <a:extLst>
                    <a:ext uri="{9D8B030D-6E8A-4147-A177-3AD203B41FA5}">
                      <a16:colId xmlns:a16="http://schemas.microsoft.com/office/drawing/2014/main" val="2149416354"/>
                    </a:ext>
                  </a:extLst>
                </a:gridCol>
                <a:gridCol w="2103121">
                  <a:extLst>
                    <a:ext uri="{9D8B030D-6E8A-4147-A177-3AD203B41FA5}">
                      <a16:colId xmlns:a16="http://schemas.microsoft.com/office/drawing/2014/main" val="3599576060"/>
                    </a:ext>
                  </a:extLst>
                </a:gridCol>
                <a:gridCol w="2103121">
                  <a:extLst>
                    <a:ext uri="{9D8B030D-6E8A-4147-A177-3AD203B41FA5}">
                      <a16:colId xmlns:a16="http://schemas.microsoft.com/office/drawing/2014/main" val="4075598264"/>
                    </a:ext>
                  </a:extLst>
                </a:gridCol>
                <a:gridCol w="2103121">
                  <a:extLst>
                    <a:ext uri="{9D8B030D-6E8A-4147-A177-3AD203B41FA5}">
                      <a16:colId xmlns:a16="http://schemas.microsoft.com/office/drawing/2014/main" val="3687680921"/>
                    </a:ext>
                  </a:extLst>
                </a:gridCol>
                <a:gridCol w="2103121">
                  <a:extLst>
                    <a:ext uri="{9D8B030D-6E8A-4147-A177-3AD203B41FA5}">
                      <a16:colId xmlns:a16="http://schemas.microsoft.com/office/drawing/2014/main" val="709045446"/>
                    </a:ext>
                  </a:extLst>
                </a:gridCol>
              </a:tblGrid>
              <a:tr h="595220">
                <a:tc gridSpan="5">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endParaRPr lang="en-US"/>
                    </a:p>
                  </a:txBody>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350520">
                <a:tc>
                  <a:txBody>
                    <a:bodyPr/>
                    <a:lstStyle/>
                    <a:p>
                      <a:endParaRPr lang="en-US" sz="1100" b="0" i="1" u="none"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3505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12207713"/>
                  </a:ext>
                </a:extLst>
              </a:tr>
            </a:tbl>
          </a:graphicData>
        </a:graphic>
      </p:graphicFrame>
    </p:spTree>
    <p:extLst>
      <p:ext uri="{BB962C8B-B14F-4D97-AF65-F5344CB8AC3E}">
        <p14:creationId xmlns:p14="http://schemas.microsoft.com/office/powerpoint/2010/main" val="295845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171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extLst>
              <p:ext uri="{D42A27DB-BD31-4B8C-83A1-F6EECF244321}">
                <p14:modId xmlns:p14="http://schemas.microsoft.com/office/powerpoint/2010/main" val="2575738480"/>
              </p:ext>
            </p:extLst>
          </p:nvPr>
        </p:nvGraphicFramePr>
        <p:xfrm>
          <a:off x="838200" y="1473945"/>
          <a:ext cx="10515600" cy="4558193"/>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149416354"/>
                    </a:ext>
                  </a:extLst>
                </a:gridCol>
                <a:gridCol w="2628900">
                  <a:extLst>
                    <a:ext uri="{9D8B030D-6E8A-4147-A177-3AD203B41FA5}">
                      <a16:colId xmlns:a16="http://schemas.microsoft.com/office/drawing/2014/main" val="3599576060"/>
                    </a:ext>
                  </a:extLst>
                </a:gridCol>
                <a:gridCol w="2628900">
                  <a:extLst>
                    <a:ext uri="{9D8B030D-6E8A-4147-A177-3AD203B41FA5}">
                      <a16:colId xmlns:a16="http://schemas.microsoft.com/office/drawing/2014/main" val="4075598264"/>
                    </a:ext>
                  </a:extLst>
                </a:gridCol>
                <a:gridCol w="2628900">
                  <a:extLst>
                    <a:ext uri="{9D8B030D-6E8A-4147-A177-3AD203B41FA5}">
                      <a16:colId xmlns:a16="http://schemas.microsoft.com/office/drawing/2014/main" val="709045446"/>
                    </a:ext>
                  </a:extLst>
                </a:gridCol>
              </a:tblGrid>
              <a:tr h="595220">
                <a:tc gridSpan="4">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396813">
                <a:tc>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457200">
                <a:tc>
                  <a:txBody>
                    <a:bodyPr/>
                    <a:lstStyle/>
                    <a:p>
                      <a:endParaRPr lang="en-US" sz="1100" b="0" i="1" u="none"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822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09626214"/>
                  </a:ext>
                </a:extLst>
              </a:tr>
            </a:tbl>
          </a:graphicData>
        </a:graphic>
      </p:graphicFrame>
      <p:sp>
        <p:nvSpPr>
          <p:cNvPr id="7" name="Subtitle 2">
            <a:extLst>
              <a:ext uri="{FF2B5EF4-FFF2-40B4-BE49-F238E27FC236}">
                <a16:creationId xmlns:a16="http://schemas.microsoft.com/office/drawing/2014/main" id="{FA021C44-6B49-510F-F0FE-B08715A0E9C0}"/>
              </a:ext>
            </a:extLst>
          </p:cNvPr>
          <p:cNvSpPr>
            <a:spLocks noGrp="1"/>
          </p:cNvSpPr>
          <p:nvPr>
            <p:ph type="subTitle" idx="25"/>
          </p:nvPr>
        </p:nvSpPr>
        <p:spPr>
          <a:xfrm>
            <a:off x="1070864" y="5384056"/>
            <a:ext cx="10041561"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504659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170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graphicFrame>
        <p:nvGraphicFramePr>
          <p:cNvPr id="3" name="Table 6">
            <a:extLst>
              <a:ext uri="{FF2B5EF4-FFF2-40B4-BE49-F238E27FC236}">
                <a16:creationId xmlns:a16="http://schemas.microsoft.com/office/drawing/2014/main" id="{D9B65BDF-D3A2-05B0-4414-EBF38A77400D}"/>
              </a:ext>
            </a:extLst>
          </p:cNvPr>
          <p:cNvGraphicFramePr>
            <a:graphicFrameLocks/>
          </p:cNvGraphicFramePr>
          <p:nvPr userDrawn="1">
            <p:extLst>
              <p:ext uri="{D42A27DB-BD31-4B8C-83A1-F6EECF244321}">
                <p14:modId xmlns:p14="http://schemas.microsoft.com/office/powerpoint/2010/main" val="722858968"/>
              </p:ext>
            </p:extLst>
          </p:nvPr>
        </p:nvGraphicFramePr>
        <p:xfrm>
          <a:off x="838200" y="1473945"/>
          <a:ext cx="10515600" cy="416138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149416354"/>
                    </a:ext>
                  </a:extLst>
                </a:gridCol>
                <a:gridCol w="2628900">
                  <a:extLst>
                    <a:ext uri="{9D8B030D-6E8A-4147-A177-3AD203B41FA5}">
                      <a16:colId xmlns:a16="http://schemas.microsoft.com/office/drawing/2014/main" val="3599576060"/>
                    </a:ext>
                  </a:extLst>
                </a:gridCol>
                <a:gridCol w="2628900">
                  <a:extLst>
                    <a:ext uri="{9D8B030D-6E8A-4147-A177-3AD203B41FA5}">
                      <a16:colId xmlns:a16="http://schemas.microsoft.com/office/drawing/2014/main" val="4075598264"/>
                    </a:ext>
                  </a:extLst>
                </a:gridCol>
                <a:gridCol w="2628900">
                  <a:extLst>
                    <a:ext uri="{9D8B030D-6E8A-4147-A177-3AD203B41FA5}">
                      <a16:colId xmlns:a16="http://schemas.microsoft.com/office/drawing/2014/main" val="709045446"/>
                    </a:ext>
                  </a:extLst>
                </a:gridCol>
              </a:tblGrid>
              <a:tr h="595220">
                <a:tc gridSpan="4">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548640">
                <a:tc>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A44"/>
                    </a:solidFill>
                  </a:tcPr>
                </a:tc>
                <a:extLst>
                  <a:ext uri="{0D108BD9-81ED-4DB2-BD59-A6C34878D82A}">
                    <a16:rowId xmlns:a16="http://schemas.microsoft.com/office/drawing/2014/main" val="1870034069"/>
                  </a:ext>
                </a:extLst>
              </a:tr>
              <a:tr h="548640">
                <a:tc>
                  <a:txBody>
                    <a:bodyPr/>
                    <a:lstStyle/>
                    <a:p>
                      <a:endParaRPr lang="en-US" sz="1100" b="0" i="1" u="none"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822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09626214"/>
                  </a:ext>
                </a:extLst>
              </a:tr>
            </a:tbl>
          </a:graphicData>
        </a:graphic>
      </p:graphicFrame>
      <p:sp>
        <p:nvSpPr>
          <p:cNvPr id="7" name="Subtitle 2">
            <a:extLst>
              <a:ext uri="{FF2B5EF4-FFF2-40B4-BE49-F238E27FC236}">
                <a16:creationId xmlns:a16="http://schemas.microsoft.com/office/drawing/2014/main" id="{FA021C44-6B49-510F-F0FE-B08715A0E9C0}"/>
              </a:ext>
            </a:extLst>
          </p:cNvPr>
          <p:cNvSpPr>
            <a:spLocks noGrp="1"/>
          </p:cNvSpPr>
          <p:nvPr>
            <p:ph type="subTitle" idx="25"/>
          </p:nvPr>
        </p:nvSpPr>
        <p:spPr>
          <a:xfrm>
            <a:off x="1070864" y="4988931"/>
            <a:ext cx="10041561" cy="476917"/>
          </a:xfrm>
          <a:prstGeom prst="rect">
            <a:avLst/>
          </a:prstGeom>
        </p:spPr>
        <p:txBody>
          <a:bodyPr lIns="0" tIns="0" rIns="0" bIns="0"/>
          <a:lstStyle>
            <a:lvl1pPr marL="0" indent="0" algn="l">
              <a:buNone/>
              <a:defRPr sz="1051"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681654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169_Colors">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9267027B-D226-4B9A-B728-995C110B41A3}"/>
              </a:ext>
            </a:extLst>
          </p:cNvPr>
          <p:cNvGraphicFramePr>
            <a:graphicFrameLocks/>
          </p:cNvGraphicFramePr>
          <p:nvPr userDrawn="1">
            <p:extLst>
              <p:ext uri="{D42A27DB-BD31-4B8C-83A1-F6EECF244321}">
                <p14:modId xmlns:p14="http://schemas.microsoft.com/office/powerpoint/2010/main" val="1345524537"/>
              </p:ext>
            </p:extLst>
          </p:nvPr>
        </p:nvGraphicFramePr>
        <p:xfrm>
          <a:off x="838200" y="1348442"/>
          <a:ext cx="10515600" cy="4161380"/>
        </p:xfrm>
        <a:graphic>
          <a:graphicData uri="http://schemas.openxmlformats.org/drawingml/2006/table">
            <a:tbl>
              <a:tblPr firstRow="1" bandRow="1">
                <a:tableStyleId>{00A15C55-8517-42AA-B614-E9B94910E393}</a:tableStyleId>
              </a:tblPr>
              <a:tblGrid>
                <a:gridCol w="2628900">
                  <a:extLst>
                    <a:ext uri="{9D8B030D-6E8A-4147-A177-3AD203B41FA5}">
                      <a16:colId xmlns:a16="http://schemas.microsoft.com/office/drawing/2014/main" val="2149416354"/>
                    </a:ext>
                  </a:extLst>
                </a:gridCol>
                <a:gridCol w="2628900">
                  <a:extLst>
                    <a:ext uri="{9D8B030D-6E8A-4147-A177-3AD203B41FA5}">
                      <a16:colId xmlns:a16="http://schemas.microsoft.com/office/drawing/2014/main" val="3599576060"/>
                    </a:ext>
                  </a:extLst>
                </a:gridCol>
                <a:gridCol w="2628900">
                  <a:extLst>
                    <a:ext uri="{9D8B030D-6E8A-4147-A177-3AD203B41FA5}">
                      <a16:colId xmlns:a16="http://schemas.microsoft.com/office/drawing/2014/main" val="4075598264"/>
                    </a:ext>
                  </a:extLst>
                </a:gridCol>
                <a:gridCol w="2628900">
                  <a:extLst>
                    <a:ext uri="{9D8B030D-6E8A-4147-A177-3AD203B41FA5}">
                      <a16:colId xmlns:a16="http://schemas.microsoft.com/office/drawing/2014/main" val="709045446"/>
                    </a:ext>
                  </a:extLst>
                </a:gridCol>
              </a:tblGrid>
              <a:tr h="595220">
                <a:tc gridSpan="4">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00AA44"/>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0" kern="1200" dirty="0">
                        <a:solidFill>
                          <a:schemeClr val="lt1"/>
                        </a:solidFill>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hMerge="1">
                  <a:txBody>
                    <a:bodyPr/>
                    <a:lstStyle/>
                    <a:p>
                      <a:pPr algn="ctr"/>
                      <a:endParaRPr lang="en-US" sz="1100" b="1" kern="1200" dirty="0">
                        <a:solidFill>
                          <a:schemeClr val="lt1"/>
                        </a:solidFill>
                        <a:latin typeface="+mj-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2504229545"/>
                  </a:ext>
                </a:extLst>
              </a:tr>
              <a:tr h="457200">
                <a:tc>
                  <a:txBody>
                    <a:bodyPr/>
                    <a:lstStyle/>
                    <a:p>
                      <a:endParaRPr lang="en-US" sz="1100" b="0" i="1" u="none"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00AA4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33428321"/>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685358736"/>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1"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3199600598"/>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kern="1200" dirty="0">
                        <a:solidFill>
                          <a:schemeClr val="dk1"/>
                        </a:solidFill>
                        <a:latin typeface="+mn-lt"/>
                        <a:ea typeface="+mn-ea"/>
                        <a:cs typeface="+mn-cs"/>
                      </a:endParaRPr>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5934236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20377484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963950028"/>
                  </a:ext>
                </a:extLst>
              </a:tr>
              <a:tr h="82296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algn="ctr"/>
                      <a:endParaRPr lang="en-US" sz="1100" dirty="0"/>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i="0" dirty="0"/>
                    </a:p>
                  </a:txBody>
                  <a:tcPr marL="27432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509626214"/>
                  </a:ext>
                </a:extLst>
              </a:tr>
            </a:tbl>
          </a:graphicData>
        </a:graphic>
      </p:graphicFrame>
      <p:sp>
        <p:nvSpPr>
          <p:cNvPr id="24" name="Subtitle 2">
            <a:extLst>
              <a:ext uri="{FF2B5EF4-FFF2-40B4-BE49-F238E27FC236}">
                <a16:creationId xmlns:a16="http://schemas.microsoft.com/office/drawing/2014/main" id="{48AD5E25-AD8B-16EF-5B6E-9E45C27C74A4}"/>
              </a:ext>
            </a:extLst>
          </p:cNvPr>
          <p:cNvSpPr txBox="1">
            <a:spLocks/>
          </p:cNvSpPr>
          <p:nvPr userDrawn="1"/>
        </p:nvSpPr>
        <p:spPr>
          <a:xfrm>
            <a:off x="1070864" y="4879672"/>
            <a:ext cx="10041561" cy="476917"/>
          </a:xfrm>
          <a:prstGeom prst="rect">
            <a:avLst/>
          </a:prstGeom>
        </p:spPr>
        <p:txBody>
          <a:bodyPr lIns="0" tIns="0" rIns="0" bIns="0"/>
          <a:lstStyle>
            <a:lvl1pPr marL="0" indent="0" algn="l" defTabSz="457200" rtl="0" eaLnBrk="1" latinLnBrk="0" hangingPunct="1">
              <a:lnSpc>
                <a:spcPct val="100000"/>
              </a:lnSpc>
              <a:spcBef>
                <a:spcPts val="0"/>
              </a:spcBef>
              <a:spcAft>
                <a:spcPts val="0"/>
              </a:spcAft>
              <a:buClrTx/>
              <a:buFont typeface="Arial" panose="020B0604020202020204" pitchFamily="34" charset="0"/>
              <a:buNone/>
              <a:defRPr sz="1050" b="0" kern="1200">
                <a:solidFill>
                  <a:schemeClr val="bg1"/>
                </a:solidFill>
                <a:latin typeface="+mn-lt"/>
                <a:ea typeface="+mn-ea"/>
                <a:cs typeface="Times New Roman" panose="02020603050405020304" pitchFamily="18" charset="0"/>
              </a:defRPr>
            </a:lvl1pPr>
            <a:lvl2pPr marL="457200" indent="0" algn="ctr" defTabSz="457200" rtl="0" eaLnBrk="1" latinLnBrk="0" hangingPunct="1">
              <a:lnSpc>
                <a:spcPct val="100000"/>
              </a:lnSpc>
              <a:spcBef>
                <a:spcPts val="0"/>
              </a:spcBef>
              <a:spcAft>
                <a:spcPts val="0"/>
              </a:spcAft>
              <a:buClrTx/>
              <a:buFont typeface="Arial" panose="020B0604020202020204" pitchFamily="34" charset="0"/>
              <a:buNone/>
              <a:defRPr sz="2000" kern="1200">
                <a:solidFill>
                  <a:schemeClr val="bg1"/>
                </a:solidFill>
                <a:latin typeface="+mn-lt"/>
                <a:ea typeface="+mn-ea"/>
                <a:cs typeface="Times New Roman" panose="02020603050405020304" pitchFamily="18" charset="0"/>
              </a:defRPr>
            </a:lvl2pPr>
            <a:lvl3pPr marL="914400" indent="0" algn="ctr" defTabSz="457200" rtl="0" eaLnBrk="1" latinLnBrk="0" hangingPunct="1">
              <a:lnSpc>
                <a:spcPct val="100000"/>
              </a:lnSpc>
              <a:spcBef>
                <a:spcPts val="0"/>
              </a:spcBef>
              <a:spcAft>
                <a:spcPts val="0"/>
              </a:spcAft>
              <a:buClrTx/>
              <a:buFont typeface="Arial" panose="020B0604020202020204" pitchFamily="34" charset="0"/>
              <a:buNone/>
              <a:defRPr sz="1800" kern="1200">
                <a:solidFill>
                  <a:schemeClr val="bg1"/>
                </a:solidFill>
                <a:latin typeface="+mn-lt"/>
                <a:ea typeface="+mn-ea"/>
                <a:cs typeface="Times New Roman" panose="02020603050405020304" pitchFamily="18" charset="0"/>
              </a:defRPr>
            </a:lvl3pPr>
            <a:lvl4pPr marL="1371600" indent="0" algn="ctr" defTabSz="457200" rtl="0" eaLnBrk="1" latinLnBrk="0" hangingPunct="1">
              <a:lnSpc>
                <a:spcPct val="100000"/>
              </a:lnSpc>
              <a:spcBef>
                <a:spcPts val="0"/>
              </a:spcBef>
              <a:spcAft>
                <a:spcPts val="0"/>
              </a:spcAft>
              <a:buClrTx/>
              <a:buFont typeface="Arial" panose="020B0604020202020204" pitchFamily="34" charset="0"/>
              <a:buNone/>
              <a:defRPr sz="1600" kern="1200">
                <a:solidFill>
                  <a:schemeClr val="bg1"/>
                </a:solidFill>
                <a:latin typeface="+mn-lt"/>
                <a:ea typeface="+mn-ea"/>
                <a:cs typeface="Times New Roman" panose="02020603050405020304" pitchFamily="18" charset="0"/>
              </a:defRPr>
            </a:lvl4pPr>
            <a:lvl5pPr marL="1828800" indent="0" algn="ctr" defTabSz="457200" rtl="0" eaLnBrk="1" latinLnBrk="0" hangingPunct="1">
              <a:lnSpc>
                <a:spcPct val="100000"/>
              </a:lnSpc>
              <a:spcBef>
                <a:spcPts val="0"/>
              </a:spcBef>
              <a:spcAft>
                <a:spcPts val="0"/>
              </a:spcAft>
              <a:buClrTx/>
              <a:buFont typeface="Arial" panose="020B0604020202020204" pitchFamily="34" charset="0"/>
              <a:buNone/>
              <a:defRPr sz="1600" kern="1200">
                <a:solidFill>
                  <a:schemeClr val="bg1"/>
                </a:solidFill>
                <a:latin typeface="+mn-lt"/>
                <a:ea typeface="+mn-ea"/>
                <a:cs typeface="Times New Roman" panose="02020603050405020304" pitchFamily="18" charset="0"/>
              </a:defRPr>
            </a:lvl5pPr>
            <a:lvl6pPr marL="22860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9pPr>
          </a:lstStyle>
          <a:p>
            <a:r>
              <a:rPr lang="en-US" sz="1051" dirty="0"/>
              <a:t>Click to edit Master subtitle style</a:t>
            </a:r>
          </a:p>
        </p:txBody>
      </p:sp>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460467"/>
            <a:ext cx="10515600" cy="368828"/>
          </a:xfrm>
          <a:prstGeom prst="rect">
            <a:avLst/>
          </a:prstGeom>
        </p:spPr>
        <p:txBody>
          <a:bodyPr/>
          <a:lstStyle>
            <a:lvl1pPr marL="0" indent="0" algn="ctr">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47611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139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0079D1"/>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0079D1"/>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91891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38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00AA44"/>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00AA44"/>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0664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137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FFC02D">
              <a:alpha val="84861"/>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FFC02D">
              <a:alpha val="84861"/>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2" name="Graphic 21">
            <a:extLst>
              <a:ext uri="{FF2B5EF4-FFF2-40B4-BE49-F238E27FC236}">
                <a16:creationId xmlns:a16="http://schemas.microsoft.com/office/drawing/2014/main" id="{28A7B163-13D0-DCCD-3AF9-C0040BB0BAA5}"/>
              </a:ext>
            </a:extLst>
          </p:cNvPr>
          <p:cNvPicPr>
            <a:picLocks noChangeAspect="1"/>
          </p:cNvPicPr>
          <p:nvPr userDrawn="1"/>
        </p:nvPicPr>
        <p:blipFill>
          <a:blip r:embed="rId4">
            <a:alphaModFix/>
          </a:blip>
          <a:srcRect/>
          <a:stretch/>
        </p:blipFill>
        <p:spPr>
          <a:xfrm>
            <a:off x="328435" y="6332090"/>
            <a:ext cx="1961684" cy="279391"/>
          </a:xfrm>
          <a:prstGeom prst="rect">
            <a:avLst/>
          </a:prstGeom>
        </p:spPr>
      </p:pic>
    </p:spTree>
    <p:extLst>
      <p:ext uri="{BB962C8B-B14F-4D97-AF65-F5344CB8AC3E}">
        <p14:creationId xmlns:p14="http://schemas.microsoft.com/office/powerpoint/2010/main" val="38974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Points Vertical 7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FF602C8A-FBDD-69E8-615C-CDC73C8F7D30}"/>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DDFB33E3-21DA-8D8E-4FFC-FC2DFF305598}"/>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B6C21D0D-17CD-3880-806A-82E188C06B9B}"/>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2C8902C-B7DB-16BD-6535-7D2F368A5F59}"/>
              </a:ext>
            </a:extLst>
          </p:cNvPr>
          <p:cNvSpPr>
            <a:spLocks noGrp="1"/>
          </p:cNvSpPr>
          <p:nvPr>
            <p:ph type="body" sz="quarter" idx="31"/>
          </p:nvPr>
        </p:nvSpPr>
        <p:spPr>
          <a:xfrm>
            <a:off x="894447" y="2642237"/>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8C63D5C1-5F9E-BB0E-69D5-BFC8621764D5}"/>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088980125"/>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136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2396483" y="1584052"/>
            <a:ext cx="1950720" cy="1950720"/>
          </a:xfrm>
          <a:prstGeom prst="rect">
            <a:avLst/>
          </a:prstGeom>
          <a:solidFill>
            <a:srgbClr val="FFC02D">
              <a:alpha val="85191"/>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2396483" y="3814855"/>
            <a:ext cx="1950720" cy="1950720"/>
          </a:xfrm>
          <a:prstGeom prst="rect">
            <a:avLst/>
          </a:prstGeom>
          <a:solidFill>
            <a:srgbClr val="FFC02D">
              <a:alpha val="84720"/>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4623588" y="1584052"/>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4623588" y="381485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2386813" y="4286340"/>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2396485" y="2060196"/>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pic>
        <p:nvPicPr>
          <p:cNvPr id="2" name="Graphic 21">
            <a:extLst>
              <a:ext uri="{FF2B5EF4-FFF2-40B4-BE49-F238E27FC236}">
                <a16:creationId xmlns:a16="http://schemas.microsoft.com/office/drawing/2014/main" id="{28A7B163-13D0-DCCD-3AF9-C0040BB0BAA5}"/>
              </a:ext>
            </a:extLst>
          </p:cNvPr>
          <p:cNvPicPr>
            <a:picLocks noChangeAspect="1"/>
          </p:cNvPicPr>
          <p:nvPr userDrawn="1"/>
        </p:nvPicPr>
        <p:blipFill>
          <a:blip r:embed="rId4">
            <a:alphaModFix/>
          </a:blip>
          <a:srcRect/>
          <a:stretch/>
        </p:blipFill>
        <p:spPr>
          <a:xfrm>
            <a:off x="328435" y="6332090"/>
            <a:ext cx="1961684" cy="279391"/>
          </a:xfrm>
          <a:prstGeom prst="rect">
            <a:avLst/>
          </a:prstGeom>
        </p:spPr>
      </p:pic>
    </p:spTree>
    <p:extLst>
      <p:ext uri="{BB962C8B-B14F-4D97-AF65-F5344CB8AC3E}">
        <p14:creationId xmlns:p14="http://schemas.microsoft.com/office/powerpoint/2010/main" val="5480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135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215963" y="1800965"/>
            <a:ext cx="1950720" cy="1950720"/>
          </a:xfrm>
          <a:prstGeom prst="rect">
            <a:avLst/>
          </a:prstGeom>
          <a:solidFill>
            <a:srgbClr val="FFC02D"/>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215963" y="4031767"/>
            <a:ext cx="1950720" cy="1950720"/>
          </a:xfrm>
          <a:prstGeom prst="rect">
            <a:avLst/>
          </a:prstGeom>
          <a:solidFill>
            <a:srgbClr val="FFC02D"/>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443068" y="180096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443068" y="4031767"/>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206293" y="4503253"/>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215965" y="2277109"/>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Subtitle 2">
            <a:extLst>
              <a:ext uri="{FF2B5EF4-FFF2-40B4-BE49-F238E27FC236}">
                <a16:creationId xmlns:a16="http://schemas.microsoft.com/office/drawing/2014/main" id="{ED2F94E7-A8A4-5654-562E-2FC5C9120E96}"/>
              </a:ext>
            </a:extLst>
          </p:cNvPr>
          <p:cNvSpPr>
            <a:spLocks noGrp="1"/>
          </p:cNvSpPr>
          <p:nvPr>
            <p:ph type="subTitle" idx="1"/>
          </p:nvPr>
        </p:nvSpPr>
        <p:spPr>
          <a:xfrm>
            <a:off x="838200" y="1136535"/>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0252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134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3215963" y="1800965"/>
            <a:ext cx="1950720" cy="1950720"/>
          </a:xfrm>
          <a:prstGeom prst="rect">
            <a:avLst/>
          </a:prstGeom>
          <a:solidFill>
            <a:srgbClr val="FFC02D">
              <a:alpha val="85021"/>
            </a:srgbClr>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3215963" y="4031767"/>
            <a:ext cx="1950720" cy="1950720"/>
          </a:xfrm>
          <a:prstGeom prst="rect">
            <a:avLst/>
          </a:prstGeom>
          <a:solidFill>
            <a:srgbClr val="FFC02D">
              <a:alpha val="84986"/>
            </a:srgbClr>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5443068" y="1800965"/>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5443068" y="4031767"/>
            <a:ext cx="5181600"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3206293" y="4503253"/>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3215965" y="2277109"/>
            <a:ext cx="1950721" cy="1012611"/>
          </a:xfrm>
          <a:prstGeom prst="rect">
            <a:avLst/>
          </a:prstGeom>
        </p:spPr>
        <p:txBody>
          <a:bodyPr lIns="91440" tIns="0" rIns="91440" bIns="0" anchor="ctr"/>
          <a:lstStyle>
            <a:lvl1pPr marL="0" indent="0" algn="ctr">
              <a:spcAft>
                <a:spcPts val="600"/>
              </a:spcAft>
              <a:buFontTx/>
              <a:buNone/>
              <a:defRPr sz="18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3" name="Subtitle 2">
            <a:extLst>
              <a:ext uri="{FF2B5EF4-FFF2-40B4-BE49-F238E27FC236}">
                <a16:creationId xmlns:a16="http://schemas.microsoft.com/office/drawing/2014/main" id="{ED2F94E7-A8A4-5654-562E-2FC5C9120E96}"/>
              </a:ext>
            </a:extLst>
          </p:cNvPr>
          <p:cNvSpPr>
            <a:spLocks noGrp="1"/>
          </p:cNvSpPr>
          <p:nvPr>
            <p:ph type="subTitle" idx="1"/>
          </p:nvPr>
        </p:nvSpPr>
        <p:spPr>
          <a:xfrm>
            <a:off x="838200" y="1136535"/>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83201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133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799204"/>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4030007"/>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3356647"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50149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275348"/>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799204"/>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4030007"/>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A5D46D36-2570-2620-D11A-60B8E346C94A}"/>
              </a:ext>
            </a:extLst>
          </p:cNvPr>
          <p:cNvSpPr>
            <a:spLocks noGrp="1"/>
          </p:cNvSpPr>
          <p:nvPr>
            <p:ph sz="half" idx="21"/>
          </p:nvPr>
        </p:nvSpPr>
        <p:spPr>
          <a:xfrm>
            <a:off x="8523559"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50149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275348"/>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Subtitle 2">
            <a:extLst>
              <a:ext uri="{FF2B5EF4-FFF2-40B4-BE49-F238E27FC236}">
                <a16:creationId xmlns:a16="http://schemas.microsoft.com/office/drawing/2014/main" id="{26F2FD3D-F814-A945-5A04-BEF7E93F408E}"/>
              </a:ext>
            </a:extLst>
          </p:cNvPr>
          <p:cNvSpPr>
            <a:spLocks noGrp="1"/>
          </p:cNvSpPr>
          <p:nvPr>
            <p:ph type="subTitle" idx="25"/>
          </p:nvPr>
        </p:nvSpPr>
        <p:spPr>
          <a:xfrm>
            <a:off x="838200" y="11213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7418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132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799204"/>
            <a:ext cx="1950720" cy="1950720"/>
          </a:xfrm>
          <a:prstGeom prst="rect">
            <a:avLst/>
          </a:prstGeom>
          <a:solidFill>
            <a:srgbClr val="00AA44"/>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4030007"/>
            <a:ext cx="1950720" cy="1950720"/>
          </a:xfrm>
          <a:prstGeom prst="rect">
            <a:avLst/>
          </a:prstGeom>
          <a:solidFill>
            <a:srgbClr val="00AA44"/>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3356647"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501492"/>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275348"/>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799204"/>
            <a:ext cx="1950720" cy="1950720"/>
          </a:xfrm>
          <a:prstGeom prst="rect">
            <a:avLst/>
          </a:prstGeom>
          <a:solidFill>
            <a:srgbClr val="00AA44"/>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4030007"/>
            <a:ext cx="1950720" cy="1950720"/>
          </a:xfrm>
          <a:prstGeom prst="rect">
            <a:avLst/>
          </a:prstGeom>
          <a:solidFill>
            <a:srgbClr val="00AA44"/>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810906"/>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245686"/>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A5D46D36-2570-2620-D11A-60B8E346C94A}"/>
              </a:ext>
            </a:extLst>
          </p:cNvPr>
          <p:cNvSpPr>
            <a:spLocks noGrp="1"/>
          </p:cNvSpPr>
          <p:nvPr>
            <p:ph sz="half" idx="21"/>
          </p:nvPr>
        </p:nvSpPr>
        <p:spPr>
          <a:xfrm>
            <a:off x="8523559" y="4041708"/>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4476489"/>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501492"/>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275348"/>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7" name="Subtitle 2">
            <a:extLst>
              <a:ext uri="{FF2B5EF4-FFF2-40B4-BE49-F238E27FC236}">
                <a16:creationId xmlns:a16="http://schemas.microsoft.com/office/drawing/2014/main" id="{26F2FD3D-F814-A945-5A04-BEF7E93F408E}"/>
              </a:ext>
            </a:extLst>
          </p:cNvPr>
          <p:cNvSpPr>
            <a:spLocks noGrp="1"/>
          </p:cNvSpPr>
          <p:nvPr>
            <p:ph type="subTitle" idx="25"/>
          </p:nvPr>
        </p:nvSpPr>
        <p:spPr>
          <a:xfrm>
            <a:off x="838200" y="11213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5526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131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6A1DF771-7F16-5C01-0AF4-0AFB8FED52A0}"/>
              </a:ext>
            </a:extLst>
          </p:cNvPr>
          <p:cNvSpPr>
            <a:spLocks noGrp="1"/>
          </p:cNvSpPr>
          <p:nvPr>
            <p:ph sz="half" idx="1"/>
          </p:nvPr>
        </p:nvSpPr>
        <p:spPr>
          <a:xfrm>
            <a:off x="3356649" y="1601271"/>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2036051"/>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4" name="Content Placeholder 2">
            <a:extLst>
              <a:ext uri="{FF2B5EF4-FFF2-40B4-BE49-F238E27FC236}">
                <a16:creationId xmlns:a16="http://schemas.microsoft.com/office/drawing/2014/main" id="{462518C7-9702-E907-0E02-FE712D4E1267}"/>
              </a:ext>
            </a:extLst>
          </p:cNvPr>
          <p:cNvSpPr>
            <a:spLocks noGrp="1"/>
          </p:cNvSpPr>
          <p:nvPr>
            <p:ph sz="half" idx="15"/>
          </p:nvPr>
        </p:nvSpPr>
        <p:spPr>
          <a:xfrm>
            <a:off x="3356647" y="3832072"/>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4266854"/>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0" name="Content Placeholder 2">
            <a:extLst>
              <a:ext uri="{FF2B5EF4-FFF2-40B4-BE49-F238E27FC236}">
                <a16:creationId xmlns:a16="http://schemas.microsoft.com/office/drawing/2014/main" id="{B0E745B3-327E-0577-B881-D7932F4E8263}"/>
              </a:ext>
            </a:extLst>
          </p:cNvPr>
          <p:cNvSpPr>
            <a:spLocks noGrp="1"/>
          </p:cNvSpPr>
          <p:nvPr>
            <p:ph sz="half" idx="19"/>
          </p:nvPr>
        </p:nvSpPr>
        <p:spPr>
          <a:xfrm>
            <a:off x="8523560" y="1601271"/>
            <a:ext cx="2647545"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2036051"/>
            <a:ext cx="2647545"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2" name="Content Placeholder 2">
            <a:extLst>
              <a:ext uri="{FF2B5EF4-FFF2-40B4-BE49-F238E27FC236}">
                <a16:creationId xmlns:a16="http://schemas.microsoft.com/office/drawing/2014/main" id="{A5D46D36-2570-2620-D11A-60B8E346C94A}"/>
              </a:ext>
            </a:extLst>
          </p:cNvPr>
          <p:cNvSpPr>
            <a:spLocks noGrp="1"/>
          </p:cNvSpPr>
          <p:nvPr>
            <p:ph sz="half" idx="21"/>
          </p:nvPr>
        </p:nvSpPr>
        <p:spPr>
          <a:xfrm>
            <a:off x="8523559" y="3832072"/>
            <a:ext cx="2647544"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4266854"/>
            <a:ext cx="2647544"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73172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130_Color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8" name="Rectangle 3">
            <a:extLst>
              <a:ext uri="{FF2B5EF4-FFF2-40B4-BE49-F238E27FC236}">
                <a16:creationId xmlns:a16="http://schemas.microsoft.com/office/drawing/2014/main" id="{F883AEFA-F249-654F-099D-33B043D97DFF}"/>
              </a:ext>
            </a:extLst>
          </p:cNvPr>
          <p:cNvSpPr txBox="1">
            <a:spLocks noChangeArrowheads="1"/>
          </p:cNvSpPr>
          <p:nvPr userDrawn="1"/>
        </p:nvSpPr>
        <p:spPr>
          <a:xfrm>
            <a:off x="1129543"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3820371"/>
            <a:ext cx="2647544"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 name="Rectangle 3">
            <a:extLst>
              <a:ext uri="{FF2B5EF4-FFF2-40B4-BE49-F238E27FC236}">
                <a16:creationId xmlns:a16="http://schemas.microsoft.com/office/drawing/2014/main" id="{BD139F14-40DF-31F9-3072-3072414A5890}"/>
              </a:ext>
            </a:extLst>
          </p:cNvPr>
          <p:cNvSpPr txBox="1">
            <a:spLocks noChangeArrowheads="1"/>
          </p:cNvSpPr>
          <p:nvPr userDrawn="1"/>
        </p:nvSpPr>
        <p:spPr>
          <a:xfrm>
            <a:off x="6296455" y="1589569"/>
            <a:ext cx="1950720" cy="1950720"/>
          </a:xfrm>
          <a:prstGeom prst="rect">
            <a:avLst/>
          </a:prstGeom>
          <a:solidFill>
            <a:srgbClr val="37474F"/>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3" name="Rectangle 3">
            <a:extLst>
              <a:ext uri="{FF2B5EF4-FFF2-40B4-BE49-F238E27FC236}">
                <a16:creationId xmlns:a16="http://schemas.microsoft.com/office/drawing/2014/main" id="{CD5ACCA5-DFAB-BE43-FA0A-2A67226190D2}"/>
              </a:ext>
            </a:extLst>
          </p:cNvPr>
          <p:cNvSpPr txBox="1">
            <a:spLocks noChangeArrowheads="1"/>
          </p:cNvSpPr>
          <p:nvPr userDrawn="1"/>
        </p:nvSpPr>
        <p:spPr>
          <a:xfrm>
            <a:off x="6296455" y="3820371"/>
            <a:ext cx="1950720" cy="1950720"/>
          </a:xfrm>
          <a:prstGeom prst="rect">
            <a:avLst/>
          </a:prstGeom>
          <a:solidFill>
            <a:srgbClr val="37474F"/>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523561"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523559" y="3845832"/>
            <a:ext cx="2647544" cy="192525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286785"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296456"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310570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3"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129_Colors">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3F9541C2-EE36-368F-FA27-C13BD0388C31}"/>
              </a:ext>
            </a:extLst>
          </p:cNvPr>
          <p:cNvSpPr txBox="1">
            <a:spLocks noChangeArrowheads="1"/>
          </p:cNvSpPr>
          <p:nvPr userDrawn="1"/>
        </p:nvSpPr>
        <p:spPr>
          <a:xfrm>
            <a:off x="1129543" y="3820371"/>
            <a:ext cx="1950720" cy="1950720"/>
          </a:xfrm>
          <a:prstGeom prst="rect">
            <a:avLst/>
          </a:prstGeom>
          <a:solidFill>
            <a:srgbClr val="02ABCA"/>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2" name="Rectangle 3">
            <a:extLst>
              <a:ext uri="{FF2B5EF4-FFF2-40B4-BE49-F238E27FC236}">
                <a16:creationId xmlns:a16="http://schemas.microsoft.com/office/drawing/2014/main" id="{82C8C204-C860-67CF-C9C0-AA893AEB14CA}"/>
              </a:ext>
            </a:extLst>
          </p:cNvPr>
          <p:cNvSpPr txBox="1">
            <a:spLocks noChangeArrowheads="1"/>
          </p:cNvSpPr>
          <p:nvPr userDrawn="1"/>
        </p:nvSpPr>
        <p:spPr>
          <a:xfrm>
            <a:off x="6013863" y="1589569"/>
            <a:ext cx="1950720" cy="1950720"/>
          </a:xfrm>
          <a:prstGeom prst="rect">
            <a:avLst/>
          </a:prstGeom>
          <a:solidFill>
            <a:srgbClr val="004D91"/>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13" name="Rectangle 3">
            <a:extLst>
              <a:ext uri="{FF2B5EF4-FFF2-40B4-BE49-F238E27FC236}">
                <a16:creationId xmlns:a16="http://schemas.microsoft.com/office/drawing/2014/main" id="{88BE5C9B-4637-D138-08B9-05D3CF00CC35}"/>
              </a:ext>
            </a:extLst>
          </p:cNvPr>
          <p:cNvSpPr txBox="1">
            <a:spLocks noChangeArrowheads="1"/>
          </p:cNvSpPr>
          <p:nvPr userDrawn="1"/>
        </p:nvSpPr>
        <p:spPr>
          <a:xfrm>
            <a:off x="6013863" y="3820371"/>
            <a:ext cx="1950720" cy="1950720"/>
          </a:xfrm>
          <a:prstGeom prst="rect">
            <a:avLst/>
          </a:prstGeom>
          <a:solidFill>
            <a:srgbClr val="F26030"/>
          </a:solidFill>
          <a:ln>
            <a:noFill/>
          </a:ln>
        </p:spPr>
        <p:txBody>
          <a:bodyPr vert="horz" lIns="0" tIns="0" rIns="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Rectangle 3">
            <a:extLst>
              <a:ext uri="{FF2B5EF4-FFF2-40B4-BE49-F238E27FC236}">
                <a16:creationId xmlns:a16="http://schemas.microsoft.com/office/drawing/2014/main" id="{E3422418-5FB4-46B9-7352-05BC5E4DA41C}"/>
              </a:ext>
            </a:extLst>
          </p:cNvPr>
          <p:cNvSpPr txBox="1">
            <a:spLocks noChangeArrowheads="1"/>
          </p:cNvSpPr>
          <p:nvPr userDrawn="1"/>
        </p:nvSpPr>
        <p:spPr>
          <a:xfrm>
            <a:off x="1129543" y="1589569"/>
            <a:ext cx="1950720" cy="1950720"/>
          </a:xfrm>
          <a:prstGeom prst="rect">
            <a:avLst/>
          </a:prstGeom>
          <a:solidFill>
            <a:srgbClr val="02C7E5"/>
          </a:solidFill>
          <a:ln>
            <a:noFill/>
          </a:ln>
        </p:spPr>
        <p:txBody>
          <a:bodyPr vert="horz" lIns="121920" tIns="0" rIns="121920" bIns="0" rtlCol="0" anchor="ctr">
            <a:noAutofit/>
          </a:bodyPr>
          <a:lstStyle/>
          <a:p>
            <a:pPr algn="ctr">
              <a:spcBef>
                <a:spcPts val="0"/>
              </a:spcBef>
              <a:spcAft>
                <a:spcPts val="800"/>
              </a:spcAft>
              <a:buClr>
                <a:srgbClr val="00654E"/>
              </a:buClr>
              <a:defRPr/>
            </a:pPr>
            <a:endParaRPr lang="en-US" sz="1600" b="1" dirty="0">
              <a:latin typeface="+mj-lt"/>
              <a:cs typeface="Candara"/>
            </a:endParaRPr>
          </a:p>
        </p:txBody>
      </p:sp>
      <p:sp>
        <p:nvSpPr>
          <p:cNvPr id="9" name="Title 1">
            <a:extLst>
              <a:ext uri="{FF2B5EF4-FFF2-40B4-BE49-F238E27FC236}">
                <a16:creationId xmlns:a16="http://schemas.microsoft.com/office/drawing/2014/main" id="{2CFF441A-7FE4-AABC-B88C-38F634FF669C}"/>
              </a:ext>
            </a:extLst>
          </p:cNvPr>
          <p:cNvSpPr>
            <a:spLocks noGrp="1"/>
          </p:cNvSpPr>
          <p:nvPr>
            <p:ph type="title"/>
          </p:nvPr>
        </p:nvSpPr>
        <p:spPr>
          <a:xfrm>
            <a:off x="838200" y="506582"/>
            <a:ext cx="10515600" cy="609839"/>
          </a:xfrm>
          <a:prstGeom prst="rect">
            <a:avLst/>
          </a:prstGeom>
        </p:spPr>
        <p:txBody>
          <a:bodyPr lIns="0" tIns="0" rIns="0" bIns="0"/>
          <a:lstStyle>
            <a:lvl1pPr algn="ctr">
              <a:defRPr sz="3200"/>
            </a:lvl1pPr>
          </a:lstStyle>
          <a:p>
            <a:r>
              <a:rPr lang="en-US" dirty="0"/>
              <a:t>Click to edit Master title style</a:t>
            </a:r>
          </a:p>
        </p:txBody>
      </p:sp>
      <p:sp>
        <p:nvSpPr>
          <p:cNvPr id="21" name="Content Placeholder 2">
            <a:extLst>
              <a:ext uri="{FF2B5EF4-FFF2-40B4-BE49-F238E27FC236}">
                <a16:creationId xmlns:a16="http://schemas.microsoft.com/office/drawing/2014/main" id="{AC928595-C309-15F2-792B-35D6B3A3E36D}"/>
              </a:ext>
            </a:extLst>
          </p:cNvPr>
          <p:cNvSpPr>
            <a:spLocks noGrp="1"/>
          </p:cNvSpPr>
          <p:nvPr>
            <p:ph idx="14"/>
          </p:nvPr>
        </p:nvSpPr>
        <p:spPr>
          <a:xfrm>
            <a:off x="3356649"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
            <a:extLst>
              <a:ext uri="{FF2B5EF4-FFF2-40B4-BE49-F238E27FC236}">
                <a16:creationId xmlns:a16="http://schemas.microsoft.com/office/drawing/2014/main" id="{8CC20BB9-AA50-9BF7-07EC-E5B8D131ED19}"/>
              </a:ext>
            </a:extLst>
          </p:cNvPr>
          <p:cNvSpPr>
            <a:spLocks noGrp="1"/>
          </p:cNvSpPr>
          <p:nvPr>
            <p:ph idx="16"/>
          </p:nvPr>
        </p:nvSpPr>
        <p:spPr>
          <a:xfrm>
            <a:off x="3356648" y="3820371"/>
            <a:ext cx="2647544"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6" name="Content Placeholder 2">
            <a:extLst>
              <a:ext uri="{FF2B5EF4-FFF2-40B4-BE49-F238E27FC236}">
                <a16:creationId xmlns:a16="http://schemas.microsoft.com/office/drawing/2014/main" id="{44BD1688-DEF1-D66E-2575-34669356F3D7}"/>
              </a:ext>
            </a:extLst>
          </p:cNvPr>
          <p:cNvSpPr>
            <a:spLocks noGrp="1"/>
          </p:cNvSpPr>
          <p:nvPr>
            <p:ph sz="half" idx="17"/>
          </p:nvPr>
        </p:nvSpPr>
        <p:spPr>
          <a:xfrm>
            <a:off x="111987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27" name="Content Placeholder 2">
            <a:extLst>
              <a:ext uri="{FF2B5EF4-FFF2-40B4-BE49-F238E27FC236}">
                <a16:creationId xmlns:a16="http://schemas.microsoft.com/office/drawing/2014/main" id="{A2709BDC-A451-DA98-ED74-4260612464FE}"/>
              </a:ext>
            </a:extLst>
          </p:cNvPr>
          <p:cNvSpPr>
            <a:spLocks noGrp="1"/>
          </p:cNvSpPr>
          <p:nvPr>
            <p:ph sz="half" idx="18"/>
          </p:nvPr>
        </p:nvSpPr>
        <p:spPr>
          <a:xfrm>
            <a:off x="1129545" y="2065712"/>
            <a:ext cx="1950721" cy="1012611"/>
          </a:xfrm>
          <a:prstGeom prst="rect">
            <a:avLst/>
          </a:prstGeom>
        </p:spPr>
        <p:txBody>
          <a:bodyPr lIns="91440" tIns="0" rIns="91440" bIns="0" anchor="ctr"/>
          <a:lstStyle>
            <a:lvl1pPr marL="0" indent="0" algn="ctr">
              <a:spcAft>
                <a:spcPts val="600"/>
              </a:spcAft>
              <a:buFontTx/>
              <a:buNone/>
              <a:defRPr sz="1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5A90DC87-B0C7-25F8-63D4-7EF60F155ED3}"/>
              </a:ext>
            </a:extLst>
          </p:cNvPr>
          <p:cNvSpPr>
            <a:spLocks noGrp="1"/>
          </p:cNvSpPr>
          <p:nvPr>
            <p:ph idx="20"/>
          </p:nvPr>
        </p:nvSpPr>
        <p:spPr>
          <a:xfrm>
            <a:off x="8240969" y="1589569"/>
            <a:ext cx="2647545" cy="1950720"/>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4" name="Content Placeholder 2">
            <a:extLst>
              <a:ext uri="{FF2B5EF4-FFF2-40B4-BE49-F238E27FC236}">
                <a16:creationId xmlns:a16="http://schemas.microsoft.com/office/drawing/2014/main" id="{80E24D91-956C-37FD-C496-E7A97CF18638}"/>
              </a:ext>
            </a:extLst>
          </p:cNvPr>
          <p:cNvSpPr>
            <a:spLocks noGrp="1"/>
          </p:cNvSpPr>
          <p:nvPr>
            <p:ph idx="22"/>
          </p:nvPr>
        </p:nvSpPr>
        <p:spPr>
          <a:xfrm>
            <a:off x="8240968" y="3845832"/>
            <a:ext cx="2647544" cy="192525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5" name="Content Placeholder 2">
            <a:extLst>
              <a:ext uri="{FF2B5EF4-FFF2-40B4-BE49-F238E27FC236}">
                <a16:creationId xmlns:a16="http://schemas.microsoft.com/office/drawing/2014/main" id="{639B3526-1396-1D1F-3994-6B4D8D3AF7BE}"/>
              </a:ext>
            </a:extLst>
          </p:cNvPr>
          <p:cNvSpPr>
            <a:spLocks noGrp="1"/>
          </p:cNvSpPr>
          <p:nvPr>
            <p:ph sz="half" idx="23"/>
          </p:nvPr>
        </p:nvSpPr>
        <p:spPr>
          <a:xfrm>
            <a:off x="6004193" y="4291857"/>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6" name="Content Placeholder 2">
            <a:extLst>
              <a:ext uri="{FF2B5EF4-FFF2-40B4-BE49-F238E27FC236}">
                <a16:creationId xmlns:a16="http://schemas.microsoft.com/office/drawing/2014/main" id="{C716B22F-8A91-C6CF-3741-6F578B6FC94A}"/>
              </a:ext>
            </a:extLst>
          </p:cNvPr>
          <p:cNvSpPr>
            <a:spLocks noGrp="1"/>
          </p:cNvSpPr>
          <p:nvPr>
            <p:ph sz="half" idx="24"/>
          </p:nvPr>
        </p:nvSpPr>
        <p:spPr>
          <a:xfrm>
            <a:off x="6013865" y="2065712"/>
            <a:ext cx="1950721" cy="1012611"/>
          </a:xfrm>
          <a:prstGeom prst="rect">
            <a:avLst/>
          </a:prstGeom>
        </p:spPr>
        <p:txBody>
          <a:bodyPr lIns="91440" tIns="0" rIns="91440" bIns="0" anchor="ctr"/>
          <a:lstStyle>
            <a:lvl1pPr marL="0" indent="0" algn="ctr">
              <a:spcAft>
                <a:spcPts val="600"/>
              </a:spcAft>
              <a:buFontTx/>
              <a:buNone/>
              <a:defRPr sz="1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Tree>
    <p:extLst>
      <p:ext uri="{BB962C8B-B14F-4D97-AF65-F5344CB8AC3E}">
        <p14:creationId xmlns:p14="http://schemas.microsoft.com/office/powerpoint/2010/main" val="12079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7"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47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37474F"/>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29" y="1464315"/>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1899095"/>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451596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46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658023"/>
          </a:xfrm>
          <a:prstGeom prst="rect">
            <a:avLst/>
          </a:prstGeom>
        </p:spPr>
        <p:txBody>
          <a:bodyPr lIns="0" tIns="0" rIns="0" bIns="0" anchor="t"/>
          <a:lstStyle>
            <a:lvl1pPr marL="0" indent="0">
              <a:spcAft>
                <a:spcPts val="600"/>
              </a:spcAft>
              <a:buFontTx/>
              <a:buNone/>
              <a:defRPr sz="18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438401"/>
            <a:ext cx="5181600" cy="2660535"/>
          </a:xfrm>
          <a:prstGeom prst="rect">
            <a:avLst/>
          </a:prstGeom>
        </p:spPr>
        <p:txBody>
          <a:bodyPr lIns="0" tIns="0" rIns="0" bIns="0" anchor="t"/>
          <a:lstStyle>
            <a:lvl1pPr marL="100581" indent="-100581">
              <a:lnSpc>
                <a:spcPct val="100000"/>
              </a:lnSpc>
              <a:spcBef>
                <a:spcPts val="0"/>
              </a:spcBef>
              <a:spcAft>
                <a:spcPts val="600"/>
              </a:spcAft>
              <a:defRPr sz="16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13550803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Points Vertical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59226FE9-7D46-8F5D-4801-646AB1DD58EE}"/>
              </a:ext>
            </a:extLst>
          </p:cNvPr>
          <p:cNvSpPr>
            <a:spLocks noGrp="1"/>
          </p:cNvSpPr>
          <p:nvPr>
            <p:ph type="body" sz="quarter" idx="31"/>
          </p:nvPr>
        </p:nvSpPr>
        <p:spPr>
          <a:xfrm>
            <a:off x="857871" y="2642237"/>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724CA1B9-6C72-B321-860A-612C40E5E560}"/>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44366149"/>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45_Title top on color floo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658023"/>
          </a:xfrm>
          <a:prstGeom prst="rect">
            <a:avLst/>
          </a:prstGeom>
        </p:spPr>
        <p:txBody>
          <a:bodyPr lIns="0" tIns="0" rIns="0" bIns="0" anchor="t"/>
          <a:lstStyle>
            <a:lvl1pPr marL="0" indent="0">
              <a:spcAft>
                <a:spcPts val="600"/>
              </a:spcAft>
              <a:buFontTx/>
              <a:buNone/>
              <a:defRPr sz="18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438401"/>
            <a:ext cx="5181600" cy="2660535"/>
          </a:xfrm>
          <a:prstGeom prst="rect">
            <a:avLst/>
          </a:prstGeom>
        </p:spPr>
        <p:txBody>
          <a:bodyPr lIns="0" tIns="0" rIns="0" bIns="0" anchor="t"/>
          <a:lstStyle>
            <a:lvl1pPr marL="100581" indent="-100581">
              <a:lnSpc>
                <a:spcPct val="100000"/>
              </a:lnSpc>
              <a:spcBef>
                <a:spcPts val="0"/>
              </a:spcBef>
              <a:spcAft>
                <a:spcPts val="600"/>
              </a:spcAft>
              <a:defRPr sz="16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05044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44_Title top on color floo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37474F">
              <a:alpha val="55656"/>
            </a:srgbClr>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658023"/>
          </a:xfrm>
          <a:prstGeom prst="rect">
            <a:avLst/>
          </a:prstGeom>
        </p:spPr>
        <p:txBody>
          <a:bodyPr lIns="0" tIns="0" rIns="0" bIns="0" anchor="t"/>
          <a:lstStyle>
            <a:lvl1pPr marL="0" indent="0">
              <a:spcAft>
                <a:spcPts val="600"/>
              </a:spcAft>
              <a:buFontTx/>
              <a:buNone/>
              <a:defRPr sz="18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438401"/>
            <a:ext cx="5181600" cy="2660535"/>
          </a:xfrm>
          <a:prstGeom prst="rect">
            <a:avLst/>
          </a:prstGeom>
        </p:spPr>
        <p:txBody>
          <a:bodyPr lIns="0" tIns="0" rIns="0" bIns="0" anchor="t"/>
          <a:lstStyle>
            <a:lvl1pPr marL="100581" indent="-100581">
              <a:lnSpc>
                <a:spcPct val="100000"/>
              </a:lnSpc>
              <a:spcBef>
                <a:spcPts val="0"/>
              </a:spcBef>
              <a:spcAft>
                <a:spcPts val="600"/>
              </a:spcAft>
              <a:defRPr sz="16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3935337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43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00AA44"/>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24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31" y="1564247"/>
            <a:ext cx="5181600" cy="383077"/>
          </a:xfrm>
          <a:prstGeom prst="rect">
            <a:avLst/>
          </a:prstGeom>
        </p:spPr>
        <p:txBody>
          <a:bodyPr lIns="0" tIns="0" rIns="0" bIns="0" anchor="t"/>
          <a:lstStyle>
            <a:lvl1pPr marL="0" indent="0">
              <a:spcAft>
                <a:spcPts val="600"/>
              </a:spcAft>
              <a:buFontTx/>
              <a:buNone/>
              <a:defRPr sz="16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3274763"/>
            <a:ext cx="5181600" cy="1824172"/>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5" name="Text Placeholder 4">
            <a:extLst>
              <a:ext uri="{FF2B5EF4-FFF2-40B4-BE49-F238E27FC236}">
                <a16:creationId xmlns:a16="http://schemas.microsoft.com/office/drawing/2014/main" id="{1D657DBB-DDD1-FCD5-0E59-F2DF21468037}"/>
              </a:ext>
            </a:extLst>
          </p:cNvPr>
          <p:cNvSpPr>
            <a:spLocks noGrp="1"/>
          </p:cNvSpPr>
          <p:nvPr>
            <p:ph type="body" sz="quarter" idx="19"/>
          </p:nvPr>
        </p:nvSpPr>
        <p:spPr>
          <a:xfrm>
            <a:off x="5497513" y="2084038"/>
            <a:ext cx="5181600" cy="954087"/>
          </a:xfrm>
          <a:prstGeom prst="rect">
            <a:avLst/>
          </a:prstGeom>
        </p:spPr>
        <p:txBody>
          <a:bodyPr lIns="0" tIns="0" rIns="0" bIns="0"/>
          <a:lstStyle>
            <a:lvl1pPr marL="0" indent="0">
              <a:buFontTx/>
              <a:buNone/>
              <a:defRPr sz="14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spTree>
    <p:extLst>
      <p:ext uri="{BB962C8B-B14F-4D97-AF65-F5344CB8AC3E}">
        <p14:creationId xmlns:p14="http://schemas.microsoft.com/office/powerpoint/2010/main" val="1255089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42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8437" y="6337717"/>
            <a:ext cx="1307423" cy="234119"/>
          </a:xfrm>
          <a:prstGeom prst="rect">
            <a:avLst/>
          </a:prstGeom>
        </p:spPr>
      </p:pic>
      <p:sp>
        <p:nvSpPr>
          <p:cNvPr id="10" name="Text Placeholder 6">
            <a:extLst>
              <a:ext uri="{FF2B5EF4-FFF2-40B4-BE49-F238E27FC236}">
                <a16:creationId xmlns:a16="http://schemas.microsoft.com/office/drawing/2014/main" id="{F55FCD39-B88D-017E-5AFC-C1A8D50BAE2D}"/>
              </a:ext>
            </a:extLst>
          </p:cNvPr>
          <p:cNvSpPr txBox="1">
            <a:spLocks/>
          </p:cNvSpPr>
          <p:nvPr userDrawn="1"/>
        </p:nvSpPr>
        <p:spPr>
          <a:xfrm>
            <a:off x="1467257" y="1450594"/>
            <a:ext cx="3647559" cy="3648341"/>
          </a:xfrm>
          <a:prstGeom prst="rect">
            <a:avLst/>
          </a:prstGeom>
          <a:solidFill>
            <a:srgbClr val="5F2F93"/>
          </a:solidFill>
        </p:spPr>
        <p:txBody>
          <a:bodyPr vert="horz" lIns="91440" tIns="45720" rIns="91440" bIns="45720" rtlCol="0" anchor="ctr">
            <a:normAutofit/>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4500"/>
              </a:lnSpc>
            </a:pPr>
            <a:endParaRPr lang="en-US" sz="4000" b="1" dirty="0"/>
          </a:p>
        </p:txBody>
      </p:sp>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tx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3" name="Content Placeholder 2">
            <a:extLst>
              <a:ext uri="{FF2B5EF4-FFF2-40B4-BE49-F238E27FC236}">
                <a16:creationId xmlns:a16="http://schemas.microsoft.com/office/drawing/2014/main" id="{7CDCA57E-4DDB-BB9D-9291-B85AB2B255EE}"/>
              </a:ext>
            </a:extLst>
          </p:cNvPr>
          <p:cNvSpPr>
            <a:spLocks noGrp="1"/>
          </p:cNvSpPr>
          <p:nvPr>
            <p:ph sz="half" idx="1"/>
          </p:nvPr>
        </p:nvSpPr>
        <p:spPr>
          <a:xfrm>
            <a:off x="5496729" y="1464315"/>
            <a:ext cx="5181600" cy="383077"/>
          </a:xfrm>
          <a:prstGeom prst="rect">
            <a:avLst/>
          </a:prstGeom>
        </p:spPr>
        <p:txBody>
          <a:bodyPr lIns="0" tIns="0" rIns="0" bIns="0" anchor="ctr"/>
          <a:lstStyle>
            <a:lvl1pPr marL="0" indent="0">
              <a:spcAft>
                <a:spcPts val="600"/>
              </a:spcAft>
              <a:buFontTx/>
              <a:buNone/>
              <a:defRPr sz="1400" b="1"/>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1899095"/>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638807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41_Title top on color floo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6AE69-83B4-EDAF-8CC7-8FB183856829}"/>
              </a:ext>
            </a:extLst>
          </p:cNvPr>
          <p:cNvPicPr>
            <a:picLocks noChangeAspect="1"/>
          </p:cNvPicPr>
          <p:nvPr userDrawn="1"/>
        </p:nvPicPr>
        <p:blipFill>
          <a:blip r:embed="rId2"/>
          <a:stretch>
            <a:fillRect/>
          </a:stretch>
        </p:blipFill>
        <p:spPr>
          <a:xfrm>
            <a:off x="0" y="16316"/>
            <a:ext cx="12221144" cy="684168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74637735-362B-45C6-B736-6497910715C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36819" y="6337717"/>
            <a:ext cx="1290656" cy="234119"/>
          </a:xfrm>
          <a:prstGeom prst="rect">
            <a:avLst/>
          </a:prstGeom>
        </p:spPr>
      </p:pic>
      <p:sp>
        <p:nvSpPr>
          <p:cNvPr id="8" name="TextBox 7">
            <a:extLst>
              <a:ext uri="{FF2B5EF4-FFF2-40B4-BE49-F238E27FC236}">
                <a16:creationId xmlns:a16="http://schemas.microsoft.com/office/drawing/2014/main" id="{0ADEEFFE-B771-179E-B1F9-27F897B24F18}"/>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chemeClr val="bg1"/>
                </a:solidFill>
                <a:latin typeface="Arial"/>
                <a:cs typeface="+mn-cs"/>
              </a:rPr>
              <a:t>© 2022 Penn Mutual. All rights reserved.</a:t>
            </a:r>
          </a:p>
        </p:txBody>
      </p:sp>
      <p:sp>
        <p:nvSpPr>
          <p:cNvPr id="9" name="TextBox 8">
            <a:extLst>
              <a:ext uri="{FF2B5EF4-FFF2-40B4-BE49-F238E27FC236}">
                <a16:creationId xmlns:a16="http://schemas.microsoft.com/office/drawing/2014/main" id="{4BD3210F-1704-C153-1308-5DFDED4138A0}"/>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chemeClr val="bg1"/>
                </a:solidFill>
                <a:latin typeface="Arial"/>
                <a:cs typeface="+mn-cs"/>
              </a:rPr>
              <a:t>For financial professional use only.</a:t>
            </a:r>
          </a:p>
        </p:txBody>
      </p:sp>
      <p:pic>
        <p:nvPicPr>
          <p:cNvPr id="4" name="Graphic 3">
            <a:extLst>
              <a:ext uri="{FF2B5EF4-FFF2-40B4-BE49-F238E27FC236}">
                <a16:creationId xmlns:a16="http://schemas.microsoft.com/office/drawing/2014/main" id="{AE7237E4-3113-8E4F-4094-A80E93D7E49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8437" y="6337717"/>
            <a:ext cx="1307423" cy="234119"/>
          </a:xfrm>
          <a:prstGeom prst="rect">
            <a:avLst/>
          </a:prstGeom>
        </p:spPr>
      </p:pic>
      <p:sp>
        <p:nvSpPr>
          <p:cNvPr id="11" name="Content Placeholder 2">
            <a:extLst>
              <a:ext uri="{FF2B5EF4-FFF2-40B4-BE49-F238E27FC236}">
                <a16:creationId xmlns:a16="http://schemas.microsoft.com/office/drawing/2014/main" id="{C681F3DA-16FD-281F-6302-EB8887AB8280}"/>
              </a:ext>
            </a:extLst>
          </p:cNvPr>
          <p:cNvSpPr>
            <a:spLocks noGrp="1"/>
          </p:cNvSpPr>
          <p:nvPr>
            <p:ph sz="half" idx="18"/>
          </p:nvPr>
        </p:nvSpPr>
        <p:spPr>
          <a:xfrm>
            <a:off x="1842317" y="2768457"/>
            <a:ext cx="2919471" cy="1012611"/>
          </a:xfrm>
          <a:prstGeom prst="rect">
            <a:avLst/>
          </a:prstGeom>
        </p:spPr>
        <p:txBody>
          <a:bodyPr lIns="91440" tIns="0" rIns="91440" bIns="0" anchor="ctr"/>
          <a:lstStyle>
            <a:lvl1pPr marL="0" indent="0" algn="ctr">
              <a:spcAft>
                <a:spcPts val="600"/>
              </a:spcAft>
              <a:buFontTx/>
              <a:buNone/>
              <a:defRPr sz="3600" b="1">
                <a:solidFill>
                  <a:schemeClr val="bg1"/>
                </a:solidFill>
                <a:latin typeface="+mj-lt"/>
              </a:defRPr>
            </a:lvl1pPr>
            <a:lvl2pPr marL="100581" marR="0" indent="-100581" algn="l" defTabSz="457189" rtl="0" eaLnBrk="1" fontAlgn="auto" latinLnBrk="0" hangingPunct="1">
              <a:lnSpc>
                <a:spcPct val="150000"/>
              </a:lnSpc>
              <a:spcBef>
                <a:spcPts val="0"/>
              </a:spcBef>
              <a:spcAft>
                <a:spcPts val="300"/>
              </a:spcAft>
              <a:buClrTx/>
              <a:buSzTx/>
              <a:buFontTx/>
              <a:buNone/>
              <a:tabLst/>
              <a:defRPr sz="1200"/>
            </a:lvl2pPr>
          </a:lstStyle>
          <a:p>
            <a:pPr lvl="0"/>
            <a:r>
              <a:rPr lang="en-US" dirty="0"/>
              <a:t>Click to edit Master text styles</a:t>
            </a:r>
          </a:p>
        </p:txBody>
      </p:sp>
      <p:sp>
        <p:nvSpPr>
          <p:cNvPr id="14" name="Content Placeholder 2">
            <a:extLst>
              <a:ext uri="{FF2B5EF4-FFF2-40B4-BE49-F238E27FC236}">
                <a16:creationId xmlns:a16="http://schemas.microsoft.com/office/drawing/2014/main" id="{666E29EE-EBF7-101F-31D4-DE0BC76F8C68}"/>
              </a:ext>
            </a:extLst>
          </p:cNvPr>
          <p:cNvSpPr>
            <a:spLocks noGrp="1"/>
          </p:cNvSpPr>
          <p:nvPr>
            <p:ph idx="14"/>
          </p:nvPr>
        </p:nvSpPr>
        <p:spPr>
          <a:xfrm>
            <a:off x="5496731" y="2522643"/>
            <a:ext cx="5181600" cy="1504239"/>
          </a:xfrm>
          <a:prstGeom prst="rect">
            <a:avLst/>
          </a:prstGeom>
        </p:spPr>
        <p:txBody>
          <a:bodyPr lIns="0" tIns="0" rIns="0" bIns="0"/>
          <a:lstStyle>
            <a:lvl1pPr marL="100581" indent="-100581">
              <a:lnSpc>
                <a:spcPts val="3060"/>
              </a:lnSpc>
              <a:spcBef>
                <a:spcPts val="0"/>
              </a:spcBef>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Tree>
    <p:extLst>
      <p:ext uri="{BB962C8B-B14F-4D97-AF65-F5344CB8AC3E}">
        <p14:creationId xmlns:p14="http://schemas.microsoft.com/office/powerpoint/2010/main" val="2194434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128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21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4" name="TextBox 13">
            <a:extLst>
              <a:ext uri="{FF2B5EF4-FFF2-40B4-BE49-F238E27FC236}">
                <a16:creationId xmlns:a16="http://schemas.microsoft.com/office/drawing/2014/main" id="{4B13C811-99BD-13F4-772A-1A40C8446B9A}"/>
              </a:ext>
            </a:extLst>
          </p:cNvPr>
          <p:cNvSpPr txBox="1"/>
          <p:nvPr userDrawn="1"/>
        </p:nvSpPr>
        <p:spPr>
          <a:xfrm>
            <a:off x="328436" y="5808860"/>
            <a:ext cx="11412051" cy="307777"/>
          </a:xfrm>
          <a:prstGeom prst="rect">
            <a:avLst/>
          </a:prstGeom>
          <a:noFill/>
        </p:spPr>
        <p:txBody>
          <a:bodyPr wrap="square" lIns="0" tIns="0" rIns="182880" bIns="0" rtlCol="0">
            <a:spAutoFit/>
          </a:bodyPr>
          <a:lstStyle/>
          <a:p>
            <a:r>
              <a:rPr lang="en-US" sz="1000" dirty="0">
                <a:solidFill>
                  <a:schemeClr val="bg1"/>
                </a:solidFill>
              </a:rPr>
              <a:t>Ratings reflect rating agency assessment of Penn Mutual’s financial strength and claims-paying ability and are subject to change. A.M. Best’s A+ rating is the second highest of 15. Moody’s Aa3 rating is the fourth highest of 21. Standard &amp; Poor’s A+ rating is the fifth highest of 22. Kroll’s AA rating is the third highest of 22. For additional ratings information, please visit </a:t>
            </a:r>
            <a:r>
              <a:rPr lang="en-US" sz="1000" dirty="0" err="1">
                <a:solidFill>
                  <a:schemeClr val="bg1"/>
                </a:solidFill>
              </a:rPr>
              <a:t>www.pennmutual.com</a:t>
            </a:r>
            <a:r>
              <a:rPr lang="en-US" sz="1000" dirty="0">
                <a:solidFill>
                  <a:schemeClr val="bg1"/>
                </a:solidFill>
              </a:rPr>
              <a:t>.</a:t>
            </a:r>
          </a:p>
        </p:txBody>
      </p:sp>
      <p:sp>
        <p:nvSpPr>
          <p:cNvPr id="16" name="Content Placeholder 2">
            <a:extLst>
              <a:ext uri="{FF2B5EF4-FFF2-40B4-BE49-F238E27FC236}">
                <a16:creationId xmlns:a16="http://schemas.microsoft.com/office/drawing/2014/main" id="{6ED0F505-3A56-90AE-0E48-05AF905CB417}"/>
              </a:ext>
            </a:extLst>
          </p:cNvPr>
          <p:cNvSpPr>
            <a:spLocks noGrp="1"/>
          </p:cNvSpPr>
          <p:nvPr>
            <p:ph idx="15"/>
          </p:nvPr>
        </p:nvSpPr>
        <p:spPr>
          <a:xfrm>
            <a:off x="3367336" y="3251201"/>
            <a:ext cx="1478403" cy="1719265"/>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pic>
        <p:nvPicPr>
          <p:cNvPr id="21" name="Picture 20">
            <a:extLst>
              <a:ext uri="{FF2B5EF4-FFF2-40B4-BE49-F238E27FC236}">
                <a16:creationId xmlns:a16="http://schemas.microsoft.com/office/drawing/2014/main" id="{ADC565CF-E49E-3F05-D5D1-FCBBD0DB17DF}"/>
              </a:ext>
            </a:extLst>
          </p:cNvPr>
          <p:cNvPicPr>
            <a:picLocks noChangeAspect="1"/>
          </p:cNvPicPr>
          <p:nvPr userDrawn="1"/>
        </p:nvPicPr>
        <p:blipFill>
          <a:blip r:embed="rId4"/>
          <a:stretch>
            <a:fillRect/>
          </a:stretch>
        </p:blipFill>
        <p:spPr>
          <a:xfrm>
            <a:off x="1279875" y="1486927"/>
            <a:ext cx="9632252" cy="1741892"/>
          </a:xfrm>
          <a:prstGeom prst="rect">
            <a:avLst/>
          </a:prstGeom>
        </p:spPr>
      </p:pic>
      <p:sp>
        <p:nvSpPr>
          <p:cNvPr id="23" name="Content Placeholder 2">
            <a:extLst>
              <a:ext uri="{FF2B5EF4-FFF2-40B4-BE49-F238E27FC236}">
                <a16:creationId xmlns:a16="http://schemas.microsoft.com/office/drawing/2014/main" id="{1C12D56D-26D1-34EB-A424-0753CC6E2387}"/>
              </a:ext>
            </a:extLst>
          </p:cNvPr>
          <p:cNvSpPr>
            <a:spLocks noGrp="1"/>
          </p:cNvSpPr>
          <p:nvPr>
            <p:ph idx="19"/>
          </p:nvPr>
        </p:nvSpPr>
        <p:spPr>
          <a:xfrm>
            <a:off x="5348536" y="3251201"/>
            <a:ext cx="1478403" cy="1719265"/>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
        <p:nvSpPr>
          <p:cNvPr id="24" name="Content Placeholder 2">
            <a:extLst>
              <a:ext uri="{FF2B5EF4-FFF2-40B4-BE49-F238E27FC236}">
                <a16:creationId xmlns:a16="http://schemas.microsoft.com/office/drawing/2014/main" id="{A77C06B6-A574-F28A-6B4B-F930B2F28CDF}"/>
              </a:ext>
            </a:extLst>
          </p:cNvPr>
          <p:cNvSpPr>
            <a:spLocks noGrp="1"/>
          </p:cNvSpPr>
          <p:nvPr>
            <p:ph idx="20"/>
          </p:nvPr>
        </p:nvSpPr>
        <p:spPr>
          <a:xfrm>
            <a:off x="7329736" y="3228574"/>
            <a:ext cx="1478403" cy="1741892"/>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
        <p:nvSpPr>
          <p:cNvPr id="25" name="Content Placeholder 2">
            <a:extLst>
              <a:ext uri="{FF2B5EF4-FFF2-40B4-BE49-F238E27FC236}">
                <a16:creationId xmlns:a16="http://schemas.microsoft.com/office/drawing/2014/main" id="{2BA327A6-5802-505A-4794-EECB401B65A6}"/>
              </a:ext>
            </a:extLst>
          </p:cNvPr>
          <p:cNvSpPr>
            <a:spLocks noGrp="1"/>
          </p:cNvSpPr>
          <p:nvPr>
            <p:ph idx="21"/>
          </p:nvPr>
        </p:nvSpPr>
        <p:spPr>
          <a:xfrm>
            <a:off x="9323636" y="3228574"/>
            <a:ext cx="1478403" cy="1741892"/>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
        <p:nvSpPr>
          <p:cNvPr id="26" name="Content Placeholder 2">
            <a:extLst>
              <a:ext uri="{FF2B5EF4-FFF2-40B4-BE49-F238E27FC236}">
                <a16:creationId xmlns:a16="http://schemas.microsoft.com/office/drawing/2014/main" id="{357F6617-0B3E-B0E5-7BA3-9D86E1B003F1}"/>
              </a:ext>
            </a:extLst>
          </p:cNvPr>
          <p:cNvSpPr>
            <a:spLocks noGrp="1"/>
          </p:cNvSpPr>
          <p:nvPr>
            <p:ph idx="22"/>
          </p:nvPr>
        </p:nvSpPr>
        <p:spPr>
          <a:xfrm>
            <a:off x="1386136" y="3251201"/>
            <a:ext cx="1478403" cy="1719265"/>
          </a:xfrm>
          <a:prstGeom prst="rect">
            <a:avLst/>
          </a:prstGeom>
        </p:spPr>
        <p:txBody>
          <a:bodyPr lIns="0" tIns="0" rIns="0" bIns="0"/>
          <a:lstStyle>
            <a:lvl1pPr marL="0" indent="0">
              <a:lnSpc>
                <a:spcPct val="100000"/>
              </a:lnSpc>
              <a:spcBef>
                <a:spcPts val="0"/>
              </a:spcBef>
              <a:buFontTx/>
              <a:buNone/>
              <a:defRPr sz="10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endParaRPr lang="en-US" dirty="0"/>
          </a:p>
        </p:txBody>
      </p:sp>
    </p:spTree>
    <p:extLst>
      <p:ext uri="{BB962C8B-B14F-4D97-AF65-F5344CB8AC3E}">
        <p14:creationId xmlns:p14="http://schemas.microsoft.com/office/powerpoint/2010/main" val="3058579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127_Col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E46B-57FB-298B-3191-113332FD42A4}"/>
              </a:ext>
            </a:extLst>
          </p:cNvPr>
          <p:cNvSpPr>
            <a:spLocks noGrp="1"/>
          </p:cNvSpPr>
          <p:nvPr>
            <p:ph type="title"/>
          </p:nvPr>
        </p:nvSpPr>
        <p:spPr>
          <a:xfrm>
            <a:off x="838200" y="506582"/>
            <a:ext cx="10515600" cy="661820"/>
          </a:xfrm>
          <a:prstGeom prst="rect">
            <a:avLst/>
          </a:prstGeom>
        </p:spPr>
        <p:txBody>
          <a:bodyPr lIns="0" tIns="0" rIns="0" bIns="0"/>
          <a:lstStyle>
            <a:lvl1pPr algn="ctr">
              <a:defRPr sz="32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2" name="Graphic 21">
            <a:extLst>
              <a:ext uri="{FF2B5EF4-FFF2-40B4-BE49-F238E27FC236}">
                <a16:creationId xmlns:a16="http://schemas.microsoft.com/office/drawing/2014/main" id="{BE29D41E-219A-48C7-9292-B717E37165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8437" y="6337717"/>
            <a:ext cx="1307423" cy="234119"/>
          </a:xfrm>
          <a:prstGeom prst="rect">
            <a:avLst/>
          </a:prstGeom>
        </p:spPr>
      </p:pic>
      <p:sp>
        <p:nvSpPr>
          <p:cNvPr id="4" name="TextBox 3">
            <a:extLst>
              <a:ext uri="{FF2B5EF4-FFF2-40B4-BE49-F238E27FC236}">
                <a16:creationId xmlns:a16="http://schemas.microsoft.com/office/drawing/2014/main" id="{2D642790-1B6A-3896-3DE8-B2C25275FF5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a:solidFill>
                  <a:srgbClr val="000000"/>
                </a:solidFill>
                <a:latin typeface="Arial"/>
                <a:cs typeface="+mn-cs"/>
              </a:rPr>
              <a:t>© 2022 Penn Mutual. All rights reserved.</a:t>
            </a:r>
          </a:p>
        </p:txBody>
      </p:sp>
      <p:sp>
        <p:nvSpPr>
          <p:cNvPr id="5" name="TextBox 4">
            <a:extLst>
              <a:ext uri="{FF2B5EF4-FFF2-40B4-BE49-F238E27FC236}">
                <a16:creationId xmlns:a16="http://schemas.microsoft.com/office/drawing/2014/main" id="{E080B72A-9E4F-4732-1AB2-8DE5E43B9F6B}"/>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sp>
        <p:nvSpPr>
          <p:cNvPr id="7" name="Subtitle 2">
            <a:extLst>
              <a:ext uri="{FF2B5EF4-FFF2-40B4-BE49-F238E27FC236}">
                <a16:creationId xmlns:a16="http://schemas.microsoft.com/office/drawing/2014/main" id="{9AD9B33A-132A-7823-001B-4F56BFB4FADB}"/>
              </a:ext>
            </a:extLst>
          </p:cNvPr>
          <p:cNvSpPr>
            <a:spLocks noGrp="1"/>
          </p:cNvSpPr>
          <p:nvPr>
            <p:ph type="subTitle" idx="1"/>
          </p:nvPr>
        </p:nvSpPr>
        <p:spPr>
          <a:xfrm>
            <a:off x="838200" y="1172106"/>
            <a:ext cx="10515600" cy="368828"/>
          </a:xfrm>
          <a:prstGeom prst="rect">
            <a:avLst/>
          </a:prstGeom>
        </p:spPr>
        <p:txBody>
          <a:bodyPr/>
          <a:lstStyle>
            <a:lvl1pPr marL="0" indent="0" algn="ctr">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9886FDB2-C695-DF30-4030-A68053DF4C6F}"/>
              </a:ext>
            </a:extLst>
          </p:cNvPr>
          <p:cNvGrpSpPr/>
          <p:nvPr userDrawn="1"/>
        </p:nvGrpSpPr>
        <p:grpSpPr>
          <a:xfrm>
            <a:off x="1148057" y="1921830"/>
            <a:ext cx="9878843" cy="1808983"/>
            <a:chOff x="1590237" y="2183822"/>
            <a:chExt cx="8763001" cy="1604652"/>
          </a:xfrm>
        </p:grpSpPr>
        <p:pic>
          <p:nvPicPr>
            <p:cNvPr id="8" name="Picture 7">
              <a:extLst>
                <a:ext uri="{FF2B5EF4-FFF2-40B4-BE49-F238E27FC236}">
                  <a16:creationId xmlns:a16="http://schemas.microsoft.com/office/drawing/2014/main" id="{D52BF54E-95A2-D168-8CDC-006F85E355C9}"/>
                </a:ext>
              </a:extLst>
            </p:cNvPr>
            <p:cNvPicPr>
              <a:picLocks noChangeAspect="1"/>
            </p:cNvPicPr>
            <p:nvPr/>
          </p:nvPicPr>
          <p:blipFill>
            <a:blip r:embed="rId4"/>
            <a:srcRect/>
            <a:stretch/>
          </p:blipFill>
          <p:spPr>
            <a:xfrm>
              <a:off x="1590237" y="2183822"/>
              <a:ext cx="8763001" cy="1604652"/>
            </a:xfrm>
            <a:prstGeom prst="rect">
              <a:avLst/>
            </a:prstGeom>
          </p:spPr>
        </p:pic>
        <p:sp>
          <p:nvSpPr>
            <p:cNvPr id="9" name="TextBox 8">
              <a:extLst>
                <a:ext uri="{FF2B5EF4-FFF2-40B4-BE49-F238E27FC236}">
                  <a16:creationId xmlns:a16="http://schemas.microsoft.com/office/drawing/2014/main" id="{EC1E3A01-BA12-AB9D-E23B-3E687844A1C4}"/>
                </a:ext>
              </a:extLst>
            </p:cNvPr>
            <p:cNvSpPr txBox="1"/>
            <p:nvPr/>
          </p:nvSpPr>
          <p:spPr>
            <a:xfrm>
              <a:off x="1590238" y="3383847"/>
              <a:ext cx="1601358" cy="232060"/>
            </a:xfrm>
            <a:prstGeom prst="rect">
              <a:avLst/>
            </a:prstGeom>
            <a:noFill/>
          </p:spPr>
          <p:txBody>
            <a:bodyPr wrap="square" rtlCol="0">
              <a:spAutoFit/>
            </a:bodyPr>
            <a:lstStyle/>
            <a:p>
              <a:pPr algn="ctr"/>
              <a:r>
                <a:rPr lang="en-US" sz="1100" b="1">
                  <a:solidFill>
                    <a:schemeClr val="bg1"/>
                  </a:solidFill>
                </a:rPr>
                <a:t>March 2021</a:t>
              </a:r>
            </a:p>
          </p:txBody>
        </p:sp>
        <p:sp>
          <p:nvSpPr>
            <p:cNvPr id="10" name="TextBox 9">
              <a:extLst>
                <a:ext uri="{FF2B5EF4-FFF2-40B4-BE49-F238E27FC236}">
                  <a16:creationId xmlns:a16="http://schemas.microsoft.com/office/drawing/2014/main" id="{18DF143A-BD1B-274F-2C96-71986C14DBC1}"/>
                </a:ext>
              </a:extLst>
            </p:cNvPr>
            <p:cNvSpPr txBox="1"/>
            <p:nvPr/>
          </p:nvSpPr>
          <p:spPr>
            <a:xfrm>
              <a:off x="3405025" y="3443161"/>
              <a:ext cx="1567505" cy="150157"/>
            </a:xfrm>
            <a:prstGeom prst="rect">
              <a:avLst/>
            </a:prstGeom>
            <a:noFill/>
          </p:spPr>
          <p:txBody>
            <a:bodyPr wrap="square" lIns="0" tIns="0" rIns="0" bIns="0" rtlCol="0">
              <a:spAutoFit/>
            </a:bodyPr>
            <a:lstStyle/>
            <a:p>
              <a:pPr algn="ctr"/>
              <a:r>
                <a:rPr lang="en-US" sz="1100" b="1">
                  <a:solidFill>
                    <a:schemeClr val="bg1"/>
                  </a:solidFill>
                </a:rPr>
                <a:t>April 2021</a:t>
              </a:r>
            </a:p>
          </p:txBody>
        </p:sp>
        <p:sp>
          <p:nvSpPr>
            <p:cNvPr id="11" name="TextBox 10">
              <a:extLst>
                <a:ext uri="{FF2B5EF4-FFF2-40B4-BE49-F238E27FC236}">
                  <a16:creationId xmlns:a16="http://schemas.microsoft.com/office/drawing/2014/main" id="{630B8048-6BED-8E0B-EC47-9DE321D8299D}"/>
                </a:ext>
              </a:extLst>
            </p:cNvPr>
            <p:cNvSpPr txBox="1"/>
            <p:nvPr/>
          </p:nvSpPr>
          <p:spPr>
            <a:xfrm>
              <a:off x="5185959" y="3444012"/>
              <a:ext cx="1600591" cy="150157"/>
            </a:xfrm>
            <a:prstGeom prst="rect">
              <a:avLst/>
            </a:prstGeom>
            <a:noFill/>
          </p:spPr>
          <p:txBody>
            <a:bodyPr wrap="square" lIns="0" tIns="0" rIns="0" bIns="0" rtlCol="0">
              <a:spAutoFit/>
            </a:bodyPr>
            <a:lstStyle/>
            <a:p>
              <a:pPr algn="ctr"/>
              <a:r>
                <a:rPr lang="en-US" sz="1100" b="1">
                  <a:solidFill>
                    <a:schemeClr val="bg1"/>
                  </a:solidFill>
                </a:rPr>
                <a:t>November 2020</a:t>
              </a:r>
            </a:p>
          </p:txBody>
        </p:sp>
        <p:sp>
          <p:nvSpPr>
            <p:cNvPr id="12" name="TextBox 11">
              <a:extLst>
                <a:ext uri="{FF2B5EF4-FFF2-40B4-BE49-F238E27FC236}">
                  <a16:creationId xmlns:a16="http://schemas.microsoft.com/office/drawing/2014/main" id="{69B3BB33-B678-6E14-6878-1BE8F2598E55}"/>
                </a:ext>
              </a:extLst>
            </p:cNvPr>
            <p:cNvSpPr txBox="1"/>
            <p:nvPr/>
          </p:nvSpPr>
          <p:spPr>
            <a:xfrm>
              <a:off x="7006043" y="3444012"/>
              <a:ext cx="1543529" cy="150157"/>
            </a:xfrm>
            <a:prstGeom prst="rect">
              <a:avLst/>
            </a:prstGeom>
            <a:noFill/>
          </p:spPr>
          <p:txBody>
            <a:bodyPr wrap="square" lIns="0" tIns="0" rIns="0" bIns="0" rtlCol="0">
              <a:spAutoFit/>
            </a:bodyPr>
            <a:lstStyle/>
            <a:p>
              <a:pPr algn="ctr"/>
              <a:r>
                <a:rPr lang="en-US" sz="1100" b="1">
                  <a:solidFill>
                    <a:schemeClr val="bg1"/>
                  </a:solidFill>
                </a:rPr>
                <a:t>November 2020</a:t>
              </a:r>
            </a:p>
          </p:txBody>
        </p:sp>
        <p:sp>
          <p:nvSpPr>
            <p:cNvPr id="13" name="TextBox 12">
              <a:extLst>
                <a:ext uri="{FF2B5EF4-FFF2-40B4-BE49-F238E27FC236}">
                  <a16:creationId xmlns:a16="http://schemas.microsoft.com/office/drawing/2014/main" id="{DC952ED6-EC78-A72F-C6D9-267099C4A259}"/>
                </a:ext>
              </a:extLst>
            </p:cNvPr>
            <p:cNvSpPr txBox="1"/>
            <p:nvPr/>
          </p:nvSpPr>
          <p:spPr>
            <a:xfrm>
              <a:off x="8763001" y="3444012"/>
              <a:ext cx="1590237" cy="150157"/>
            </a:xfrm>
            <a:prstGeom prst="rect">
              <a:avLst/>
            </a:prstGeom>
            <a:noFill/>
          </p:spPr>
          <p:txBody>
            <a:bodyPr wrap="square" lIns="0" tIns="0" rIns="0" bIns="0" rtlCol="0">
              <a:spAutoFit/>
            </a:bodyPr>
            <a:lstStyle/>
            <a:p>
              <a:pPr algn="ctr"/>
              <a:r>
                <a:rPr lang="en-US" sz="1100" b="1"/>
                <a:t>Rolling</a:t>
              </a:r>
            </a:p>
          </p:txBody>
        </p:sp>
      </p:grpSp>
      <p:sp>
        <p:nvSpPr>
          <p:cNvPr id="15" name="Content Placeholder 2">
            <a:extLst>
              <a:ext uri="{FF2B5EF4-FFF2-40B4-BE49-F238E27FC236}">
                <a16:creationId xmlns:a16="http://schemas.microsoft.com/office/drawing/2014/main" id="{16D85964-C81C-955F-0079-6E27DC93C3D0}"/>
              </a:ext>
            </a:extLst>
          </p:cNvPr>
          <p:cNvSpPr>
            <a:spLocks noGrp="1"/>
          </p:cNvSpPr>
          <p:nvPr>
            <p:ph idx="14"/>
          </p:nvPr>
        </p:nvSpPr>
        <p:spPr>
          <a:xfrm>
            <a:off x="1244906"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6" name="Content Placeholder 2">
            <a:extLst>
              <a:ext uri="{FF2B5EF4-FFF2-40B4-BE49-F238E27FC236}">
                <a16:creationId xmlns:a16="http://schemas.microsoft.com/office/drawing/2014/main" id="{6ED0F505-3A56-90AE-0E48-05AF905CB417}"/>
              </a:ext>
            </a:extLst>
          </p:cNvPr>
          <p:cNvSpPr>
            <a:spLocks noGrp="1"/>
          </p:cNvSpPr>
          <p:nvPr>
            <p:ph idx="15"/>
          </p:nvPr>
        </p:nvSpPr>
        <p:spPr>
          <a:xfrm>
            <a:off x="3260993"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7" name="Content Placeholder 2">
            <a:extLst>
              <a:ext uri="{FF2B5EF4-FFF2-40B4-BE49-F238E27FC236}">
                <a16:creationId xmlns:a16="http://schemas.microsoft.com/office/drawing/2014/main" id="{E6961D4F-E472-3DAB-3BD1-62FE75EE8D61}"/>
              </a:ext>
            </a:extLst>
          </p:cNvPr>
          <p:cNvSpPr>
            <a:spLocks noGrp="1"/>
          </p:cNvSpPr>
          <p:nvPr>
            <p:ph idx="16"/>
          </p:nvPr>
        </p:nvSpPr>
        <p:spPr>
          <a:xfrm>
            <a:off x="5288095"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8" name="Content Placeholder 2">
            <a:extLst>
              <a:ext uri="{FF2B5EF4-FFF2-40B4-BE49-F238E27FC236}">
                <a16:creationId xmlns:a16="http://schemas.microsoft.com/office/drawing/2014/main" id="{0EBF08B1-F2E7-ABE0-FB42-92EC2A6B132D}"/>
              </a:ext>
            </a:extLst>
          </p:cNvPr>
          <p:cNvSpPr>
            <a:spLocks noGrp="1"/>
          </p:cNvSpPr>
          <p:nvPr>
            <p:ph idx="17"/>
          </p:nvPr>
        </p:nvSpPr>
        <p:spPr>
          <a:xfrm>
            <a:off x="7304182"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19" name="Content Placeholder 2">
            <a:extLst>
              <a:ext uri="{FF2B5EF4-FFF2-40B4-BE49-F238E27FC236}">
                <a16:creationId xmlns:a16="http://schemas.microsoft.com/office/drawing/2014/main" id="{73F8A9C6-A0BD-68A4-8DA0-3DD5AE217D6E}"/>
              </a:ext>
            </a:extLst>
          </p:cNvPr>
          <p:cNvSpPr>
            <a:spLocks noGrp="1"/>
          </p:cNvSpPr>
          <p:nvPr>
            <p:ph idx="18"/>
          </p:nvPr>
        </p:nvSpPr>
        <p:spPr>
          <a:xfrm>
            <a:off x="9287218" y="3853425"/>
            <a:ext cx="1597447" cy="1146923"/>
          </a:xfrm>
          <a:prstGeom prst="rect">
            <a:avLst/>
          </a:prstGeom>
        </p:spPr>
        <p:txBody>
          <a:bodyPr lIns="0" tIns="0" rIns="0" bIns="0"/>
          <a:lstStyle>
            <a:lvl1pPr marL="0" indent="0">
              <a:lnSpc>
                <a:spcPct val="100000"/>
              </a:lnSpc>
              <a:spcBef>
                <a:spcPts val="0"/>
              </a:spcBef>
              <a:buFontTx/>
              <a:buNone/>
              <a:defRPr sz="1200" b="0" i="0">
                <a:latin typeface="Arial" panose="020B0604020202020204" pitchFamily="34" charset="0"/>
                <a:cs typeface="Arial" panose="020B0604020202020204" pitchFamily="34" charset="0"/>
              </a:defRPr>
            </a:lvl1pPr>
            <a:lvl2pPr marL="100581" indent="-192019">
              <a:lnSpc>
                <a:spcPts val="3360"/>
              </a:lnSpc>
              <a:spcBef>
                <a:spcPts val="0"/>
              </a:spcBef>
              <a:defRPr b="0" i="0">
                <a:latin typeface="Arial" panose="020B0604020202020204" pitchFamily="34" charset="0"/>
                <a:cs typeface="Arial" panose="020B0604020202020204" pitchFamily="34" charset="0"/>
              </a:defRPr>
            </a:lvl2pPr>
            <a:lvl3pPr marL="100581" indent="-192019">
              <a:lnSpc>
                <a:spcPts val="3360"/>
              </a:lnSpc>
              <a:spcBef>
                <a:spcPts val="0"/>
              </a:spcBef>
              <a:defRPr b="0" i="0">
                <a:latin typeface="Arial" panose="020B0604020202020204" pitchFamily="34" charset="0"/>
                <a:cs typeface="Arial" panose="020B0604020202020204" pitchFamily="34" charset="0"/>
              </a:defRPr>
            </a:lvl3pPr>
            <a:lvl4pPr marL="100581" indent="-192019">
              <a:lnSpc>
                <a:spcPts val="3360"/>
              </a:lnSpc>
              <a:spcBef>
                <a:spcPts val="0"/>
              </a:spcBef>
              <a:defRPr b="0" i="0">
                <a:latin typeface="Arial" panose="020B0604020202020204" pitchFamily="34" charset="0"/>
                <a:cs typeface="Arial" panose="020B0604020202020204" pitchFamily="34" charset="0"/>
              </a:defRPr>
            </a:lvl4pPr>
            <a:lvl5pPr marL="100581" indent="-192019">
              <a:lnSpc>
                <a:spcPts val="3360"/>
              </a:lnSpc>
              <a:spcBef>
                <a:spcPts val="0"/>
              </a:spcBef>
              <a:defRPr b="0" i="0">
                <a:latin typeface="Arial" panose="020B0604020202020204" pitchFamily="34" charset="0"/>
                <a:cs typeface="Arial" panose="020B0604020202020204" pitchFamily="34" charset="0"/>
              </a:defRPr>
            </a:lvl5pPr>
          </a:lstStyle>
          <a:p>
            <a:pPr lvl="0"/>
            <a:r>
              <a:rPr lang="en-US" dirty="0"/>
              <a:t>Click to edit Master text style</a:t>
            </a:r>
          </a:p>
        </p:txBody>
      </p:sp>
      <p:sp>
        <p:nvSpPr>
          <p:cNvPr id="25" name="Content Placeholder 24">
            <a:extLst>
              <a:ext uri="{FF2B5EF4-FFF2-40B4-BE49-F238E27FC236}">
                <a16:creationId xmlns:a16="http://schemas.microsoft.com/office/drawing/2014/main" id="{BC302DD9-0D5A-7735-4E9A-18C0DFA7D15C}"/>
              </a:ext>
            </a:extLst>
          </p:cNvPr>
          <p:cNvSpPr>
            <a:spLocks noGrp="1"/>
          </p:cNvSpPr>
          <p:nvPr>
            <p:ph sz="quarter" idx="19"/>
          </p:nvPr>
        </p:nvSpPr>
        <p:spPr>
          <a:xfrm>
            <a:off x="1147933" y="5634318"/>
            <a:ext cx="9878843" cy="368828"/>
          </a:xfrm>
          <a:prstGeom prst="rect">
            <a:avLst/>
          </a:prstGeom>
        </p:spPr>
        <p:txBody>
          <a:bodyPr lIns="0" tIns="0" rIns="0" bIns="0"/>
          <a:lstStyle>
            <a:lvl1pPr marL="0" indent="0">
              <a:buFontTx/>
              <a:buNone/>
              <a:defRPr sz="1000"/>
            </a:lvl1pPr>
            <a:lvl2pPr marL="457189" indent="0">
              <a:buFontTx/>
              <a:buNone/>
              <a:defRPr sz="1200"/>
            </a:lvl2pPr>
            <a:lvl3pPr marL="914377" indent="0">
              <a:buFontTx/>
              <a:buNone/>
              <a:defRPr sz="1200"/>
            </a:lvl3pPr>
            <a:lvl4pPr marL="1371566" indent="0">
              <a:buFontTx/>
              <a:buNone/>
              <a:defRPr sz="1200"/>
            </a:lvl4pPr>
            <a:lvl5pPr marL="1828754" indent="0">
              <a:buFontTx/>
              <a:buNone/>
              <a:defRPr sz="1200"/>
            </a:lvl5pPr>
          </a:lstStyle>
          <a:p>
            <a:pPr lvl="0"/>
            <a:r>
              <a:rPr lang="en-US" dirty="0"/>
              <a:t>Click to edit Master text styles</a:t>
            </a:r>
          </a:p>
        </p:txBody>
      </p:sp>
    </p:spTree>
    <p:extLst>
      <p:ext uri="{BB962C8B-B14F-4D97-AF65-F5344CB8AC3E}">
        <p14:creationId xmlns:p14="http://schemas.microsoft.com/office/powerpoint/2010/main" val="2821801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7_Boilerplate disclaim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96FF229-2780-1E88-7019-D320B9F5DFD7}"/>
              </a:ext>
            </a:extLst>
          </p:cNvPr>
          <p:cNvPicPr>
            <a:picLocks noChangeAspect="1"/>
          </p:cNvPicPr>
          <p:nvPr userDrawn="1"/>
        </p:nvPicPr>
        <p:blipFill>
          <a:blip r:embed="rId2"/>
          <a:srcRect/>
          <a:stretch/>
        </p:blipFill>
        <p:spPr>
          <a:xfrm>
            <a:off x="4063721" y="3494627"/>
            <a:ext cx="1493297" cy="2963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3" name="Rectangle 2">
            <a:extLst>
              <a:ext uri="{FF2B5EF4-FFF2-40B4-BE49-F238E27FC236}">
                <a16:creationId xmlns:a16="http://schemas.microsoft.com/office/drawing/2014/main" id="{6AC52256-861A-41B7-A8AD-2CB6A1751B75}"/>
              </a:ext>
            </a:extLst>
          </p:cNvPr>
          <p:cNvSpPr/>
          <p:nvPr userDrawn="1"/>
        </p:nvSpPr>
        <p:spPr>
          <a:xfrm>
            <a:off x="642797" y="534156"/>
            <a:ext cx="3195873" cy="3195873"/>
          </a:xfrm>
          <a:prstGeom prst="rect">
            <a:avLst/>
          </a:prstGeom>
          <a:solidFill>
            <a:srgbClr val="007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spc="300"/>
          </a:p>
        </p:txBody>
      </p:sp>
      <p:sp>
        <p:nvSpPr>
          <p:cNvPr id="20" name="TextBox 19">
            <a:extLst>
              <a:ext uri="{FF2B5EF4-FFF2-40B4-BE49-F238E27FC236}">
                <a16:creationId xmlns:a16="http://schemas.microsoft.com/office/drawing/2014/main" id="{8D93D15C-D07E-4B8C-9571-7C7300808BB5}"/>
              </a:ext>
            </a:extLst>
          </p:cNvPr>
          <p:cNvSpPr txBox="1"/>
          <p:nvPr userDrawn="1"/>
        </p:nvSpPr>
        <p:spPr>
          <a:xfrm>
            <a:off x="4038601" y="980461"/>
            <a:ext cx="6092228" cy="2246769"/>
          </a:xfrm>
          <a:prstGeom prst="rect">
            <a:avLst/>
          </a:prstGeom>
          <a:noFill/>
        </p:spPr>
        <p:txBody>
          <a:bodyPr wrap="square">
            <a:spAutoFit/>
          </a:bodyPr>
          <a:lstStyle/>
          <a:p>
            <a:pPr algn="l"/>
            <a:r>
              <a:rPr lang="en-US" sz="1400">
                <a:solidFill>
                  <a:schemeClr val="bg1"/>
                </a:solidFill>
              </a:rPr>
              <a:t>For more than 175 years, Penn Mutual has been helping people get stronger. Our expertly crafted life insurance is vital to long-term financial health and strengthens people’s ability to enjoy every day. Working with our trusted network of financial professionals, we take the long view, building customized solutions for individuals, their families, and their businesses. Penn Mutual supports its financial professionals with retirement and investment services through its wholly owned subsidiary Hornor, Townsend &amp; Kent, LLC, member FINRA/SIPC.</a:t>
            </a:r>
          </a:p>
          <a:p>
            <a:pPr algn="l"/>
            <a:endParaRPr lang="en-US" sz="1400">
              <a:solidFill>
                <a:schemeClr val="bg1"/>
              </a:solidFill>
            </a:endParaRPr>
          </a:p>
          <a:p>
            <a:pPr algn="l"/>
            <a:r>
              <a:rPr lang="nn-NO" sz="1400">
                <a:solidFill>
                  <a:schemeClr val="bg1"/>
                </a:solidFill>
              </a:rPr>
              <a:t>Visit Penn Mutual at www.pennmutual.com.</a:t>
            </a:r>
            <a:endParaRPr lang="en-US" sz="1400">
              <a:solidFill>
                <a:schemeClr val="bg1"/>
              </a:solidFill>
            </a:endParaRPr>
          </a:p>
        </p:txBody>
      </p:sp>
      <p:sp>
        <p:nvSpPr>
          <p:cNvPr id="22" name="TextBox 21">
            <a:extLst>
              <a:ext uri="{FF2B5EF4-FFF2-40B4-BE49-F238E27FC236}">
                <a16:creationId xmlns:a16="http://schemas.microsoft.com/office/drawing/2014/main" id="{2C9DE538-60BA-43F7-A97D-8D044B547113}"/>
              </a:ext>
            </a:extLst>
          </p:cNvPr>
          <p:cNvSpPr txBox="1"/>
          <p:nvPr userDrawn="1"/>
        </p:nvSpPr>
        <p:spPr>
          <a:xfrm>
            <a:off x="4038601" y="439181"/>
            <a:ext cx="6846683" cy="430887"/>
          </a:xfrm>
          <a:prstGeom prst="rect">
            <a:avLst/>
          </a:prstGeom>
          <a:noFill/>
        </p:spPr>
        <p:txBody>
          <a:bodyPr wrap="square">
            <a:spAutoFit/>
          </a:bodyPr>
          <a:lstStyle/>
          <a:p>
            <a:r>
              <a:rPr lang="en-US" sz="2200">
                <a:solidFill>
                  <a:schemeClr val="bg1"/>
                </a:solidFill>
                <a:latin typeface="+mj-lt"/>
              </a:rPr>
              <a:t>About The Penn Mutual Life Insurance Company</a:t>
            </a:r>
          </a:p>
        </p:txBody>
      </p:sp>
      <p:pic>
        <p:nvPicPr>
          <p:cNvPr id="10" name="Graphic 9">
            <a:extLst>
              <a:ext uri="{FF2B5EF4-FFF2-40B4-BE49-F238E27FC236}">
                <a16:creationId xmlns:a16="http://schemas.microsoft.com/office/drawing/2014/main" id="{9648CD6A-3AD9-469D-9FFB-FE3F0F977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8437" y="6337717"/>
            <a:ext cx="1307423" cy="234119"/>
          </a:xfrm>
          <a:prstGeom prst="rect">
            <a:avLst/>
          </a:prstGeom>
        </p:spPr>
      </p:pic>
      <p:sp>
        <p:nvSpPr>
          <p:cNvPr id="12" name="Text Placeholder 10">
            <a:extLst>
              <a:ext uri="{FF2B5EF4-FFF2-40B4-BE49-F238E27FC236}">
                <a16:creationId xmlns:a16="http://schemas.microsoft.com/office/drawing/2014/main" id="{2A6BB27F-A6DA-8D4D-87AA-C07BEF08E816}"/>
              </a:ext>
            </a:extLst>
          </p:cNvPr>
          <p:cNvSpPr>
            <a:spLocks noGrp="1"/>
          </p:cNvSpPr>
          <p:nvPr>
            <p:ph type="body" sz="quarter" idx="20" hasCustomPrompt="1"/>
          </p:nvPr>
        </p:nvSpPr>
        <p:spPr>
          <a:xfrm>
            <a:off x="633744" y="5710239"/>
            <a:ext cx="10947461" cy="421092"/>
          </a:xfrm>
          <a:prstGeom prst="rect">
            <a:avLst/>
          </a:prstGeom>
        </p:spPr>
        <p:txBody>
          <a:bodyPr>
            <a:normAutofit/>
          </a:bodyPr>
          <a:lstStyle>
            <a:lvl1pPr marL="9525" indent="-9525">
              <a:buNone/>
              <a:tabLst/>
              <a:defRPr sz="800"/>
            </a:lvl1pPr>
            <a:lvl2pPr>
              <a:buNone/>
              <a:defRPr/>
            </a:lvl2pPr>
            <a:lvl3pPr>
              <a:buNone/>
              <a:defRPr/>
            </a:lvl3pPr>
            <a:lvl4pPr>
              <a:buNone/>
              <a:defRPr/>
            </a:lvl4pPr>
            <a:lvl5pPr>
              <a:buNone/>
              <a:defRPr/>
            </a:lvl5pPr>
          </a:lstStyle>
          <a:p>
            <a:pPr lvl="0"/>
            <a:r>
              <a:rPr lang="en-US" dirty="0"/>
              <a:t>Optional disclosures go here</a:t>
            </a:r>
          </a:p>
        </p:txBody>
      </p:sp>
      <p:pic>
        <p:nvPicPr>
          <p:cNvPr id="4" name="Picture 3">
            <a:extLst>
              <a:ext uri="{FF2B5EF4-FFF2-40B4-BE49-F238E27FC236}">
                <a16:creationId xmlns:a16="http://schemas.microsoft.com/office/drawing/2014/main" id="{BD2B1BF2-9C53-4E41-AAC4-FDE64B851B81}"/>
              </a:ext>
            </a:extLst>
          </p:cNvPr>
          <p:cNvPicPr>
            <a:picLocks noChangeAspect="1"/>
          </p:cNvPicPr>
          <p:nvPr userDrawn="1"/>
        </p:nvPicPr>
        <p:blipFill>
          <a:blip r:embed="rId5"/>
          <a:stretch>
            <a:fillRect/>
          </a:stretch>
        </p:blipFill>
        <p:spPr>
          <a:xfrm>
            <a:off x="766948" y="1766863"/>
            <a:ext cx="2947569" cy="673963"/>
          </a:xfrm>
          <a:prstGeom prst="rect">
            <a:avLst/>
          </a:prstGeom>
        </p:spPr>
      </p:pic>
    </p:spTree>
    <p:extLst>
      <p:ext uri="{BB962C8B-B14F-4D97-AF65-F5344CB8AC3E}">
        <p14:creationId xmlns:p14="http://schemas.microsoft.com/office/powerpoint/2010/main" val="3518694478"/>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6_Boilerplate disclaim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96FF229-2780-1E88-7019-D320B9F5DFD7}"/>
              </a:ext>
            </a:extLst>
          </p:cNvPr>
          <p:cNvPicPr>
            <a:picLocks noChangeAspect="1"/>
          </p:cNvPicPr>
          <p:nvPr userDrawn="1"/>
        </p:nvPicPr>
        <p:blipFill>
          <a:blip r:embed="rId2"/>
          <a:srcRect/>
          <a:stretch/>
        </p:blipFill>
        <p:spPr>
          <a:xfrm>
            <a:off x="4063721" y="3494627"/>
            <a:ext cx="1493297" cy="2963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3" name="Rectangle 2">
            <a:extLst>
              <a:ext uri="{FF2B5EF4-FFF2-40B4-BE49-F238E27FC236}">
                <a16:creationId xmlns:a16="http://schemas.microsoft.com/office/drawing/2014/main" id="{6AC52256-861A-41B7-A8AD-2CB6A1751B75}"/>
              </a:ext>
            </a:extLst>
          </p:cNvPr>
          <p:cNvSpPr/>
          <p:nvPr userDrawn="1"/>
        </p:nvSpPr>
        <p:spPr>
          <a:xfrm>
            <a:off x="642797" y="534156"/>
            <a:ext cx="3195873" cy="3195873"/>
          </a:xfrm>
          <a:prstGeom prst="rect">
            <a:avLst/>
          </a:prstGeom>
          <a:solidFill>
            <a:srgbClr val="00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spc="300"/>
          </a:p>
        </p:txBody>
      </p:sp>
      <p:sp>
        <p:nvSpPr>
          <p:cNvPr id="20" name="TextBox 19">
            <a:extLst>
              <a:ext uri="{FF2B5EF4-FFF2-40B4-BE49-F238E27FC236}">
                <a16:creationId xmlns:a16="http://schemas.microsoft.com/office/drawing/2014/main" id="{8D93D15C-D07E-4B8C-9571-7C7300808BB5}"/>
              </a:ext>
            </a:extLst>
          </p:cNvPr>
          <p:cNvSpPr txBox="1"/>
          <p:nvPr userDrawn="1"/>
        </p:nvSpPr>
        <p:spPr>
          <a:xfrm>
            <a:off x="4038601" y="980461"/>
            <a:ext cx="6092228" cy="2246769"/>
          </a:xfrm>
          <a:prstGeom prst="rect">
            <a:avLst/>
          </a:prstGeom>
          <a:noFill/>
        </p:spPr>
        <p:txBody>
          <a:bodyPr wrap="square">
            <a:spAutoFit/>
          </a:bodyPr>
          <a:lstStyle/>
          <a:p>
            <a:pPr algn="l"/>
            <a:r>
              <a:rPr lang="en-US" sz="1400">
                <a:solidFill>
                  <a:schemeClr val="bg1"/>
                </a:solidFill>
              </a:rPr>
              <a:t>For more than 175 years, Penn Mutual has been helping people get stronger. Our expertly crafted life insurance is vital to long-term financial health and strengthens people’s ability to enjoy every day. Working with our trusted network of financial professionals, we take the long view, building customized solutions for individuals, their families, and their businesses. Penn Mutual supports its financial professionals with retirement and investment services through its wholly owned subsidiary Hornor, Townsend &amp; Kent, LLC, member FINRA/SIPC.</a:t>
            </a:r>
          </a:p>
          <a:p>
            <a:pPr algn="l"/>
            <a:endParaRPr lang="en-US" sz="1400">
              <a:solidFill>
                <a:schemeClr val="bg1"/>
              </a:solidFill>
            </a:endParaRPr>
          </a:p>
          <a:p>
            <a:pPr algn="l"/>
            <a:r>
              <a:rPr lang="nn-NO" sz="1400">
                <a:solidFill>
                  <a:schemeClr val="bg1"/>
                </a:solidFill>
              </a:rPr>
              <a:t>Visit Penn Mutual at www.pennmutual.com.</a:t>
            </a:r>
            <a:endParaRPr lang="en-US" sz="1400">
              <a:solidFill>
                <a:schemeClr val="bg1"/>
              </a:solidFill>
            </a:endParaRPr>
          </a:p>
        </p:txBody>
      </p:sp>
      <p:sp>
        <p:nvSpPr>
          <p:cNvPr id="22" name="TextBox 21">
            <a:extLst>
              <a:ext uri="{FF2B5EF4-FFF2-40B4-BE49-F238E27FC236}">
                <a16:creationId xmlns:a16="http://schemas.microsoft.com/office/drawing/2014/main" id="{2C9DE538-60BA-43F7-A97D-8D044B547113}"/>
              </a:ext>
            </a:extLst>
          </p:cNvPr>
          <p:cNvSpPr txBox="1"/>
          <p:nvPr userDrawn="1"/>
        </p:nvSpPr>
        <p:spPr>
          <a:xfrm>
            <a:off x="4038601" y="439181"/>
            <a:ext cx="6846683" cy="430887"/>
          </a:xfrm>
          <a:prstGeom prst="rect">
            <a:avLst/>
          </a:prstGeom>
          <a:noFill/>
        </p:spPr>
        <p:txBody>
          <a:bodyPr wrap="square">
            <a:spAutoFit/>
          </a:bodyPr>
          <a:lstStyle/>
          <a:p>
            <a:r>
              <a:rPr lang="en-US" sz="2200">
                <a:solidFill>
                  <a:schemeClr val="bg1"/>
                </a:solidFill>
                <a:latin typeface="+mj-lt"/>
              </a:rPr>
              <a:t>About The Penn Mutual Life Insurance Company</a:t>
            </a:r>
          </a:p>
        </p:txBody>
      </p:sp>
      <p:pic>
        <p:nvPicPr>
          <p:cNvPr id="10" name="Graphic 9">
            <a:extLst>
              <a:ext uri="{FF2B5EF4-FFF2-40B4-BE49-F238E27FC236}">
                <a16:creationId xmlns:a16="http://schemas.microsoft.com/office/drawing/2014/main" id="{9648CD6A-3AD9-469D-9FFB-FE3F0F977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8437" y="6337717"/>
            <a:ext cx="1307423" cy="234119"/>
          </a:xfrm>
          <a:prstGeom prst="rect">
            <a:avLst/>
          </a:prstGeom>
        </p:spPr>
      </p:pic>
      <p:sp>
        <p:nvSpPr>
          <p:cNvPr id="12" name="Text Placeholder 10">
            <a:extLst>
              <a:ext uri="{FF2B5EF4-FFF2-40B4-BE49-F238E27FC236}">
                <a16:creationId xmlns:a16="http://schemas.microsoft.com/office/drawing/2014/main" id="{2A6BB27F-A6DA-8D4D-87AA-C07BEF08E816}"/>
              </a:ext>
            </a:extLst>
          </p:cNvPr>
          <p:cNvSpPr>
            <a:spLocks noGrp="1"/>
          </p:cNvSpPr>
          <p:nvPr>
            <p:ph type="body" sz="quarter" idx="20" hasCustomPrompt="1"/>
          </p:nvPr>
        </p:nvSpPr>
        <p:spPr>
          <a:xfrm>
            <a:off x="633744" y="5710239"/>
            <a:ext cx="10947461" cy="421092"/>
          </a:xfrm>
          <a:prstGeom prst="rect">
            <a:avLst/>
          </a:prstGeom>
        </p:spPr>
        <p:txBody>
          <a:bodyPr>
            <a:normAutofit/>
          </a:bodyPr>
          <a:lstStyle>
            <a:lvl1pPr marL="9525" indent="-9525">
              <a:buNone/>
              <a:tabLst/>
              <a:defRPr sz="800"/>
            </a:lvl1pPr>
            <a:lvl2pPr>
              <a:buNone/>
              <a:defRPr/>
            </a:lvl2pPr>
            <a:lvl3pPr>
              <a:buNone/>
              <a:defRPr/>
            </a:lvl3pPr>
            <a:lvl4pPr>
              <a:buNone/>
              <a:defRPr/>
            </a:lvl4pPr>
            <a:lvl5pPr>
              <a:buNone/>
              <a:defRPr/>
            </a:lvl5pPr>
          </a:lstStyle>
          <a:p>
            <a:pPr lvl="0"/>
            <a:r>
              <a:rPr lang="en-US" dirty="0"/>
              <a:t>Optional disclosures go here</a:t>
            </a:r>
          </a:p>
        </p:txBody>
      </p:sp>
      <p:pic>
        <p:nvPicPr>
          <p:cNvPr id="4" name="Picture 3">
            <a:extLst>
              <a:ext uri="{FF2B5EF4-FFF2-40B4-BE49-F238E27FC236}">
                <a16:creationId xmlns:a16="http://schemas.microsoft.com/office/drawing/2014/main" id="{BD2B1BF2-9C53-4E41-AAC4-FDE64B851B81}"/>
              </a:ext>
            </a:extLst>
          </p:cNvPr>
          <p:cNvPicPr>
            <a:picLocks noChangeAspect="1"/>
          </p:cNvPicPr>
          <p:nvPr userDrawn="1"/>
        </p:nvPicPr>
        <p:blipFill>
          <a:blip r:embed="rId5"/>
          <a:stretch>
            <a:fillRect/>
          </a:stretch>
        </p:blipFill>
        <p:spPr>
          <a:xfrm>
            <a:off x="766948" y="1766863"/>
            <a:ext cx="2947569" cy="673963"/>
          </a:xfrm>
          <a:prstGeom prst="rect">
            <a:avLst/>
          </a:prstGeom>
        </p:spPr>
      </p:pic>
    </p:spTree>
    <p:extLst>
      <p:ext uri="{BB962C8B-B14F-4D97-AF65-F5344CB8AC3E}">
        <p14:creationId xmlns:p14="http://schemas.microsoft.com/office/powerpoint/2010/main" val="1829483498"/>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1" indent="0" algn="ctr">
              <a:buNone/>
              <a:defRPr sz="2000"/>
            </a:lvl2pPr>
            <a:lvl3pPr marL="914341" indent="0" algn="ctr">
              <a:buNone/>
              <a:defRPr sz="1800"/>
            </a:lvl3pPr>
            <a:lvl4pPr marL="1371512" indent="0" algn="ctr">
              <a:buNone/>
              <a:defRPr sz="1600"/>
            </a:lvl4pPr>
            <a:lvl5pPr marL="1828682" indent="0" algn="ctr">
              <a:buNone/>
              <a:defRPr sz="1600"/>
            </a:lvl5pPr>
            <a:lvl6pPr marL="2285853" indent="0" algn="ctr">
              <a:buNone/>
              <a:defRPr sz="1600"/>
            </a:lvl6pPr>
            <a:lvl7pPr marL="2743023" indent="0" algn="ctr">
              <a:buNone/>
              <a:defRPr sz="1600"/>
            </a:lvl7pPr>
            <a:lvl8pPr marL="3200194" indent="0" algn="ctr">
              <a:buNone/>
              <a:defRPr sz="1600"/>
            </a:lvl8pPr>
            <a:lvl9pPr marL="365736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AB3E5E-DC52-4471-8238-7146BF3541B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2569007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ur Points Vertical 8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0" name="Text Placeholder 37">
            <a:extLst>
              <a:ext uri="{FF2B5EF4-FFF2-40B4-BE49-F238E27FC236}">
                <a16:creationId xmlns:a16="http://schemas.microsoft.com/office/drawing/2014/main" id="{7E9DB66F-EA08-7136-8DCD-F1211AF2977F}"/>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1" name="Text Placeholder 37">
            <a:extLst>
              <a:ext uri="{FF2B5EF4-FFF2-40B4-BE49-F238E27FC236}">
                <a16:creationId xmlns:a16="http://schemas.microsoft.com/office/drawing/2014/main" id="{9EB0BA37-D9B1-C0D8-7855-E7BFEC3D728F}"/>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2" name="Text Placeholder 37">
            <a:extLst>
              <a:ext uri="{FF2B5EF4-FFF2-40B4-BE49-F238E27FC236}">
                <a16:creationId xmlns:a16="http://schemas.microsoft.com/office/drawing/2014/main" id="{40B0FF16-79AE-3A4E-4DE5-A1017C02F50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3" name="Text Placeholder 37">
            <a:extLst>
              <a:ext uri="{FF2B5EF4-FFF2-40B4-BE49-F238E27FC236}">
                <a16:creationId xmlns:a16="http://schemas.microsoft.com/office/drawing/2014/main" id="{8837B1EB-EC1D-6749-C39E-322A1E56409B}"/>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27" name="Text Placeholder 14">
            <a:extLst>
              <a:ext uri="{FF2B5EF4-FFF2-40B4-BE49-F238E27FC236}">
                <a16:creationId xmlns:a16="http://schemas.microsoft.com/office/drawing/2014/main" id="{F01F7C75-D52B-C408-F5E0-C5C887059329}"/>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28" name="Text Placeholder 14">
            <a:extLst>
              <a:ext uri="{FF2B5EF4-FFF2-40B4-BE49-F238E27FC236}">
                <a16:creationId xmlns:a16="http://schemas.microsoft.com/office/drawing/2014/main" id="{9BE04814-3A89-A537-8802-A72B177D4C89}"/>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0" name="Text Placeholder 14">
            <a:extLst>
              <a:ext uri="{FF2B5EF4-FFF2-40B4-BE49-F238E27FC236}">
                <a16:creationId xmlns:a16="http://schemas.microsoft.com/office/drawing/2014/main" id="{77EFE0CD-51B2-43D0-72FD-4B8D8D1975F4}"/>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33558A78-3AF3-317C-AB82-3A46CFF28A2C}"/>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20AD60A9-D55E-ADDB-329C-E1BE8B37B25F}"/>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EB13D011-EF53-4B1D-B6F4-F9B72E48A52B}"/>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C67ADE66-7A2C-E2EC-6223-6D7EB07B3098}"/>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FF0A0CBB-BDD9-E324-1321-26B738C158E6}"/>
              </a:ext>
            </a:extLst>
          </p:cNvPr>
          <p:cNvSpPr>
            <a:spLocks noGrp="1"/>
          </p:cNvSpPr>
          <p:nvPr>
            <p:ph type="body" sz="quarter" idx="31"/>
          </p:nvPr>
        </p:nvSpPr>
        <p:spPr>
          <a:xfrm>
            <a:off x="903591" y="2642237"/>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2386B057-DD2C-39A6-2552-F6CC3319B401}"/>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66340431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B3E5E-DC52-4471-8238-7146BF3541B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1787157229"/>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171" indent="0">
              <a:buNone/>
              <a:defRPr sz="2000">
                <a:solidFill>
                  <a:schemeClr val="tx1">
                    <a:tint val="82000"/>
                  </a:schemeClr>
                </a:solidFill>
              </a:defRPr>
            </a:lvl2pPr>
            <a:lvl3pPr marL="914341" indent="0">
              <a:buNone/>
              <a:defRPr sz="1800">
                <a:solidFill>
                  <a:schemeClr val="tx1">
                    <a:tint val="82000"/>
                  </a:schemeClr>
                </a:solidFill>
              </a:defRPr>
            </a:lvl3pPr>
            <a:lvl4pPr marL="1371512" indent="0">
              <a:buNone/>
              <a:defRPr sz="1600">
                <a:solidFill>
                  <a:schemeClr val="tx1">
                    <a:tint val="82000"/>
                  </a:schemeClr>
                </a:solidFill>
              </a:defRPr>
            </a:lvl4pPr>
            <a:lvl5pPr marL="1828682" indent="0">
              <a:buNone/>
              <a:defRPr sz="1600">
                <a:solidFill>
                  <a:schemeClr val="tx1">
                    <a:tint val="82000"/>
                  </a:schemeClr>
                </a:solidFill>
              </a:defRPr>
            </a:lvl5pPr>
            <a:lvl6pPr marL="2285853" indent="0">
              <a:buNone/>
              <a:defRPr sz="1600">
                <a:solidFill>
                  <a:schemeClr val="tx1">
                    <a:tint val="82000"/>
                  </a:schemeClr>
                </a:solidFill>
              </a:defRPr>
            </a:lvl6pPr>
            <a:lvl7pPr marL="2743023" indent="0">
              <a:buNone/>
              <a:defRPr sz="1600">
                <a:solidFill>
                  <a:schemeClr val="tx1">
                    <a:tint val="82000"/>
                  </a:schemeClr>
                </a:solidFill>
              </a:defRPr>
            </a:lvl7pPr>
            <a:lvl8pPr marL="3200194" indent="0">
              <a:buNone/>
              <a:defRPr sz="1600">
                <a:solidFill>
                  <a:schemeClr val="tx1">
                    <a:tint val="82000"/>
                  </a:schemeClr>
                </a:solidFill>
              </a:defRPr>
            </a:lvl8pPr>
            <a:lvl9pPr marL="3657364"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B3E5E-DC52-4471-8238-7146BF3541B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1417423792"/>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AB3E5E-DC52-4471-8238-7146BF3541B8}"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3626509057"/>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2" indent="0">
              <a:buNone/>
              <a:defRPr sz="1600" b="1"/>
            </a:lvl5pPr>
            <a:lvl6pPr marL="2285853" indent="0">
              <a:buNone/>
              <a:defRPr sz="1600" b="1"/>
            </a:lvl6pPr>
            <a:lvl7pPr marL="2743023" indent="0">
              <a:buNone/>
              <a:defRPr sz="1600" b="1"/>
            </a:lvl7pPr>
            <a:lvl8pPr marL="3200194" indent="0">
              <a:buNone/>
              <a:defRPr sz="1600" b="1"/>
            </a:lvl8pPr>
            <a:lvl9pPr marL="365736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2" indent="0">
              <a:buNone/>
              <a:defRPr sz="1600" b="1"/>
            </a:lvl5pPr>
            <a:lvl6pPr marL="2285853" indent="0">
              <a:buNone/>
              <a:defRPr sz="1600" b="1"/>
            </a:lvl6pPr>
            <a:lvl7pPr marL="2743023" indent="0">
              <a:buNone/>
              <a:defRPr sz="1600" b="1"/>
            </a:lvl7pPr>
            <a:lvl8pPr marL="3200194" indent="0">
              <a:buNone/>
              <a:defRPr sz="1600" b="1"/>
            </a:lvl8pPr>
            <a:lvl9pPr marL="36573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AB3E5E-DC52-4471-8238-7146BF3541B8}"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133866561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AB3E5E-DC52-4471-8238-7146BF3541B8}"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2970570505"/>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B3E5E-DC52-4471-8238-7146BF3541B8}"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1441114556"/>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9"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1" indent="0">
              <a:buNone/>
              <a:defRPr sz="1399"/>
            </a:lvl2pPr>
            <a:lvl3pPr marL="914341" indent="0">
              <a:buNone/>
              <a:defRPr sz="1200"/>
            </a:lvl3pPr>
            <a:lvl4pPr marL="1371512" indent="0">
              <a:buNone/>
              <a:defRPr sz="1000"/>
            </a:lvl4pPr>
            <a:lvl5pPr marL="1828682" indent="0">
              <a:buNone/>
              <a:defRPr sz="1000"/>
            </a:lvl5pPr>
            <a:lvl6pPr marL="2285853" indent="0">
              <a:buNone/>
              <a:defRPr sz="1000"/>
            </a:lvl6pPr>
            <a:lvl7pPr marL="2743023" indent="0">
              <a:buNone/>
              <a:defRPr sz="1000"/>
            </a:lvl7pPr>
            <a:lvl8pPr marL="3200194" indent="0">
              <a:buNone/>
              <a:defRPr sz="1000"/>
            </a:lvl8pPr>
            <a:lvl9pPr marL="365736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AB3E5E-DC52-4471-8238-7146BF3541B8}"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289712742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5"/>
            <a:ext cx="6172200" cy="4873625"/>
          </a:xfrm>
        </p:spPr>
        <p:txBody>
          <a:bodyPr anchor="t"/>
          <a:lstStyle>
            <a:lvl1pPr marL="0" indent="0">
              <a:buNone/>
              <a:defRPr sz="3200"/>
            </a:lvl1pPr>
            <a:lvl2pPr marL="457171" indent="0">
              <a:buNone/>
              <a:defRPr sz="2800"/>
            </a:lvl2pPr>
            <a:lvl3pPr marL="914341" indent="0">
              <a:buNone/>
              <a:defRPr sz="2400"/>
            </a:lvl3pPr>
            <a:lvl4pPr marL="1371512" indent="0">
              <a:buNone/>
              <a:defRPr sz="2000"/>
            </a:lvl4pPr>
            <a:lvl5pPr marL="1828682" indent="0">
              <a:buNone/>
              <a:defRPr sz="2000"/>
            </a:lvl5pPr>
            <a:lvl6pPr marL="2285853" indent="0">
              <a:buNone/>
              <a:defRPr sz="2000"/>
            </a:lvl6pPr>
            <a:lvl7pPr marL="2743023" indent="0">
              <a:buNone/>
              <a:defRPr sz="2000"/>
            </a:lvl7pPr>
            <a:lvl8pPr marL="3200194" indent="0">
              <a:buNone/>
              <a:defRPr sz="2000"/>
            </a:lvl8pPr>
            <a:lvl9pPr marL="365736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1" indent="0">
              <a:buNone/>
              <a:defRPr sz="1399"/>
            </a:lvl2pPr>
            <a:lvl3pPr marL="914341" indent="0">
              <a:buNone/>
              <a:defRPr sz="1200"/>
            </a:lvl3pPr>
            <a:lvl4pPr marL="1371512" indent="0">
              <a:buNone/>
              <a:defRPr sz="1000"/>
            </a:lvl4pPr>
            <a:lvl5pPr marL="1828682" indent="0">
              <a:buNone/>
              <a:defRPr sz="1000"/>
            </a:lvl5pPr>
            <a:lvl6pPr marL="2285853" indent="0">
              <a:buNone/>
              <a:defRPr sz="1000"/>
            </a:lvl6pPr>
            <a:lvl7pPr marL="2743023" indent="0">
              <a:buNone/>
              <a:defRPr sz="1000"/>
            </a:lvl7pPr>
            <a:lvl8pPr marL="3200194" indent="0">
              <a:buNone/>
              <a:defRPr sz="1000"/>
            </a:lvl8pPr>
            <a:lvl9pPr marL="365736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AB3E5E-DC52-4471-8238-7146BF3541B8}"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400991359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B3E5E-DC52-4471-8238-7146BF3541B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312226551"/>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B3E5E-DC52-4471-8238-7146BF3541B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D176B-74A0-4212-BE23-CF497680E3FD}" type="slidenum">
              <a:rPr lang="en-US" smtClean="0"/>
              <a:t>‹#›</a:t>
            </a:fld>
            <a:endParaRPr lang="en-US"/>
          </a:p>
        </p:txBody>
      </p:sp>
    </p:spTree>
    <p:extLst>
      <p:ext uri="{BB962C8B-B14F-4D97-AF65-F5344CB8AC3E}">
        <p14:creationId xmlns:p14="http://schemas.microsoft.com/office/powerpoint/2010/main" val="3201987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Points Vertical 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5E7E9A5-37D3-DCE0-BADA-19F0AB24B686}"/>
              </a:ext>
            </a:extLst>
          </p:cNvPr>
          <p:cNvSpPr>
            <a:spLocks noGrp="1"/>
          </p:cNvSpPr>
          <p:nvPr>
            <p:ph type="body" sz="quarter" idx="31"/>
          </p:nvPr>
        </p:nvSpPr>
        <p:spPr>
          <a:xfrm>
            <a:off x="857871" y="2642237"/>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25BDE9A-0BEA-D7F5-5CCA-F9DC2F059DB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991014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Points Vertical 9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rgbClr val="5F2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9CB6E8FB-A207-A099-9904-B8F7BC4BD659}"/>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568CF9CD-7881-FD7F-27AC-0028640DAED7}"/>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5983A257-6748-0BE4-71AE-D1AB0F429B6D}"/>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447362EB-D55B-1DF1-009D-C8CDC8DBB1BB}"/>
              </a:ext>
            </a:extLst>
          </p:cNvPr>
          <p:cNvSpPr>
            <a:spLocks noGrp="1"/>
          </p:cNvSpPr>
          <p:nvPr>
            <p:ph type="body" sz="quarter" idx="31"/>
          </p:nvPr>
        </p:nvSpPr>
        <p:spPr>
          <a:xfrm>
            <a:off x="894447" y="2642237"/>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F66BCAF3-BA5E-DBD8-CE35-CF8ED0EFE6D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400458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Points Vertical 1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6436" y="15238"/>
            <a:ext cx="6857998"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37">
            <a:extLst>
              <a:ext uri="{FF2B5EF4-FFF2-40B4-BE49-F238E27FC236}">
                <a16:creationId xmlns:a16="http://schemas.microsoft.com/office/drawing/2014/main" id="{D6801636-840A-71F0-217B-B253094F4EA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15" name="Text Placeholder 37">
            <a:extLst>
              <a:ext uri="{FF2B5EF4-FFF2-40B4-BE49-F238E27FC236}">
                <a16:creationId xmlns:a16="http://schemas.microsoft.com/office/drawing/2014/main" id="{780BEBFD-1D7C-5C78-D994-614C96A1B606}"/>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16" name="Text Placeholder 37">
            <a:extLst>
              <a:ext uri="{FF2B5EF4-FFF2-40B4-BE49-F238E27FC236}">
                <a16:creationId xmlns:a16="http://schemas.microsoft.com/office/drawing/2014/main" id="{F6CDCC68-4BCB-3D3F-8F4A-CAC70333E5AB}"/>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1" name="Text Placeholder 37">
            <a:extLst>
              <a:ext uri="{FF2B5EF4-FFF2-40B4-BE49-F238E27FC236}">
                <a16:creationId xmlns:a16="http://schemas.microsoft.com/office/drawing/2014/main" id="{45BA23C5-E013-FE12-7168-F2D08E970D92}"/>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F52493C8-8EFE-B721-82D3-B72A0BE4261D}"/>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557BA1C8-1268-1CC6-1A5D-1146AFE510E5}"/>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6C6517F5-BAF7-EE64-7C2B-8825E6E8F87B}"/>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02EC877B-B85C-A28E-137A-69166D21F129}"/>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23">
            <a:extLst>
              <a:ext uri="{FF2B5EF4-FFF2-40B4-BE49-F238E27FC236}">
                <a16:creationId xmlns:a16="http://schemas.microsoft.com/office/drawing/2014/main" id="{23DD7077-F348-BE70-709B-C08F562DF527}"/>
              </a:ext>
            </a:extLst>
          </p:cNvPr>
          <p:cNvSpPr>
            <a:spLocks noGrp="1"/>
          </p:cNvSpPr>
          <p:nvPr>
            <p:ph type="body" sz="quarter" idx="12" hasCustomPrompt="1"/>
          </p:nvPr>
        </p:nvSpPr>
        <p:spPr>
          <a:xfrm>
            <a:off x="735887"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sp>
        <p:nvSpPr>
          <p:cNvPr id="4" name="Text Placeholder 37">
            <a:extLst>
              <a:ext uri="{FF2B5EF4-FFF2-40B4-BE49-F238E27FC236}">
                <a16:creationId xmlns:a16="http://schemas.microsoft.com/office/drawing/2014/main" id="{AFBE607B-B902-F27B-65A1-F04F22C62E24}"/>
              </a:ext>
            </a:extLst>
          </p:cNvPr>
          <p:cNvSpPr>
            <a:spLocks noGrp="1"/>
          </p:cNvSpPr>
          <p:nvPr>
            <p:ph type="body" sz="quarter" idx="24" hasCustomPrompt="1"/>
          </p:nvPr>
        </p:nvSpPr>
        <p:spPr>
          <a:xfrm>
            <a:off x="735887"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7" name="Text Placeholder 19">
            <a:extLst>
              <a:ext uri="{FF2B5EF4-FFF2-40B4-BE49-F238E27FC236}">
                <a16:creationId xmlns:a16="http://schemas.microsoft.com/office/drawing/2014/main" id="{A62D5894-8433-1CA7-A5B8-8086459FD03E}"/>
              </a:ext>
            </a:extLst>
          </p:cNvPr>
          <p:cNvSpPr>
            <a:spLocks noGrp="1"/>
          </p:cNvSpPr>
          <p:nvPr>
            <p:ph type="body" sz="quarter" idx="40" hasCustomPrompt="1"/>
          </p:nvPr>
        </p:nvSpPr>
        <p:spPr>
          <a:xfrm>
            <a:off x="735887"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pic>
        <p:nvPicPr>
          <p:cNvPr id="23" name="Picture 22">
            <a:extLst>
              <a:ext uri="{FF2B5EF4-FFF2-40B4-BE49-F238E27FC236}">
                <a16:creationId xmlns:a16="http://schemas.microsoft.com/office/drawing/2014/main" id="{F63F86E5-8021-DA97-5DF9-120E05148773}"/>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4" name="Text Box 18">
            <a:extLst>
              <a:ext uri="{FF2B5EF4-FFF2-40B4-BE49-F238E27FC236}">
                <a16:creationId xmlns:a16="http://schemas.microsoft.com/office/drawing/2014/main" id="{AA4CEB98-46A1-C41B-1B7E-B126240757E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5" name="Text Placeholder 5">
            <a:extLst>
              <a:ext uri="{FF2B5EF4-FFF2-40B4-BE49-F238E27FC236}">
                <a16:creationId xmlns:a16="http://schemas.microsoft.com/office/drawing/2014/main" id="{0DDD0D32-E818-B6C6-3430-6E7F53FEAC46}"/>
              </a:ext>
            </a:extLst>
          </p:cNvPr>
          <p:cNvSpPr>
            <a:spLocks noGrp="1"/>
          </p:cNvSpPr>
          <p:nvPr>
            <p:ph type="body" sz="quarter" idx="31"/>
          </p:nvPr>
        </p:nvSpPr>
        <p:spPr>
          <a:xfrm>
            <a:off x="857871" y="2642237"/>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D77B528E-CFBE-1210-5E64-B54DFC5D50A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78678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Points Vertical 10 (Al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EA120-CF39-8DAD-CDB1-68F79F760009}"/>
              </a:ext>
            </a:extLst>
          </p:cNvPr>
          <p:cNvSpPr/>
          <p:nvPr userDrawn="1"/>
        </p:nvSpPr>
        <p:spPr>
          <a:xfrm rot="16200000">
            <a:off x="5349240" y="15240"/>
            <a:ext cx="6858000" cy="682752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FD5B62-B291-179A-94AD-54E23E8CBE05}"/>
              </a:ext>
            </a:extLst>
          </p:cNvPr>
          <p:cNvSpPr/>
          <p:nvPr userDrawn="1"/>
        </p:nvSpPr>
        <p:spPr>
          <a:xfrm>
            <a:off x="6404143" y="1150666"/>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9641B7-3C25-25AC-9B29-70E668EBE5A4}"/>
              </a:ext>
            </a:extLst>
          </p:cNvPr>
          <p:cNvSpPr/>
          <p:nvPr userDrawn="1"/>
        </p:nvSpPr>
        <p:spPr>
          <a:xfrm>
            <a:off x="6404143" y="2424861"/>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B8BF19-FB2B-809B-E73D-9F3B2F30AC88}"/>
              </a:ext>
            </a:extLst>
          </p:cNvPr>
          <p:cNvSpPr/>
          <p:nvPr userDrawn="1"/>
        </p:nvSpPr>
        <p:spPr>
          <a:xfrm>
            <a:off x="6404143" y="3656928"/>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29860F5-273C-9159-D5DE-76D1A9B428C1}"/>
              </a:ext>
            </a:extLst>
          </p:cNvPr>
          <p:cNvSpPr/>
          <p:nvPr userDrawn="1"/>
        </p:nvSpPr>
        <p:spPr>
          <a:xfrm>
            <a:off x="6404143" y="4852867"/>
            <a:ext cx="854465" cy="854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573649BE-7037-A281-74B5-707C477E8291}"/>
              </a:ext>
            </a:extLst>
          </p:cNvPr>
          <p:cNvSpPr>
            <a:spLocks noGrp="1"/>
          </p:cNvSpPr>
          <p:nvPr>
            <p:ph type="body" sz="quarter" idx="12" hasCustomPrompt="1"/>
          </p:nvPr>
        </p:nvSpPr>
        <p:spPr>
          <a:xfrm>
            <a:off x="789674" y="1145707"/>
            <a:ext cx="3844498" cy="1404881"/>
          </a:xfrm>
          <a:prstGeom prst="rect">
            <a:avLst/>
          </a:prstGeom>
        </p:spPr>
        <p:txBody>
          <a:bodyPr/>
          <a:lstStyle>
            <a:lvl1pPr marL="0" indent="0" algn="l">
              <a:buNone/>
              <a:defRPr sz="4800" b="0">
                <a:solidFill>
                  <a:schemeClr val="accent5"/>
                </a:solidFill>
              </a:defRPr>
            </a:lvl1pPr>
          </a:lstStyle>
          <a:p>
            <a:pPr lvl="0"/>
            <a:r>
              <a:rPr lang="en-US" dirty="0"/>
              <a:t>Content concept</a:t>
            </a:r>
          </a:p>
        </p:txBody>
      </p:sp>
      <p:pic>
        <p:nvPicPr>
          <p:cNvPr id="5" name="Picture 4">
            <a:extLst>
              <a:ext uri="{FF2B5EF4-FFF2-40B4-BE49-F238E27FC236}">
                <a16:creationId xmlns:a16="http://schemas.microsoft.com/office/drawing/2014/main" id="{AE8D848E-3676-C482-6045-B44FB2F49CC4}"/>
              </a:ext>
            </a:extLst>
          </p:cNvPr>
          <p:cNvPicPr>
            <a:picLocks noChangeAspect="1"/>
          </p:cNvPicPr>
          <p:nvPr userDrawn="1"/>
        </p:nvPicPr>
        <p:blipFill>
          <a:blip r:embed="rId2"/>
          <a:srcRect/>
          <a:stretch/>
        </p:blipFill>
        <p:spPr>
          <a:xfrm>
            <a:off x="363940" y="339371"/>
            <a:ext cx="1553580" cy="276731"/>
          </a:xfrm>
          <a:prstGeom prst="rect">
            <a:avLst/>
          </a:prstGeom>
        </p:spPr>
      </p:pic>
      <p:sp>
        <p:nvSpPr>
          <p:cNvPr id="22" name="Text Placeholder 37">
            <a:extLst>
              <a:ext uri="{FF2B5EF4-FFF2-40B4-BE49-F238E27FC236}">
                <a16:creationId xmlns:a16="http://schemas.microsoft.com/office/drawing/2014/main" id="{3176FFDB-1712-21C5-B19E-7E72F6D2E292}"/>
              </a:ext>
            </a:extLst>
          </p:cNvPr>
          <p:cNvSpPr>
            <a:spLocks noGrp="1"/>
          </p:cNvSpPr>
          <p:nvPr>
            <p:ph type="body" sz="quarter" idx="26" hasCustomPrompt="1"/>
          </p:nvPr>
        </p:nvSpPr>
        <p:spPr>
          <a:xfrm>
            <a:off x="7431670" y="1103605"/>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23" name="Text Placeholder 37">
            <a:extLst>
              <a:ext uri="{FF2B5EF4-FFF2-40B4-BE49-F238E27FC236}">
                <a16:creationId xmlns:a16="http://schemas.microsoft.com/office/drawing/2014/main" id="{171DABDA-8119-C2C2-F8D7-50A287F2721C}"/>
              </a:ext>
            </a:extLst>
          </p:cNvPr>
          <p:cNvSpPr>
            <a:spLocks noGrp="1"/>
          </p:cNvSpPr>
          <p:nvPr>
            <p:ph type="body" sz="quarter" idx="28" hasCustomPrompt="1"/>
          </p:nvPr>
        </p:nvSpPr>
        <p:spPr>
          <a:xfrm>
            <a:off x="7431670" y="236038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26" name="Text Placeholder 37">
            <a:extLst>
              <a:ext uri="{FF2B5EF4-FFF2-40B4-BE49-F238E27FC236}">
                <a16:creationId xmlns:a16="http://schemas.microsoft.com/office/drawing/2014/main" id="{2FB5006F-CD88-62E7-9995-C5E6CC018732}"/>
              </a:ext>
            </a:extLst>
          </p:cNvPr>
          <p:cNvSpPr>
            <a:spLocks noGrp="1"/>
          </p:cNvSpPr>
          <p:nvPr>
            <p:ph type="body" sz="quarter" idx="30" hasCustomPrompt="1"/>
          </p:nvPr>
        </p:nvSpPr>
        <p:spPr>
          <a:xfrm>
            <a:off x="7431670" y="3594167"/>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03</a:t>
            </a:r>
          </a:p>
        </p:txBody>
      </p:sp>
      <p:sp>
        <p:nvSpPr>
          <p:cNvPr id="27" name="Text Placeholder 37">
            <a:extLst>
              <a:ext uri="{FF2B5EF4-FFF2-40B4-BE49-F238E27FC236}">
                <a16:creationId xmlns:a16="http://schemas.microsoft.com/office/drawing/2014/main" id="{1277E5B2-61D3-B113-F195-3B4FB5C2F81A}"/>
              </a:ext>
            </a:extLst>
          </p:cNvPr>
          <p:cNvSpPr>
            <a:spLocks noGrp="1"/>
          </p:cNvSpPr>
          <p:nvPr>
            <p:ph type="body" sz="quarter" idx="32" hasCustomPrompt="1"/>
          </p:nvPr>
        </p:nvSpPr>
        <p:spPr>
          <a:xfrm>
            <a:off x="7431670" y="4799806"/>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Title 04</a:t>
            </a:r>
          </a:p>
        </p:txBody>
      </p:sp>
      <p:sp>
        <p:nvSpPr>
          <p:cNvPr id="30" name="Text Placeholder 14">
            <a:extLst>
              <a:ext uri="{FF2B5EF4-FFF2-40B4-BE49-F238E27FC236}">
                <a16:creationId xmlns:a16="http://schemas.microsoft.com/office/drawing/2014/main" id="{873D3B79-8B6B-1D0B-9978-5A9F27C1A74E}"/>
              </a:ext>
            </a:extLst>
          </p:cNvPr>
          <p:cNvSpPr>
            <a:spLocks noGrp="1"/>
          </p:cNvSpPr>
          <p:nvPr>
            <p:ph type="body" sz="quarter" idx="43" hasCustomPrompt="1"/>
          </p:nvPr>
        </p:nvSpPr>
        <p:spPr>
          <a:xfrm>
            <a:off x="7431889" y="1406424"/>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1" name="Text Placeholder 14">
            <a:extLst>
              <a:ext uri="{FF2B5EF4-FFF2-40B4-BE49-F238E27FC236}">
                <a16:creationId xmlns:a16="http://schemas.microsoft.com/office/drawing/2014/main" id="{87CAEFD1-0A27-7C60-C751-43678F96C11A}"/>
              </a:ext>
            </a:extLst>
          </p:cNvPr>
          <p:cNvSpPr>
            <a:spLocks noGrp="1"/>
          </p:cNvSpPr>
          <p:nvPr>
            <p:ph type="body" sz="quarter" idx="44" hasCustomPrompt="1"/>
          </p:nvPr>
        </p:nvSpPr>
        <p:spPr>
          <a:xfrm>
            <a:off x="7431889" y="267342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2" name="Text Placeholder 14">
            <a:extLst>
              <a:ext uri="{FF2B5EF4-FFF2-40B4-BE49-F238E27FC236}">
                <a16:creationId xmlns:a16="http://schemas.microsoft.com/office/drawing/2014/main" id="{A9AE2D79-F8D0-06D4-8774-AE6B0D2F9211}"/>
              </a:ext>
            </a:extLst>
          </p:cNvPr>
          <p:cNvSpPr>
            <a:spLocks noGrp="1"/>
          </p:cNvSpPr>
          <p:nvPr>
            <p:ph type="body" sz="quarter" idx="45" hasCustomPrompt="1"/>
          </p:nvPr>
        </p:nvSpPr>
        <p:spPr>
          <a:xfrm>
            <a:off x="7431889" y="3911497"/>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a:t>
            </a:r>
          </a:p>
        </p:txBody>
      </p:sp>
      <p:sp>
        <p:nvSpPr>
          <p:cNvPr id="33" name="Text Placeholder 14">
            <a:extLst>
              <a:ext uri="{FF2B5EF4-FFF2-40B4-BE49-F238E27FC236}">
                <a16:creationId xmlns:a16="http://schemas.microsoft.com/office/drawing/2014/main" id="{62951AE8-24CB-1319-F2B9-CA416EE3FB51}"/>
              </a:ext>
            </a:extLst>
          </p:cNvPr>
          <p:cNvSpPr>
            <a:spLocks noGrp="1"/>
          </p:cNvSpPr>
          <p:nvPr>
            <p:ph type="body" sz="quarter" idx="46" hasCustomPrompt="1"/>
          </p:nvPr>
        </p:nvSpPr>
        <p:spPr>
          <a:xfrm>
            <a:off x="7431889" y="5108289"/>
            <a:ext cx="4073525" cy="710445"/>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Arial" panose="020B0604020202020204" pitchFamily="34" charset="0"/>
                <a:cs typeface="Arial" panose="020B0604020202020204" pitchFamily="34" charset="0"/>
              </a:defRPr>
            </a:lvl2pPr>
            <a:lvl3pPr marL="914400" indent="0">
              <a:buNone/>
              <a:defRPr sz="1400">
                <a:solidFill>
                  <a:schemeClr val="bg1"/>
                </a:solidFill>
                <a:latin typeface="Arial" panose="020B0604020202020204" pitchFamily="34" charset="0"/>
                <a:cs typeface="Arial" panose="020B0604020202020204" pitchFamily="34" charset="0"/>
              </a:defRPr>
            </a:lvl3pPr>
            <a:lvl4pPr marL="1371600" indent="0">
              <a:buNone/>
              <a:defRPr sz="1400">
                <a:solidFill>
                  <a:schemeClr val="bg1"/>
                </a:solidFill>
                <a:latin typeface="Arial" panose="020B0604020202020204" pitchFamily="34" charset="0"/>
                <a:cs typeface="Arial" panose="020B0604020202020204" pitchFamily="34" charset="0"/>
              </a:defRPr>
            </a:lvl4pPr>
            <a:lvl5pPr marL="1828800" indent="0">
              <a:buNone/>
              <a:defRPr sz="1400">
                <a:solidFill>
                  <a:schemeClr val="bg1"/>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erat0</a:t>
            </a:r>
          </a:p>
        </p:txBody>
      </p:sp>
      <p:sp>
        <p:nvSpPr>
          <p:cNvPr id="3" name="Text Placeholder 37">
            <a:extLst>
              <a:ext uri="{FF2B5EF4-FFF2-40B4-BE49-F238E27FC236}">
                <a16:creationId xmlns:a16="http://schemas.microsoft.com/office/drawing/2014/main" id="{8B029F9D-F6E2-D489-D48F-921D2BE0E663}"/>
              </a:ext>
            </a:extLst>
          </p:cNvPr>
          <p:cNvSpPr>
            <a:spLocks noGrp="1"/>
          </p:cNvSpPr>
          <p:nvPr>
            <p:ph type="body" sz="quarter" idx="24" hasCustomPrompt="1"/>
          </p:nvPr>
        </p:nvSpPr>
        <p:spPr>
          <a:xfrm>
            <a:off x="789674" y="3118019"/>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Subhead</a:t>
            </a:r>
          </a:p>
        </p:txBody>
      </p:sp>
      <p:sp>
        <p:nvSpPr>
          <p:cNvPr id="4" name="Text Placeholder 19">
            <a:extLst>
              <a:ext uri="{FF2B5EF4-FFF2-40B4-BE49-F238E27FC236}">
                <a16:creationId xmlns:a16="http://schemas.microsoft.com/office/drawing/2014/main" id="{F5856FD4-85FE-F174-DC64-9DC2E4A937F0}"/>
              </a:ext>
            </a:extLst>
          </p:cNvPr>
          <p:cNvSpPr>
            <a:spLocks noGrp="1"/>
          </p:cNvSpPr>
          <p:nvPr>
            <p:ph type="body" sz="quarter" idx="40" hasCustomPrompt="1"/>
          </p:nvPr>
        </p:nvSpPr>
        <p:spPr>
          <a:xfrm>
            <a:off x="789674" y="3429000"/>
            <a:ext cx="3656213" cy="325113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6" name="Text Box 18">
            <a:extLst>
              <a:ext uri="{FF2B5EF4-FFF2-40B4-BE49-F238E27FC236}">
                <a16:creationId xmlns:a16="http://schemas.microsoft.com/office/drawing/2014/main" id="{21FDF1AD-19F6-9C18-F98B-62C5A44C19DE}"/>
              </a:ext>
            </a:extLst>
          </p:cNvPr>
          <p:cNvSpPr txBox="1">
            <a:spLocks noChangeArrowheads="1"/>
          </p:cNvSpPr>
          <p:nvPr userDrawn="1"/>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bg1"/>
                </a:solidFill>
                <a:latin typeface="+mn-lt"/>
              </a:rPr>
              <a:t> </a:t>
            </a:r>
          </a:p>
        </p:txBody>
      </p:sp>
      <p:sp>
        <p:nvSpPr>
          <p:cNvPr id="7" name="Text Placeholder 5">
            <a:extLst>
              <a:ext uri="{FF2B5EF4-FFF2-40B4-BE49-F238E27FC236}">
                <a16:creationId xmlns:a16="http://schemas.microsoft.com/office/drawing/2014/main" id="{48CBCE0D-3A6A-CDD9-5E26-F6C10E258B62}"/>
              </a:ext>
            </a:extLst>
          </p:cNvPr>
          <p:cNvSpPr>
            <a:spLocks noGrp="1"/>
          </p:cNvSpPr>
          <p:nvPr>
            <p:ph type="body" sz="quarter" idx="31"/>
          </p:nvPr>
        </p:nvSpPr>
        <p:spPr>
          <a:xfrm>
            <a:off x="903591" y="2642237"/>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1103A03A-9457-4583-878C-4B1C993F6FED}"/>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78766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Section 6">
    <p:bg>
      <p:bgPr>
        <a:solidFill>
          <a:srgbClr val="87235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58C1937B-E0A8-48D1-FDCA-3A05CAC070AD}"/>
              </a:ext>
            </a:extLst>
          </p:cNvPr>
          <p:cNvSpPr>
            <a:spLocks noGrp="1"/>
          </p:cNvSpPr>
          <p:nvPr>
            <p:ph type="body" sz="quarter" idx="20"/>
          </p:nvPr>
        </p:nvSpPr>
        <p:spPr>
          <a:xfrm>
            <a:off x="5876730" y="3475093"/>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AA89D293-6F33-2D35-E7B2-07793CDA68E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98527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ercentge Squares Infographic">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7" y="503701"/>
            <a:ext cx="5401765" cy="649366"/>
          </a:xfrm>
          <a:prstGeom prst="rect">
            <a:avLst/>
          </a:prstGeom>
        </p:spPr>
        <p:txBody>
          <a:bodyPr/>
          <a:lstStyle>
            <a:lvl1pPr marL="0" indent="0" algn="l">
              <a:buNone/>
              <a:defRPr sz="4800" b="0">
                <a:solidFill>
                  <a:schemeClr val="accent5"/>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4" y="4360141"/>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0" y="2067304"/>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0" y="4343372"/>
            <a:ext cx="1778000" cy="287037"/>
          </a:xfrm>
          <a:prstGeom prst="rect">
            <a:avLst/>
          </a:prstGeom>
        </p:spPr>
        <p:txBody>
          <a:bodyPr/>
          <a:lstStyle>
            <a:lvl1pPr marL="0" indent="0" algn="r">
              <a:buNone/>
              <a:defRPr sz="1600" b="1">
                <a:solidFill>
                  <a:schemeClr val="accent5"/>
                </a:solidFill>
                <a:latin typeface="Arial" panose="020B0604020202020204" pitchFamily="34" charset="0"/>
                <a:cs typeface="Arial" panose="020B0604020202020204" pitchFamily="34" charset="0"/>
              </a:defRPr>
            </a:lvl1pPr>
          </a:lstStyle>
          <a:p>
            <a:pPr lvl="0"/>
            <a:r>
              <a:rPr lang="en-US" dirty="0"/>
              <a:t>Opportunities</a:t>
            </a:r>
          </a:p>
        </p:txBody>
      </p:sp>
      <p:pic>
        <p:nvPicPr>
          <p:cNvPr id="8" name="Picture 7">
            <a:extLst>
              <a:ext uri="{FF2B5EF4-FFF2-40B4-BE49-F238E27FC236}">
                <a16:creationId xmlns:a16="http://schemas.microsoft.com/office/drawing/2014/main" id="{9955BC70-3E08-570D-B4FC-970E2D8B97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5"/>
            <a:ext cx="3247008" cy="1039886"/>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2"/>
            <a:ext cx="3247008" cy="1039886"/>
          </a:xfrm>
          <a:prstGeom prst="rect">
            <a:avLst/>
          </a:prstGeom>
        </p:spPr>
        <p:txBody>
          <a:bodyPr/>
          <a:lstStyle>
            <a:lvl1pPr marL="0" indent="0" algn="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4" y="4652372"/>
            <a:ext cx="3247008" cy="1039886"/>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4" y="2375005"/>
            <a:ext cx="3247008" cy="1039886"/>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10" name="Text Box 18">
            <a:extLst>
              <a:ext uri="{FF2B5EF4-FFF2-40B4-BE49-F238E27FC236}">
                <a16:creationId xmlns:a16="http://schemas.microsoft.com/office/drawing/2014/main" id="{45BA97B3-3CBB-5472-DCCE-EE707AD96B2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6" name="Text Placeholder 5">
            <a:extLst>
              <a:ext uri="{FF2B5EF4-FFF2-40B4-BE49-F238E27FC236}">
                <a16:creationId xmlns:a16="http://schemas.microsoft.com/office/drawing/2014/main" id="{14C496C8-837A-90B3-8A24-AFA1E8BD601F}"/>
              </a:ext>
            </a:extLst>
          </p:cNvPr>
          <p:cNvSpPr>
            <a:spLocks noGrp="1"/>
          </p:cNvSpPr>
          <p:nvPr>
            <p:ph type="body" sz="quarter" idx="31"/>
          </p:nvPr>
        </p:nvSpPr>
        <p:spPr>
          <a:xfrm>
            <a:off x="788132"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965F0D2B-A672-D372-4D95-978BB11986F4}"/>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631488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ercentge Squares Infographic (Dark)">
    <p:bg>
      <p:bgPr>
        <a:solidFill>
          <a:schemeClr val="accent5"/>
        </a:solidFill>
        <a:effectLst/>
      </p:bgPr>
    </p:bg>
    <p:spTree>
      <p:nvGrpSpPr>
        <p:cNvPr id="1" name=""/>
        <p:cNvGrpSpPr/>
        <p:nvPr/>
      </p:nvGrpSpPr>
      <p:grpSpPr>
        <a:xfrm>
          <a:off x="0" y="0"/>
          <a:ext cx="0" cy="0"/>
          <a:chOff x="0" y="0"/>
          <a:chExt cx="0" cy="0"/>
        </a:xfrm>
      </p:grpSpPr>
      <p:sp>
        <p:nvSpPr>
          <p:cNvPr id="19" name="Text Placeholder 23">
            <a:extLst>
              <a:ext uri="{FF2B5EF4-FFF2-40B4-BE49-F238E27FC236}">
                <a16:creationId xmlns:a16="http://schemas.microsoft.com/office/drawing/2014/main" id="{4CF89A4F-15C7-D13B-8BC0-129A04C6E270}"/>
              </a:ext>
            </a:extLst>
          </p:cNvPr>
          <p:cNvSpPr>
            <a:spLocks noGrp="1"/>
          </p:cNvSpPr>
          <p:nvPr>
            <p:ph type="body" sz="quarter" idx="12" hasCustomPrompt="1"/>
          </p:nvPr>
        </p:nvSpPr>
        <p:spPr>
          <a:xfrm>
            <a:off x="675237" y="503701"/>
            <a:ext cx="5401765" cy="649366"/>
          </a:xfrm>
          <a:prstGeom prst="rect">
            <a:avLst/>
          </a:prstGeom>
        </p:spPr>
        <p:txBody>
          <a:bodyPr/>
          <a:lstStyle>
            <a:lvl1pPr marL="0" indent="0" algn="l">
              <a:buNone/>
              <a:defRPr sz="4800" b="0">
                <a:solidFill>
                  <a:schemeClr val="bg1"/>
                </a:solidFill>
              </a:defRPr>
            </a:lvl1pPr>
          </a:lstStyle>
          <a:p>
            <a:pPr lvl="0"/>
            <a:r>
              <a:rPr lang="en-US" dirty="0"/>
              <a:t>SWOT Concept</a:t>
            </a:r>
          </a:p>
        </p:txBody>
      </p:sp>
      <p:sp>
        <p:nvSpPr>
          <p:cNvPr id="25" name="Text Placeholder 37">
            <a:extLst>
              <a:ext uri="{FF2B5EF4-FFF2-40B4-BE49-F238E27FC236}">
                <a16:creationId xmlns:a16="http://schemas.microsoft.com/office/drawing/2014/main" id="{7DDA78B5-99F8-9CF1-28E1-E2D257A518D4}"/>
              </a:ext>
            </a:extLst>
          </p:cNvPr>
          <p:cNvSpPr>
            <a:spLocks noGrp="1"/>
          </p:cNvSpPr>
          <p:nvPr>
            <p:ph type="body" sz="quarter" idx="24" hasCustomPrompt="1"/>
          </p:nvPr>
        </p:nvSpPr>
        <p:spPr>
          <a:xfrm>
            <a:off x="8304775" y="2067304"/>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Weaknesses</a:t>
            </a:r>
          </a:p>
        </p:txBody>
      </p:sp>
      <p:sp>
        <p:nvSpPr>
          <p:cNvPr id="29" name="Text Placeholder 37">
            <a:extLst>
              <a:ext uri="{FF2B5EF4-FFF2-40B4-BE49-F238E27FC236}">
                <a16:creationId xmlns:a16="http://schemas.microsoft.com/office/drawing/2014/main" id="{19207B24-74FA-9F18-72CF-07EC3A02B0F5}"/>
              </a:ext>
            </a:extLst>
          </p:cNvPr>
          <p:cNvSpPr>
            <a:spLocks noGrp="1"/>
          </p:cNvSpPr>
          <p:nvPr>
            <p:ph type="body" sz="quarter" idx="26" hasCustomPrompt="1"/>
          </p:nvPr>
        </p:nvSpPr>
        <p:spPr>
          <a:xfrm>
            <a:off x="8304774" y="4360141"/>
            <a:ext cx="1778000" cy="287037"/>
          </a:xfrm>
          <a:prstGeom prst="rect">
            <a:avLst/>
          </a:prstGeom>
        </p:spPr>
        <p:txBody>
          <a:bodyPr/>
          <a:lstStyle>
            <a:lvl1pPr marL="0" indent="0" algn="l">
              <a:buNone/>
              <a:defRPr sz="1600" b="1">
                <a:solidFill>
                  <a:schemeClr val="bg1"/>
                </a:solidFill>
                <a:latin typeface="Arial" panose="020B0604020202020204" pitchFamily="34" charset="0"/>
                <a:cs typeface="Arial" panose="020B0604020202020204" pitchFamily="34" charset="0"/>
              </a:defRPr>
            </a:lvl1pPr>
          </a:lstStyle>
          <a:p>
            <a:pPr lvl="0"/>
            <a:r>
              <a:rPr lang="en-US" dirty="0"/>
              <a:t>Threats</a:t>
            </a:r>
          </a:p>
        </p:txBody>
      </p:sp>
      <p:sp>
        <p:nvSpPr>
          <p:cNvPr id="33" name="Text Placeholder 37">
            <a:extLst>
              <a:ext uri="{FF2B5EF4-FFF2-40B4-BE49-F238E27FC236}">
                <a16:creationId xmlns:a16="http://schemas.microsoft.com/office/drawing/2014/main" id="{CCA7B770-E368-EC92-9BD4-33118FFDB183}"/>
              </a:ext>
            </a:extLst>
          </p:cNvPr>
          <p:cNvSpPr>
            <a:spLocks noGrp="1"/>
          </p:cNvSpPr>
          <p:nvPr>
            <p:ph type="body" sz="quarter" idx="28" hasCustomPrompt="1"/>
          </p:nvPr>
        </p:nvSpPr>
        <p:spPr>
          <a:xfrm>
            <a:off x="2133610" y="2067304"/>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Strengths</a:t>
            </a:r>
          </a:p>
        </p:txBody>
      </p:sp>
      <p:sp>
        <p:nvSpPr>
          <p:cNvPr id="37" name="Text Placeholder 37">
            <a:extLst>
              <a:ext uri="{FF2B5EF4-FFF2-40B4-BE49-F238E27FC236}">
                <a16:creationId xmlns:a16="http://schemas.microsoft.com/office/drawing/2014/main" id="{8E9C33FE-7D02-9895-4336-4B78285CFAE8}"/>
              </a:ext>
            </a:extLst>
          </p:cNvPr>
          <p:cNvSpPr>
            <a:spLocks noGrp="1"/>
          </p:cNvSpPr>
          <p:nvPr>
            <p:ph type="body" sz="quarter" idx="30" hasCustomPrompt="1"/>
          </p:nvPr>
        </p:nvSpPr>
        <p:spPr>
          <a:xfrm>
            <a:off x="2133610" y="4343372"/>
            <a:ext cx="1778000" cy="287037"/>
          </a:xfrm>
          <a:prstGeom prst="rect">
            <a:avLst/>
          </a:prstGeom>
        </p:spPr>
        <p:txBody>
          <a:bodyPr/>
          <a:lstStyle>
            <a:lvl1pPr marL="0" indent="0" algn="r">
              <a:buNone/>
              <a:defRPr sz="1600" b="1">
                <a:solidFill>
                  <a:schemeClr val="bg1"/>
                </a:solidFill>
                <a:latin typeface="Arial" panose="020B0604020202020204" pitchFamily="34" charset="0"/>
                <a:cs typeface="Arial" panose="020B0604020202020204" pitchFamily="34" charset="0"/>
              </a:defRPr>
            </a:lvl1pPr>
          </a:lstStyle>
          <a:p>
            <a:pPr lvl="0"/>
            <a:r>
              <a:rPr lang="en-US" dirty="0"/>
              <a:t>Opportunities</a:t>
            </a:r>
          </a:p>
        </p:txBody>
      </p:sp>
      <p:sp>
        <p:nvSpPr>
          <p:cNvPr id="2" name="Text Placeholder 19">
            <a:extLst>
              <a:ext uri="{FF2B5EF4-FFF2-40B4-BE49-F238E27FC236}">
                <a16:creationId xmlns:a16="http://schemas.microsoft.com/office/drawing/2014/main" id="{0851A1CF-7623-65CB-F368-ADCFC0BCBC13}"/>
              </a:ext>
            </a:extLst>
          </p:cNvPr>
          <p:cNvSpPr>
            <a:spLocks noGrp="1"/>
          </p:cNvSpPr>
          <p:nvPr>
            <p:ph type="body" sz="quarter" idx="40" hasCustomPrompt="1"/>
          </p:nvPr>
        </p:nvSpPr>
        <p:spPr>
          <a:xfrm>
            <a:off x="675237" y="2375005"/>
            <a:ext cx="3247008" cy="1039886"/>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3" name="Text Placeholder 19">
            <a:extLst>
              <a:ext uri="{FF2B5EF4-FFF2-40B4-BE49-F238E27FC236}">
                <a16:creationId xmlns:a16="http://schemas.microsoft.com/office/drawing/2014/main" id="{1288E657-F46B-47FF-F675-4CD1B3C7F13E}"/>
              </a:ext>
            </a:extLst>
          </p:cNvPr>
          <p:cNvSpPr>
            <a:spLocks noGrp="1"/>
          </p:cNvSpPr>
          <p:nvPr>
            <p:ph type="body" sz="quarter" idx="41" hasCustomPrompt="1"/>
          </p:nvPr>
        </p:nvSpPr>
        <p:spPr>
          <a:xfrm>
            <a:off x="675237" y="4652372"/>
            <a:ext cx="3247008" cy="1039886"/>
          </a:xfrm>
          <a:prstGeom prst="rect">
            <a:avLst/>
          </a:prstGeom>
        </p:spPr>
        <p:txBody>
          <a:bodyPr/>
          <a:lstStyle>
            <a:lvl1pPr marL="0" indent="0" algn="r">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4" name="Text Placeholder 19">
            <a:extLst>
              <a:ext uri="{FF2B5EF4-FFF2-40B4-BE49-F238E27FC236}">
                <a16:creationId xmlns:a16="http://schemas.microsoft.com/office/drawing/2014/main" id="{6F000A36-0FF0-296C-3040-D49EFD4099E3}"/>
              </a:ext>
            </a:extLst>
          </p:cNvPr>
          <p:cNvSpPr>
            <a:spLocks noGrp="1"/>
          </p:cNvSpPr>
          <p:nvPr>
            <p:ph type="body" sz="quarter" idx="42" hasCustomPrompt="1"/>
          </p:nvPr>
        </p:nvSpPr>
        <p:spPr>
          <a:xfrm>
            <a:off x="8304774" y="4652372"/>
            <a:ext cx="3247008" cy="1039886"/>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sp>
        <p:nvSpPr>
          <p:cNvPr id="5" name="Text Placeholder 19">
            <a:extLst>
              <a:ext uri="{FF2B5EF4-FFF2-40B4-BE49-F238E27FC236}">
                <a16:creationId xmlns:a16="http://schemas.microsoft.com/office/drawing/2014/main" id="{5CC37268-B537-872A-7B77-971DAC02D8AE}"/>
              </a:ext>
            </a:extLst>
          </p:cNvPr>
          <p:cNvSpPr>
            <a:spLocks noGrp="1"/>
          </p:cNvSpPr>
          <p:nvPr>
            <p:ph type="body" sz="quarter" idx="43" hasCustomPrompt="1"/>
          </p:nvPr>
        </p:nvSpPr>
        <p:spPr>
          <a:xfrm>
            <a:off x="8304774" y="2375005"/>
            <a:ext cx="3247008" cy="1039886"/>
          </a:xfrm>
          <a:prstGeom prst="rect">
            <a:avLst/>
          </a:prstGeom>
        </p:spPr>
        <p:txBody>
          <a:bodyPr/>
          <a:lstStyle>
            <a:lvl1pPr marL="0" indent="0" algn="l">
              <a:buFontTx/>
              <a:buNone/>
              <a:defRPr sz="1400">
                <a:solidFill>
                  <a:schemeClr val="bg1"/>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a:t>
            </a:r>
          </a:p>
        </p:txBody>
      </p:sp>
      <p:pic>
        <p:nvPicPr>
          <p:cNvPr id="6" name="Picture 5">
            <a:extLst>
              <a:ext uri="{FF2B5EF4-FFF2-40B4-BE49-F238E27FC236}">
                <a16:creationId xmlns:a16="http://schemas.microsoft.com/office/drawing/2014/main" id="{6BE1C0A5-5E8D-74EB-ED8D-F7E33D01797D}"/>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0" name="Text Box 18">
            <a:extLst>
              <a:ext uri="{FF2B5EF4-FFF2-40B4-BE49-F238E27FC236}">
                <a16:creationId xmlns:a16="http://schemas.microsoft.com/office/drawing/2014/main" id="{BC381D24-DEE1-4B95-7FF2-6A1A2DA5739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bg1"/>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7" name="Text Placeholder 5">
            <a:extLst>
              <a:ext uri="{FF2B5EF4-FFF2-40B4-BE49-F238E27FC236}">
                <a16:creationId xmlns:a16="http://schemas.microsoft.com/office/drawing/2014/main" id="{E9C9B7CB-E94A-14D7-5F91-7D0A30CA3E11}"/>
              </a:ext>
            </a:extLst>
          </p:cNvPr>
          <p:cNvSpPr>
            <a:spLocks noGrp="1"/>
          </p:cNvSpPr>
          <p:nvPr>
            <p:ph type="body" sz="quarter" idx="31"/>
          </p:nvPr>
        </p:nvSpPr>
        <p:spPr>
          <a:xfrm>
            <a:off x="788132" y="1369381"/>
            <a:ext cx="439737" cy="36576"/>
          </a:xfrm>
          <a:prstGeom prst="rect">
            <a:avLst/>
          </a:prstGeom>
          <a:solidFill>
            <a:schemeClr val="accent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8" name="Text Placeholder 15">
            <a:extLst>
              <a:ext uri="{FF2B5EF4-FFF2-40B4-BE49-F238E27FC236}">
                <a16:creationId xmlns:a16="http://schemas.microsoft.com/office/drawing/2014/main" id="{08CA15AC-FC3D-7E5B-DD27-12578C3346B3}"/>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566916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CFCED6CE-D852-21FB-92CA-54B877B4F362}"/>
              </a:ext>
            </a:extLst>
          </p:cNvPr>
          <p:cNvSpPr>
            <a:spLocks noGrp="1"/>
          </p:cNvSpPr>
          <p:nvPr>
            <p:ph type="body" sz="quarter" idx="14" hasCustomPrompt="1"/>
          </p:nvPr>
        </p:nvSpPr>
        <p:spPr>
          <a:xfrm>
            <a:off x="9279340" y="1271718"/>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2" name="Text Placeholder 12">
            <a:extLst>
              <a:ext uri="{FF2B5EF4-FFF2-40B4-BE49-F238E27FC236}">
                <a16:creationId xmlns:a16="http://schemas.microsoft.com/office/drawing/2014/main" id="{70B91541-DA27-B9BD-1D85-46447EFEBD4E}"/>
              </a:ext>
            </a:extLst>
          </p:cNvPr>
          <p:cNvSpPr>
            <a:spLocks noGrp="1"/>
          </p:cNvSpPr>
          <p:nvPr>
            <p:ph type="body" sz="quarter" idx="15" hasCustomPrompt="1"/>
          </p:nvPr>
        </p:nvSpPr>
        <p:spPr>
          <a:xfrm>
            <a:off x="10431131" y="1271718"/>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7" name="Table Placeholder 6">
            <a:extLst>
              <a:ext uri="{FF2B5EF4-FFF2-40B4-BE49-F238E27FC236}">
                <a16:creationId xmlns:a16="http://schemas.microsoft.com/office/drawing/2014/main" id="{35078679-5650-2542-319D-D81A5122F114}"/>
              </a:ext>
            </a:extLst>
          </p:cNvPr>
          <p:cNvSpPr>
            <a:spLocks noGrp="1"/>
          </p:cNvSpPr>
          <p:nvPr>
            <p:ph type="tbl" sz="quarter" idx="17"/>
          </p:nvPr>
        </p:nvSpPr>
        <p:spPr>
          <a:xfrm>
            <a:off x="776288" y="1676400"/>
            <a:ext cx="10669587" cy="4197350"/>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3" name="Text Placeholder 23">
            <a:extLst>
              <a:ext uri="{FF2B5EF4-FFF2-40B4-BE49-F238E27FC236}">
                <a16:creationId xmlns:a16="http://schemas.microsoft.com/office/drawing/2014/main" id="{C1801840-DEFD-E407-2F0A-37FDD671C2C3}"/>
              </a:ext>
            </a:extLst>
          </p:cNvPr>
          <p:cNvSpPr>
            <a:spLocks noGrp="1"/>
          </p:cNvSpPr>
          <p:nvPr>
            <p:ph type="body" sz="quarter" idx="12" hasCustomPrompt="1"/>
          </p:nvPr>
        </p:nvSpPr>
        <p:spPr>
          <a:xfrm>
            <a:off x="769352" y="503701"/>
            <a:ext cx="8651740" cy="649366"/>
          </a:xfrm>
          <a:prstGeom prst="rect">
            <a:avLst/>
          </a:prstGeom>
        </p:spPr>
        <p:txBody>
          <a:bodyPr/>
          <a:lstStyle>
            <a:lvl1pPr marL="0" indent="0" algn="l">
              <a:buNone/>
              <a:defRPr sz="4800" b="0">
                <a:solidFill>
                  <a:schemeClr val="accent5"/>
                </a:solidFill>
              </a:defRPr>
            </a:lvl1pPr>
          </a:lstStyle>
          <a:p>
            <a:pPr lvl="0"/>
            <a:r>
              <a:rPr lang="en-US" dirty="0"/>
              <a:t>Table Concept</a:t>
            </a:r>
          </a:p>
        </p:txBody>
      </p:sp>
      <p:pic>
        <p:nvPicPr>
          <p:cNvPr id="14" name="Picture 13">
            <a:extLst>
              <a:ext uri="{FF2B5EF4-FFF2-40B4-BE49-F238E27FC236}">
                <a16:creationId xmlns:a16="http://schemas.microsoft.com/office/drawing/2014/main" id="{74665D4F-A964-6B55-A469-CC91FB22D195}"/>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5" name="Text Box 18">
            <a:extLst>
              <a:ext uri="{FF2B5EF4-FFF2-40B4-BE49-F238E27FC236}">
                <a16:creationId xmlns:a16="http://schemas.microsoft.com/office/drawing/2014/main" id="{89AA292C-40CA-B4FF-CDA4-3D4793953AEA}"/>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A0620C9B-55D4-0A1A-1676-270EA71908C8}"/>
              </a:ext>
            </a:extLst>
          </p:cNvPr>
          <p:cNvSpPr>
            <a:spLocks noGrp="1"/>
          </p:cNvSpPr>
          <p:nvPr>
            <p:ph type="body" sz="quarter" idx="31"/>
          </p:nvPr>
        </p:nvSpPr>
        <p:spPr>
          <a:xfrm>
            <a:off x="788132"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D08246AF-10D5-3924-D715-D5E6A5345D6B}"/>
              </a:ext>
            </a:extLst>
          </p:cNvPr>
          <p:cNvSpPr>
            <a:spLocks noGrp="1"/>
          </p:cNvSpPr>
          <p:nvPr>
            <p:ph type="body" sz="quarter" idx="21"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414259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813781E2-8288-75CB-5F9F-81789265A7C3}"/>
              </a:ext>
            </a:extLst>
          </p:cNvPr>
          <p:cNvSpPr>
            <a:spLocks noGrp="1"/>
          </p:cNvSpPr>
          <p:nvPr>
            <p:ph type="body" sz="quarter" idx="12" hasCustomPrompt="1"/>
          </p:nvPr>
        </p:nvSpPr>
        <p:spPr>
          <a:xfrm>
            <a:off x="769352" y="503701"/>
            <a:ext cx="8651740" cy="649366"/>
          </a:xfrm>
          <a:prstGeom prst="rect">
            <a:avLst/>
          </a:prstGeom>
        </p:spPr>
        <p:txBody>
          <a:bodyPr/>
          <a:lstStyle>
            <a:lvl1pPr marL="0" indent="0" algn="l">
              <a:buNone/>
              <a:defRPr sz="4800" b="0">
                <a:solidFill>
                  <a:schemeClr val="accent5"/>
                </a:solidFill>
              </a:defRPr>
            </a:lvl1pPr>
          </a:lstStyle>
          <a:p>
            <a:pPr lvl="0"/>
            <a:r>
              <a:rPr lang="en-US" dirty="0"/>
              <a:t>Table Concept</a:t>
            </a:r>
          </a:p>
        </p:txBody>
      </p:sp>
      <p:sp>
        <p:nvSpPr>
          <p:cNvPr id="13" name="Text Placeholder 12">
            <a:extLst>
              <a:ext uri="{FF2B5EF4-FFF2-40B4-BE49-F238E27FC236}">
                <a16:creationId xmlns:a16="http://schemas.microsoft.com/office/drawing/2014/main" id="{9FAF1396-B236-59EC-7265-34688CFDE934}"/>
              </a:ext>
            </a:extLst>
          </p:cNvPr>
          <p:cNvSpPr>
            <a:spLocks noGrp="1"/>
          </p:cNvSpPr>
          <p:nvPr>
            <p:ph type="body" sz="quarter" idx="19"/>
          </p:nvPr>
        </p:nvSpPr>
        <p:spPr>
          <a:xfrm>
            <a:off x="727075" y="1783653"/>
            <a:ext cx="5402263" cy="3983735"/>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Chart Placeholder 10">
            <a:extLst>
              <a:ext uri="{FF2B5EF4-FFF2-40B4-BE49-F238E27FC236}">
                <a16:creationId xmlns:a16="http://schemas.microsoft.com/office/drawing/2014/main" id="{DA608075-4B05-4A78-7ED1-0C29C1DA9DC1}"/>
              </a:ext>
            </a:extLst>
          </p:cNvPr>
          <p:cNvSpPr>
            <a:spLocks noGrp="1"/>
          </p:cNvSpPr>
          <p:nvPr>
            <p:ph type="chart" sz="quarter" idx="20"/>
          </p:nvPr>
        </p:nvSpPr>
        <p:spPr>
          <a:xfrm>
            <a:off x="6526213" y="1784350"/>
            <a:ext cx="4687887" cy="398303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12" name="Text Placeholder 12">
            <a:extLst>
              <a:ext uri="{FF2B5EF4-FFF2-40B4-BE49-F238E27FC236}">
                <a16:creationId xmlns:a16="http://schemas.microsoft.com/office/drawing/2014/main" id="{0C371CC1-B11B-9E37-B17A-B69C83E3BDD8}"/>
              </a:ext>
            </a:extLst>
          </p:cNvPr>
          <p:cNvSpPr>
            <a:spLocks noGrp="1"/>
          </p:cNvSpPr>
          <p:nvPr>
            <p:ph type="body" sz="quarter" idx="21" hasCustomPrompt="1"/>
          </p:nvPr>
        </p:nvSpPr>
        <p:spPr>
          <a:xfrm>
            <a:off x="9279340" y="1271718"/>
            <a:ext cx="940396"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sp>
        <p:nvSpPr>
          <p:cNvPr id="14" name="Text Placeholder 12">
            <a:extLst>
              <a:ext uri="{FF2B5EF4-FFF2-40B4-BE49-F238E27FC236}">
                <a16:creationId xmlns:a16="http://schemas.microsoft.com/office/drawing/2014/main" id="{ADBDDC1F-14DF-A708-94C1-D63EC90E9BE5}"/>
              </a:ext>
            </a:extLst>
          </p:cNvPr>
          <p:cNvSpPr>
            <a:spLocks noGrp="1"/>
          </p:cNvSpPr>
          <p:nvPr>
            <p:ph type="body" sz="quarter" idx="15" hasCustomPrompt="1"/>
          </p:nvPr>
        </p:nvSpPr>
        <p:spPr>
          <a:xfrm>
            <a:off x="10431131" y="1271718"/>
            <a:ext cx="1014413" cy="214313"/>
          </a:xfrm>
          <a:prstGeom prst="rect">
            <a:avLst/>
          </a:prstGeom>
        </p:spPr>
        <p:txBody>
          <a:bodyPr/>
          <a:lstStyle>
            <a:lvl1pPr marL="0" indent="0">
              <a:buNone/>
              <a:defRPr sz="1200" b="1">
                <a:solidFill>
                  <a:schemeClr val="accent5"/>
                </a:solidFill>
                <a:latin typeface="Arial" panose="020B0604020202020204" pitchFamily="34" charset="0"/>
                <a:cs typeface="Arial" panose="020B0604020202020204" pitchFamily="34" charset="0"/>
              </a:defRPr>
            </a:lvl1pPr>
          </a:lstStyle>
          <a:p>
            <a:pPr lvl="0"/>
            <a:r>
              <a:rPr lang="en-US" dirty="0"/>
              <a:t>Title Here</a:t>
            </a:r>
          </a:p>
        </p:txBody>
      </p:sp>
      <p:pic>
        <p:nvPicPr>
          <p:cNvPr id="15" name="Picture 14">
            <a:extLst>
              <a:ext uri="{FF2B5EF4-FFF2-40B4-BE49-F238E27FC236}">
                <a16:creationId xmlns:a16="http://schemas.microsoft.com/office/drawing/2014/main" id="{427A6620-EE80-D668-F0C9-448EAB2B7E70}"/>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5" name="Text Box 18">
            <a:extLst>
              <a:ext uri="{FF2B5EF4-FFF2-40B4-BE49-F238E27FC236}">
                <a16:creationId xmlns:a16="http://schemas.microsoft.com/office/drawing/2014/main" id="{3858985B-5C5A-E6F1-36D1-2FB23263A3E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5">
            <a:extLst>
              <a:ext uri="{FF2B5EF4-FFF2-40B4-BE49-F238E27FC236}">
                <a16:creationId xmlns:a16="http://schemas.microsoft.com/office/drawing/2014/main" id="{421B8ECE-B2CE-5398-B52C-14C343901B7B}"/>
              </a:ext>
            </a:extLst>
          </p:cNvPr>
          <p:cNvSpPr>
            <a:spLocks noGrp="1"/>
          </p:cNvSpPr>
          <p:nvPr>
            <p:ph type="body" sz="quarter" idx="31"/>
          </p:nvPr>
        </p:nvSpPr>
        <p:spPr>
          <a:xfrm>
            <a:off x="833852"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664386FD-31C2-A340-75DF-057964B44274}"/>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920015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ne Charts &amp; Numbers Comparison">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7FA62755-E73F-4F69-921B-E1F3B8937485}"/>
              </a:ext>
            </a:extLst>
          </p:cNvPr>
          <p:cNvSpPr>
            <a:spLocks noGrp="1"/>
          </p:cNvSpPr>
          <p:nvPr>
            <p:ph type="chart" sz="quarter" idx="26"/>
          </p:nvPr>
        </p:nvSpPr>
        <p:spPr>
          <a:xfrm>
            <a:off x="4830053" y="2949575"/>
            <a:ext cx="6634871" cy="2925763"/>
          </a:xfrm>
          <a:prstGeom prst="rect">
            <a:avLst/>
          </a:prstGeom>
        </p:spPr>
        <p:txBody>
          <a:bodyPr/>
          <a:lstStyle>
            <a:lvl1pPr marL="0" indent="0">
              <a:buNone/>
              <a:defRPr/>
            </a:lvl1pPr>
          </a:lstStyle>
          <a:p>
            <a:endParaRPr lang="en-US" dirty="0"/>
          </a:p>
        </p:txBody>
      </p:sp>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5" y="1398095"/>
            <a:ext cx="6857998" cy="40618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4" y="1287735"/>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8" y="1287735"/>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2" y="1287735"/>
            <a:ext cx="1778001" cy="641735"/>
          </a:xfrm>
          <a:prstGeom prst="rect">
            <a:avLst/>
          </a:prstGeom>
        </p:spPr>
        <p:txBody>
          <a:bodyPr/>
          <a:lstStyle>
            <a:lvl1pPr marL="0" indent="0" algn="l">
              <a:buNone/>
              <a:defRPr sz="48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9E4AE578-649D-5EC2-B559-03F4200CE0EB}"/>
              </a:ext>
            </a:extLst>
          </p:cNvPr>
          <p:cNvSpPr>
            <a:spLocks noGrp="1"/>
          </p:cNvSpPr>
          <p:nvPr>
            <p:ph type="body" sz="quarter" idx="42" hasCustomPrompt="1"/>
          </p:nvPr>
        </p:nvSpPr>
        <p:spPr>
          <a:xfrm>
            <a:off x="4830053" y="2288919"/>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F9C71439-2D89-F43A-88F9-C059F204D295}"/>
              </a:ext>
            </a:extLst>
          </p:cNvPr>
          <p:cNvSpPr>
            <a:spLocks noGrp="1"/>
          </p:cNvSpPr>
          <p:nvPr>
            <p:ph type="body" sz="quarter" idx="43" hasCustomPrompt="1"/>
          </p:nvPr>
        </p:nvSpPr>
        <p:spPr>
          <a:xfrm>
            <a:off x="7241194" y="2288919"/>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34D48539-B2F8-7870-777B-6A7B41CBBC7D}"/>
              </a:ext>
            </a:extLst>
          </p:cNvPr>
          <p:cNvSpPr>
            <a:spLocks noGrp="1"/>
          </p:cNvSpPr>
          <p:nvPr>
            <p:ph type="body" sz="quarter" idx="44" hasCustomPrompt="1"/>
          </p:nvPr>
        </p:nvSpPr>
        <p:spPr>
          <a:xfrm>
            <a:off x="9662331" y="2288919"/>
            <a:ext cx="199900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pic>
        <p:nvPicPr>
          <p:cNvPr id="10" name="Picture 9">
            <a:extLst>
              <a:ext uri="{FF2B5EF4-FFF2-40B4-BE49-F238E27FC236}">
                <a16:creationId xmlns:a16="http://schemas.microsoft.com/office/drawing/2014/main" id="{0F64C7B9-14F1-5BC7-C65F-8CCBEA550CBA}"/>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1" name="Text Box 18">
            <a:extLst>
              <a:ext uri="{FF2B5EF4-FFF2-40B4-BE49-F238E27FC236}">
                <a16:creationId xmlns:a16="http://schemas.microsoft.com/office/drawing/2014/main" id="{D3B5343A-C276-3877-E133-4BF785D65337}"/>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2" name="Text Placeholder 15">
            <a:extLst>
              <a:ext uri="{FF2B5EF4-FFF2-40B4-BE49-F238E27FC236}">
                <a16:creationId xmlns:a16="http://schemas.microsoft.com/office/drawing/2014/main" id="{F9B70260-3AD4-E883-28C9-C660F1BC790C}"/>
              </a:ext>
            </a:extLst>
          </p:cNvPr>
          <p:cNvSpPr>
            <a:spLocks noGrp="1"/>
          </p:cNvSpPr>
          <p:nvPr>
            <p:ph type="body" sz="quarter" idx="45"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8" name="Text Placeholder 23">
            <a:extLst>
              <a:ext uri="{FF2B5EF4-FFF2-40B4-BE49-F238E27FC236}">
                <a16:creationId xmlns:a16="http://schemas.microsoft.com/office/drawing/2014/main" id="{160A8F76-004D-7806-705F-74F2EA476259}"/>
              </a:ext>
            </a:extLst>
          </p:cNvPr>
          <p:cNvSpPr>
            <a:spLocks noGrp="1"/>
          </p:cNvSpPr>
          <p:nvPr>
            <p:ph type="body" sz="quarter" idx="12" hasCustomPrompt="1"/>
          </p:nvPr>
        </p:nvSpPr>
        <p:spPr>
          <a:xfrm>
            <a:off x="735887" y="1282500"/>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2058F6DF-C34B-CED4-E73F-A4395B10411E}"/>
              </a:ext>
            </a:extLst>
          </p:cNvPr>
          <p:cNvSpPr>
            <a:spLocks noGrp="1"/>
          </p:cNvSpPr>
          <p:nvPr>
            <p:ph type="body" sz="quarter" idx="31"/>
          </p:nvPr>
        </p:nvSpPr>
        <p:spPr>
          <a:xfrm>
            <a:off x="857871" y="2779030"/>
            <a:ext cx="439737" cy="36576"/>
          </a:xfrm>
          <a:prstGeom prst="rect">
            <a:avLst/>
          </a:prstGeom>
          <a:solidFill>
            <a:schemeClr val="bg1"/>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391188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ne Charts &amp; Numbers Comparison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26F997-9D18-FC1D-3D31-7ACACF486176}"/>
              </a:ext>
            </a:extLst>
          </p:cNvPr>
          <p:cNvSpPr/>
          <p:nvPr userDrawn="1"/>
        </p:nvSpPr>
        <p:spPr>
          <a:xfrm rot="16200000">
            <a:off x="-1398095" y="1398095"/>
            <a:ext cx="6857998" cy="4061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21">
            <a:extLst>
              <a:ext uri="{FF2B5EF4-FFF2-40B4-BE49-F238E27FC236}">
                <a16:creationId xmlns:a16="http://schemas.microsoft.com/office/drawing/2014/main" id="{5300DD56-63DD-EE88-54E9-DE56DCA4F460}"/>
              </a:ext>
            </a:extLst>
          </p:cNvPr>
          <p:cNvSpPr>
            <a:spLocks noGrp="1"/>
          </p:cNvSpPr>
          <p:nvPr>
            <p:ph type="body" sz="quarter" idx="16" hasCustomPrompt="1"/>
          </p:nvPr>
        </p:nvSpPr>
        <p:spPr>
          <a:xfrm>
            <a:off x="4830054" y="1287735"/>
            <a:ext cx="1778001" cy="641735"/>
          </a:xfrm>
          <a:prstGeom prst="rect">
            <a:avLst/>
          </a:prstGeom>
        </p:spPr>
        <p:txBody>
          <a:bodyPr/>
          <a:lstStyle>
            <a:lvl1pPr marL="0" indent="0" algn="l">
              <a:buNone/>
              <a:defRPr sz="4800" b="1">
                <a:solidFill>
                  <a:schemeClr val="accent5">
                    <a:lumMod val="40000"/>
                    <a:lumOff val="60000"/>
                  </a:schemeClr>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37">
            <a:extLst>
              <a:ext uri="{FF2B5EF4-FFF2-40B4-BE49-F238E27FC236}">
                <a16:creationId xmlns:a16="http://schemas.microsoft.com/office/drawing/2014/main" id="{268893A1-5CBF-B566-7B4E-CE14E17EC712}"/>
              </a:ext>
            </a:extLst>
          </p:cNvPr>
          <p:cNvSpPr>
            <a:spLocks noGrp="1"/>
          </p:cNvSpPr>
          <p:nvPr>
            <p:ph type="body" sz="quarter" idx="18" hasCustomPrompt="1"/>
          </p:nvPr>
        </p:nvSpPr>
        <p:spPr>
          <a:xfrm>
            <a:off x="4830055"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1" name="Text Placeholder 21">
            <a:extLst>
              <a:ext uri="{FF2B5EF4-FFF2-40B4-BE49-F238E27FC236}">
                <a16:creationId xmlns:a16="http://schemas.microsoft.com/office/drawing/2014/main" id="{91081FC0-A2AA-694B-1829-78DECBD8E6A0}"/>
              </a:ext>
            </a:extLst>
          </p:cNvPr>
          <p:cNvSpPr>
            <a:spLocks noGrp="1"/>
          </p:cNvSpPr>
          <p:nvPr>
            <p:ph type="body" sz="quarter" idx="19" hasCustomPrompt="1"/>
          </p:nvPr>
        </p:nvSpPr>
        <p:spPr>
          <a:xfrm>
            <a:off x="7242748" y="1287735"/>
            <a:ext cx="1778001" cy="641735"/>
          </a:xfrm>
          <a:prstGeom prst="rect">
            <a:avLst/>
          </a:prstGeom>
        </p:spPr>
        <p:txBody>
          <a:bodyPr/>
          <a:lstStyle>
            <a:lvl1pPr marL="0" indent="0" algn="l">
              <a:buNone/>
              <a:defRPr sz="4800" b="1">
                <a:solidFill>
                  <a:schemeClr val="accent5"/>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37">
            <a:extLst>
              <a:ext uri="{FF2B5EF4-FFF2-40B4-BE49-F238E27FC236}">
                <a16:creationId xmlns:a16="http://schemas.microsoft.com/office/drawing/2014/main" id="{662CE0A5-8591-B8D4-BA6C-BD967152172A}"/>
              </a:ext>
            </a:extLst>
          </p:cNvPr>
          <p:cNvSpPr>
            <a:spLocks noGrp="1"/>
          </p:cNvSpPr>
          <p:nvPr>
            <p:ph type="body" sz="quarter" idx="21" hasCustomPrompt="1"/>
          </p:nvPr>
        </p:nvSpPr>
        <p:spPr>
          <a:xfrm>
            <a:off x="7242749"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7" name="Text Placeholder 21">
            <a:extLst>
              <a:ext uri="{FF2B5EF4-FFF2-40B4-BE49-F238E27FC236}">
                <a16:creationId xmlns:a16="http://schemas.microsoft.com/office/drawing/2014/main" id="{2D77E89E-2B77-2E27-6FAA-9FA3D5BFDDD2}"/>
              </a:ext>
            </a:extLst>
          </p:cNvPr>
          <p:cNvSpPr>
            <a:spLocks noGrp="1"/>
          </p:cNvSpPr>
          <p:nvPr>
            <p:ph type="body" sz="quarter" idx="22" hasCustomPrompt="1"/>
          </p:nvPr>
        </p:nvSpPr>
        <p:spPr>
          <a:xfrm>
            <a:off x="9655442" y="1287735"/>
            <a:ext cx="1778001" cy="641735"/>
          </a:xfrm>
          <a:prstGeom prst="rect">
            <a:avLst/>
          </a:prstGeom>
        </p:spPr>
        <p:txBody>
          <a:bodyPr/>
          <a:lstStyle>
            <a:lvl1pPr marL="0" indent="0" algn="l">
              <a:buNone/>
              <a:defRPr sz="48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9" name="Text Placeholder 37">
            <a:extLst>
              <a:ext uri="{FF2B5EF4-FFF2-40B4-BE49-F238E27FC236}">
                <a16:creationId xmlns:a16="http://schemas.microsoft.com/office/drawing/2014/main" id="{32A14CB0-F915-F97E-D7B1-B0B3A490D2A8}"/>
              </a:ext>
            </a:extLst>
          </p:cNvPr>
          <p:cNvSpPr>
            <a:spLocks noGrp="1"/>
          </p:cNvSpPr>
          <p:nvPr>
            <p:ph type="body" sz="quarter" idx="24" hasCustomPrompt="1"/>
          </p:nvPr>
        </p:nvSpPr>
        <p:spPr>
          <a:xfrm>
            <a:off x="9655443" y="1990307"/>
            <a:ext cx="1778000" cy="287037"/>
          </a:xfrm>
          <a:prstGeom prst="rect">
            <a:avLst/>
          </a:prstGeom>
        </p:spPr>
        <p:txBody>
          <a:bodyPr/>
          <a:lstStyle>
            <a:lvl1pPr marL="0" indent="0" algn="l">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 name="Text Placeholder 19">
            <a:extLst>
              <a:ext uri="{FF2B5EF4-FFF2-40B4-BE49-F238E27FC236}">
                <a16:creationId xmlns:a16="http://schemas.microsoft.com/office/drawing/2014/main" id="{2B74E2BC-EC7E-EDFB-6E07-B1E390C5C153}"/>
              </a:ext>
            </a:extLst>
          </p:cNvPr>
          <p:cNvSpPr>
            <a:spLocks noGrp="1"/>
          </p:cNvSpPr>
          <p:nvPr>
            <p:ph type="body" sz="quarter" idx="42" hasCustomPrompt="1"/>
          </p:nvPr>
        </p:nvSpPr>
        <p:spPr>
          <a:xfrm>
            <a:off x="4830054" y="2288919"/>
            <a:ext cx="2010584"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19">
            <a:extLst>
              <a:ext uri="{FF2B5EF4-FFF2-40B4-BE49-F238E27FC236}">
                <a16:creationId xmlns:a16="http://schemas.microsoft.com/office/drawing/2014/main" id="{52DB0324-2702-6962-9C5D-3F792CC996C7}"/>
              </a:ext>
            </a:extLst>
          </p:cNvPr>
          <p:cNvSpPr>
            <a:spLocks noGrp="1"/>
          </p:cNvSpPr>
          <p:nvPr>
            <p:ph type="body" sz="quarter" idx="43" hasCustomPrompt="1"/>
          </p:nvPr>
        </p:nvSpPr>
        <p:spPr>
          <a:xfrm>
            <a:off x="7241195" y="2288919"/>
            <a:ext cx="2204332"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7" name="Text Placeholder 19">
            <a:extLst>
              <a:ext uri="{FF2B5EF4-FFF2-40B4-BE49-F238E27FC236}">
                <a16:creationId xmlns:a16="http://schemas.microsoft.com/office/drawing/2014/main" id="{26CCBD06-D591-346B-0913-B76033CB7BFF}"/>
              </a:ext>
            </a:extLst>
          </p:cNvPr>
          <p:cNvSpPr>
            <a:spLocks noGrp="1"/>
          </p:cNvSpPr>
          <p:nvPr>
            <p:ph type="body" sz="quarter" idx="44" hasCustomPrompt="1"/>
          </p:nvPr>
        </p:nvSpPr>
        <p:spPr>
          <a:xfrm>
            <a:off x="9662331" y="2288919"/>
            <a:ext cx="1981029" cy="526687"/>
          </a:xfrm>
          <a:prstGeom prst="rect">
            <a:avLst/>
          </a:prstGeom>
        </p:spPr>
        <p:txBody>
          <a:bodyPr/>
          <a:lstStyle>
            <a:lvl1pPr marL="0" indent="0" algn="l">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8" name="Chart Placeholder 4">
            <a:extLst>
              <a:ext uri="{FF2B5EF4-FFF2-40B4-BE49-F238E27FC236}">
                <a16:creationId xmlns:a16="http://schemas.microsoft.com/office/drawing/2014/main" id="{B39C47F3-97B3-B626-16BE-050A6AEE3269}"/>
              </a:ext>
            </a:extLst>
          </p:cNvPr>
          <p:cNvSpPr>
            <a:spLocks noGrp="1"/>
          </p:cNvSpPr>
          <p:nvPr>
            <p:ph type="chart" sz="quarter" idx="26"/>
          </p:nvPr>
        </p:nvSpPr>
        <p:spPr>
          <a:xfrm>
            <a:off x="4830053" y="2949575"/>
            <a:ext cx="6634871" cy="2925763"/>
          </a:xfrm>
          <a:prstGeom prst="rect">
            <a:avLst/>
          </a:prstGeom>
        </p:spPr>
        <p:txBody>
          <a:bodyPr/>
          <a:lstStyle>
            <a:lvl1pPr marL="0" indent="0">
              <a:buNone/>
              <a:defRPr/>
            </a:lvl1pPr>
          </a:lstStyle>
          <a:p>
            <a:endParaRPr lang="en-US" dirty="0"/>
          </a:p>
        </p:txBody>
      </p:sp>
      <p:pic>
        <p:nvPicPr>
          <p:cNvPr id="12" name="Picture 11">
            <a:extLst>
              <a:ext uri="{FF2B5EF4-FFF2-40B4-BE49-F238E27FC236}">
                <a16:creationId xmlns:a16="http://schemas.microsoft.com/office/drawing/2014/main" id="{BD1AEBD4-E95C-77DD-A074-3EFEEA18A8EF}"/>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3" name="Text Box 18">
            <a:extLst>
              <a:ext uri="{FF2B5EF4-FFF2-40B4-BE49-F238E27FC236}">
                <a16:creationId xmlns:a16="http://schemas.microsoft.com/office/drawing/2014/main" id="{B0A941E7-8E81-738D-7405-7BD82623B135}"/>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sp>
        <p:nvSpPr>
          <p:cNvPr id="3" name="Text Placeholder 15">
            <a:extLst>
              <a:ext uri="{FF2B5EF4-FFF2-40B4-BE49-F238E27FC236}">
                <a16:creationId xmlns:a16="http://schemas.microsoft.com/office/drawing/2014/main" id="{2487FACF-DBA6-836B-A5B3-BA76FBA0CF55}"/>
              </a:ext>
            </a:extLst>
          </p:cNvPr>
          <p:cNvSpPr>
            <a:spLocks noGrp="1"/>
          </p:cNvSpPr>
          <p:nvPr>
            <p:ph type="body" sz="quarter" idx="45"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
        <p:nvSpPr>
          <p:cNvPr id="5" name="Text Placeholder 23">
            <a:extLst>
              <a:ext uri="{FF2B5EF4-FFF2-40B4-BE49-F238E27FC236}">
                <a16:creationId xmlns:a16="http://schemas.microsoft.com/office/drawing/2014/main" id="{530D1E1F-EC06-6F7F-028C-F2DCD26716C2}"/>
              </a:ext>
            </a:extLst>
          </p:cNvPr>
          <p:cNvSpPr>
            <a:spLocks noGrp="1"/>
          </p:cNvSpPr>
          <p:nvPr>
            <p:ph type="body" sz="quarter" idx="12" hasCustomPrompt="1"/>
          </p:nvPr>
        </p:nvSpPr>
        <p:spPr>
          <a:xfrm>
            <a:off x="735887" y="1282500"/>
            <a:ext cx="3040983" cy="1404881"/>
          </a:xfrm>
          <a:prstGeom prst="rect">
            <a:avLst/>
          </a:prstGeom>
        </p:spPr>
        <p:txBody>
          <a:bodyPr/>
          <a:lstStyle>
            <a:lvl1pPr marL="0" indent="0" algn="l">
              <a:buNone/>
              <a:defRPr sz="4800" b="0">
                <a:solidFill>
                  <a:schemeClr val="bg1"/>
                </a:solidFill>
              </a:defRPr>
            </a:lvl1pPr>
          </a:lstStyle>
          <a:p>
            <a:pPr lvl="0"/>
            <a:r>
              <a:rPr lang="en-US" dirty="0"/>
              <a:t>Title</a:t>
            </a:r>
            <a:br>
              <a:rPr lang="en-US" dirty="0"/>
            </a:br>
            <a:r>
              <a:rPr lang="en-US" dirty="0"/>
              <a:t>Here</a:t>
            </a:r>
          </a:p>
        </p:txBody>
      </p:sp>
      <p:sp>
        <p:nvSpPr>
          <p:cNvPr id="9" name="Text Placeholder 5">
            <a:extLst>
              <a:ext uri="{FF2B5EF4-FFF2-40B4-BE49-F238E27FC236}">
                <a16:creationId xmlns:a16="http://schemas.microsoft.com/office/drawing/2014/main" id="{393171B1-21B3-1E87-E285-AE078D100CBB}"/>
              </a:ext>
            </a:extLst>
          </p:cNvPr>
          <p:cNvSpPr>
            <a:spLocks noGrp="1"/>
          </p:cNvSpPr>
          <p:nvPr>
            <p:ph type="body" sz="quarter" idx="31"/>
          </p:nvPr>
        </p:nvSpPr>
        <p:spPr>
          <a:xfrm>
            <a:off x="857871" y="2779030"/>
            <a:ext cx="439737" cy="36576"/>
          </a:xfrm>
          <a:prstGeom prst="rect">
            <a:avLst/>
          </a:prstGeom>
          <a:solidFill>
            <a:schemeClr val="bg1"/>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89802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e Chart Slide 1">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0BBEB8-6F67-8D04-8CF4-AE6940A4C69D}"/>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E2488F9-72F9-1D07-23F8-57754FA77EC8}"/>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2AD1FC9C-D617-87A3-7B27-0E8EE22131B5}"/>
              </a:ext>
            </a:extLst>
          </p:cNvPr>
          <p:cNvSpPr>
            <a:spLocks noGrp="1"/>
          </p:cNvSpPr>
          <p:nvPr>
            <p:ph type="body" sz="quarter" idx="31"/>
          </p:nvPr>
        </p:nvSpPr>
        <p:spPr>
          <a:xfrm>
            <a:off x="5876729" y="209348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AE35B86D-BB60-F8B4-25A2-213F0BE166A8}"/>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61274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e Chart Slide 2">
    <p:bg>
      <p:bgPr>
        <a:solidFill>
          <a:srgbClr val="FFC02D"/>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F4CC1-BC64-2802-041A-48BEAEEFB97D}"/>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0C13C6A-BAAA-B3FC-9880-95B502591A22}"/>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E6DD482C-D975-525E-30BA-9F1EDBC55EEA}"/>
              </a:ext>
            </a:extLst>
          </p:cNvPr>
          <p:cNvSpPr>
            <a:spLocks noGrp="1"/>
          </p:cNvSpPr>
          <p:nvPr>
            <p:ph type="body" sz="quarter" idx="31"/>
          </p:nvPr>
        </p:nvSpPr>
        <p:spPr>
          <a:xfrm>
            <a:off x="5876729" y="2093483"/>
            <a:ext cx="439737" cy="36576"/>
          </a:xfrm>
          <a:prstGeom prst="rect">
            <a:avLst/>
          </a:prstGeom>
          <a:solidFill>
            <a:srgbClr val="FFC02D"/>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66CE3FC8-7405-F7FF-2AA7-7707C7BFA8AD}"/>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533695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e Chart Slide 3">
    <p:bg>
      <p:bgPr>
        <a:solidFill>
          <a:srgbClr val="87235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AA9C3-C556-8DC4-48A4-DBF10ACAA923}"/>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57D68F5-8B85-A4E3-B7DD-1A5F28D2E695}"/>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8AF27090-89F0-A45C-2B58-7A1EACCB44A9}"/>
              </a:ext>
            </a:extLst>
          </p:cNvPr>
          <p:cNvSpPr>
            <a:spLocks noGrp="1"/>
          </p:cNvSpPr>
          <p:nvPr>
            <p:ph type="body" sz="quarter" idx="31"/>
          </p:nvPr>
        </p:nvSpPr>
        <p:spPr>
          <a:xfrm>
            <a:off x="5876729" y="2093483"/>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5254E9D6-AA33-8FC7-43EB-58495366901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163325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e Chart Slide 4">
    <p:bg>
      <p:bgPr>
        <a:solidFill>
          <a:srgbClr val="F260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689A14-6936-31A2-9D50-0C42BE7973E6}"/>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C3BBE7F-3BB7-AA9B-1E79-352E9A890C01}"/>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496A2CE1-68E3-514C-0DC5-DDC7973A2EEA}"/>
              </a:ext>
            </a:extLst>
          </p:cNvPr>
          <p:cNvSpPr>
            <a:spLocks noGrp="1"/>
          </p:cNvSpPr>
          <p:nvPr>
            <p:ph type="body" sz="quarter" idx="31"/>
          </p:nvPr>
        </p:nvSpPr>
        <p:spPr>
          <a:xfrm>
            <a:off x="5876729" y="2093483"/>
            <a:ext cx="439737" cy="36576"/>
          </a:xfrm>
          <a:prstGeom prst="rect">
            <a:avLst/>
          </a:prstGeom>
          <a:solidFill>
            <a:srgbClr val="F2603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399EB8CC-09DB-751E-4411-FDF65FAA8A89}"/>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44199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Section 7">
    <p:bg>
      <p:bgPr>
        <a:solidFill>
          <a:srgbClr val="87C7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BED284C7-AAE7-5020-EA60-284E0B93D572}"/>
              </a:ext>
            </a:extLst>
          </p:cNvPr>
          <p:cNvSpPr>
            <a:spLocks noGrp="1"/>
          </p:cNvSpPr>
          <p:nvPr>
            <p:ph type="body" sz="quarter" idx="20"/>
          </p:nvPr>
        </p:nvSpPr>
        <p:spPr>
          <a:xfrm>
            <a:off x="5876730" y="3475093"/>
            <a:ext cx="439737" cy="36576"/>
          </a:xfrm>
          <a:prstGeom prst="rect">
            <a:avLst/>
          </a:prstGeom>
          <a:solidFill>
            <a:srgbClr val="87C700"/>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0EBD31C8-D563-A8AA-350B-5C14A4419E2C}"/>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8532852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e Chart Slide 5">
    <p:bg>
      <p:bgPr>
        <a:solidFill>
          <a:srgbClr val="00AA4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1E5B5B-8BC9-FD91-C214-E7B0B74BAA5E}"/>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594DA2F-D375-4104-3228-C4F62E9AFDF7}"/>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 name="Text Placeholder 19">
            <a:extLst>
              <a:ext uri="{FF2B5EF4-FFF2-40B4-BE49-F238E27FC236}">
                <a16:creationId xmlns:a16="http://schemas.microsoft.com/office/drawing/2014/main" id="{1E3E6610-1C70-02BA-F60B-5C6927A3AB9D}"/>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475" y="2587866"/>
            <a:ext cx="2603054" cy="43314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32133" y="2587865"/>
            <a:ext cx="2603054" cy="433141"/>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4" name="Text Placeholder 5">
            <a:extLst>
              <a:ext uri="{FF2B5EF4-FFF2-40B4-BE49-F238E27FC236}">
                <a16:creationId xmlns:a16="http://schemas.microsoft.com/office/drawing/2014/main" id="{6408F58D-470E-AE2E-B772-6A48F2A8D99B}"/>
              </a:ext>
            </a:extLst>
          </p:cNvPr>
          <p:cNvSpPr>
            <a:spLocks noGrp="1"/>
          </p:cNvSpPr>
          <p:nvPr>
            <p:ph type="body" sz="quarter" idx="31"/>
          </p:nvPr>
        </p:nvSpPr>
        <p:spPr>
          <a:xfrm>
            <a:off x="5876729" y="2093483"/>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1153B6B6-C73C-DC02-19D3-123BEB3F5516}"/>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385993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e Chart Slide 6">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D5FE9A-E0E5-3C9C-5572-8C50DC9937CD}"/>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8B5B811-18F6-1F1B-3314-9FCDDA9E4E6E}"/>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22" name="Text Placeholder 20">
            <a:extLst>
              <a:ext uri="{FF2B5EF4-FFF2-40B4-BE49-F238E27FC236}">
                <a16:creationId xmlns:a16="http://schemas.microsoft.com/office/drawing/2014/main" id="{B7D6A792-0902-9B24-D6E4-1BF4F49F9416}"/>
              </a:ext>
            </a:extLst>
          </p:cNvPr>
          <p:cNvSpPr>
            <a:spLocks noGrp="1"/>
          </p:cNvSpPr>
          <p:nvPr>
            <p:ph type="body" sz="quarter" idx="13" hasCustomPrompt="1"/>
          </p:nvPr>
        </p:nvSpPr>
        <p:spPr>
          <a:xfrm>
            <a:off x="5070029"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27" name="Text Placeholder 20">
            <a:extLst>
              <a:ext uri="{FF2B5EF4-FFF2-40B4-BE49-F238E27FC236}">
                <a16:creationId xmlns:a16="http://schemas.microsoft.com/office/drawing/2014/main" id="{BF471BCF-5B54-CFC2-BF90-4097A67E4143}"/>
              </a:ext>
            </a:extLst>
          </p:cNvPr>
          <p:cNvSpPr>
            <a:spLocks noGrp="1"/>
          </p:cNvSpPr>
          <p:nvPr>
            <p:ph type="body" sz="quarter" idx="14" hasCustomPrompt="1"/>
          </p:nvPr>
        </p:nvSpPr>
        <p:spPr>
          <a:xfrm>
            <a:off x="8028186"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2" name="Text Placeholder 19">
            <a:extLst>
              <a:ext uri="{FF2B5EF4-FFF2-40B4-BE49-F238E27FC236}">
                <a16:creationId xmlns:a16="http://schemas.microsoft.com/office/drawing/2014/main" id="{248812B5-535C-9368-4935-15D4E9EC2350}"/>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4" name="Text Placeholder 5">
            <a:extLst>
              <a:ext uri="{FF2B5EF4-FFF2-40B4-BE49-F238E27FC236}">
                <a16:creationId xmlns:a16="http://schemas.microsoft.com/office/drawing/2014/main" id="{E6B7DDB1-B19F-4291-D4CF-BEF6861C0676}"/>
              </a:ext>
            </a:extLst>
          </p:cNvPr>
          <p:cNvSpPr>
            <a:spLocks noGrp="1"/>
          </p:cNvSpPr>
          <p:nvPr>
            <p:ph type="body" sz="quarter" idx="31"/>
          </p:nvPr>
        </p:nvSpPr>
        <p:spPr>
          <a:xfrm>
            <a:off x="5876729" y="2093483"/>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6" name="Text Placeholder 15">
            <a:extLst>
              <a:ext uri="{FF2B5EF4-FFF2-40B4-BE49-F238E27FC236}">
                <a16:creationId xmlns:a16="http://schemas.microsoft.com/office/drawing/2014/main" id="{923F5839-85B1-62DD-12D1-70582BCF4BBF}"/>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592790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e Chart Slide 7">
    <p:bg>
      <p:bgPr>
        <a:solidFill>
          <a:schemeClr val="accent5"/>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A9E758-01C4-A1B6-FBEA-3A34966740F8}"/>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73B231CA-882E-3676-E6B2-D10600ED2549}"/>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19" name="Text Placeholder 23">
            <a:extLst>
              <a:ext uri="{FF2B5EF4-FFF2-40B4-BE49-F238E27FC236}">
                <a16:creationId xmlns:a16="http://schemas.microsoft.com/office/drawing/2014/main" id="{D00B588D-294F-94D6-C90F-82F3170BFBCB}"/>
              </a:ext>
            </a:extLst>
          </p:cNvPr>
          <p:cNvSpPr>
            <a:spLocks noGrp="1"/>
          </p:cNvSpPr>
          <p:nvPr>
            <p:ph type="body" sz="quarter" idx="12" hasCustomPrompt="1"/>
          </p:nvPr>
        </p:nvSpPr>
        <p:spPr>
          <a:xfrm>
            <a:off x="3395116" y="1250999"/>
            <a:ext cx="5401765" cy="649366"/>
          </a:xfrm>
          <a:prstGeom prst="rect">
            <a:avLst/>
          </a:prstGeom>
        </p:spPr>
        <p:txBody>
          <a:bodyPr/>
          <a:lstStyle>
            <a:lvl1pPr marL="0" indent="0" algn="ctr">
              <a:buNone/>
              <a:defRPr sz="4800" b="0">
                <a:solidFill>
                  <a:schemeClr val="accent5"/>
                </a:solidFill>
              </a:defRPr>
            </a:lvl1pPr>
          </a:lstStyle>
          <a:p>
            <a:pPr lvl="0"/>
            <a:r>
              <a:rPr lang="en-US" dirty="0"/>
              <a:t>Title Placeholder</a:t>
            </a:r>
          </a:p>
        </p:txBody>
      </p:sp>
      <p:sp>
        <p:nvSpPr>
          <p:cNvPr id="3" name="Content Placeholder 2">
            <a:extLst>
              <a:ext uri="{FF2B5EF4-FFF2-40B4-BE49-F238E27FC236}">
                <a16:creationId xmlns:a16="http://schemas.microsoft.com/office/drawing/2014/main" id="{5AE56B01-5865-2FA1-A477-A0AA9070A355}"/>
              </a:ext>
            </a:extLst>
          </p:cNvPr>
          <p:cNvSpPr>
            <a:spLocks noGrp="1"/>
          </p:cNvSpPr>
          <p:nvPr>
            <p:ph sz="quarter" idx="16" hasCustomPrompt="1"/>
          </p:nvPr>
        </p:nvSpPr>
        <p:spPr>
          <a:xfrm>
            <a:off x="5070475"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5" name="Content Placeholder 2">
            <a:extLst>
              <a:ext uri="{FF2B5EF4-FFF2-40B4-BE49-F238E27FC236}">
                <a16:creationId xmlns:a16="http://schemas.microsoft.com/office/drawing/2014/main" id="{C5E4940A-9575-D19D-E8C4-1CC74ADB71AD}"/>
              </a:ext>
            </a:extLst>
          </p:cNvPr>
          <p:cNvSpPr>
            <a:spLocks noGrp="1"/>
          </p:cNvSpPr>
          <p:nvPr>
            <p:ph sz="quarter" idx="17" hasCustomPrompt="1"/>
          </p:nvPr>
        </p:nvSpPr>
        <p:spPr>
          <a:xfrm>
            <a:off x="8032133" y="3021013"/>
            <a:ext cx="2603500" cy="2762250"/>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vl2pPr marL="457200" indent="0">
              <a:buNone/>
              <a:defRPr sz="14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a:t>Any type of content can go here.</a:t>
            </a:r>
          </a:p>
          <a:p>
            <a:pPr lvl="1"/>
            <a:endParaRPr lang="en-US" dirty="0"/>
          </a:p>
        </p:txBody>
      </p:sp>
      <p:sp>
        <p:nvSpPr>
          <p:cNvPr id="6" name="Text Placeholder 20">
            <a:extLst>
              <a:ext uri="{FF2B5EF4-FFF2-40B4-BE49-F238E27FC236}">
                <a16:creationId xmlns:a16="http://schemas.microsoft.com/office/drawing/2014/main" id="{72387925-4CA0-2E09-64AE-AA1971D350FF}"/>
              </a:ext>
            </a:extLst>
          </p:cNvPr>
          <p:cNvSpPr>
            <a:spLocks noGrp="1"/>
          </p:cNvSpPr>
          <p:nvPr>
            <p:ph type="body" sz="quarter" idx="13" hasCustomPrompt="1"/>
          </p:nvPr>
        </p:nvSpPr>
        <p:spPr>
          <a:xfrm>
            <a:off x="5070029"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9" name="Text Placeholder 20">
            <a:extLst>
              <a:ext uri="{FF2B5EF4-FFF2-40B4-BE49-F238E27FC236}">
                <a16:creationId xmlns:a16="http://schemas.microsoft.com/office/drawing/2014/main" id="{4744DDEF-6F86-AA1B-D679-061E99F4F598}"/>
              </a:ext>
            </a:extLst>
          </p:cNvPr>
          <p:cNvSpPr>
            <a:spLocks noGrp="1"/>
          </p:cNvSpPr>
          <p:nvPr>
            <p:ph type="body" sz="quarter" idx="14" hasCustomPrompt="1"/>
          </p:nvPr>
        </p:nvSpPr>
        <p:spPr>
          <a:xfrm>
            <a:off x="8028186" y="2587866"/>
            <a:ext cx="2603500" cy="292578"/>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10" name="Text Placeholder 19">
            <a:extLst>
              <a:ext uri="{FF2B5EF4-FFF2-40B4-BE49-F238E27FC236}">
                <a16:creationId xmlns:a16="http://schemas.microsoft.com/office/drawing/2014/main" id="{9208C16C-BA0A-B93F-AEEB-C12F2EBB7902}"/>
              </a:ext>
            </a:extLst>
          </p:cNvPr>
          <p:cNvSpPr>
            <a:spLocks noGrp="1"/>
          </p:cNvSpPr>
          <p:nvPr>
            <p:ph type="body" sz="quarter" idx="40" hasCustomPrompt="1"/>
          </p:nvPr>
        </p:nvSpPr>
        <p:spPr>
          <a:xfrm>
            <a:off x="1207115" y="2587260"/>
            <a:ext cx="3039947" cy="3196003"/>
          </a:xfrm>
          <a:prstGeom prst="rect">
            <a:avLst/>
          </a:prstGeom>
        </p:spPr>
        <p:txBody>
          <a:bodyPr/>
          <a:lstStyle>
            <a:lvl1pPr marL="0" indent="0">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Lorem ipsum dolor sit amet, consectetuer adipiscing elit, sed diam nonummy nibh euismod tincidunt ut laoreet dolore magna aliquam erat volutpat.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ut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a:t>
            </a:r>
          </a:p>
          <a:p>
            <a:pPr lvl="0"/>
            <a:endParaRPr lang="en-US" dirty="0"/>
          </a:p>
          <a:p>
            <a:pPr lvl="0"/>
            <a:endParaRPr lang="en-US" dirty="0"/>
          </a:p>
          <a:p>
            <a:pPr lvl="0"/>
            <a:endParaRPr lang="en-US" dirty="0"/>
          </a:p>
          <a:p>
            <a:pPr lvl="0"/>
            <a:endParaRPr lang="en-US" dirty="0"/>
          </a:p>
          <a:p>
            <a:pPr lvl="0"/>
            <a:endParaRPr lang="en-US" dirty="0"/>
          </a:p>
        </p:txBody>
      </p:sp>
      <p:sp>
        <p:nvSpPr>
          <p:cNvPr id="2" name="Text Placeholder 5">
            <a:extLst>
              <a:ext uri="{FF2B5EF4-FFF2-40B4-BE49-F238E27FC236}">
                <a16:creationId xmlns:a16="http://schemas.microsoft.com/office/drawing/2014/main" id="{B05A1865-5895-0865-9350-B970C25D480D}"/>
              </a:ext>
            </a:extLst>
          </p:cNvPr>
          <p:cNvSpPr>
            <a:spLocks noGrp="1"/>
          </p:cNvSpPr>
          <p:nvPr>
            <p:ph type="body" sz="quarter" idx="31"/>
          </p:nvPr>
        </p:nvSpPr>
        <p:spPr>
          <a:xfrm>
            <a:off x="5876729" y="2093483"/>
            <a:ext cx="439737" cy="36576"/>
          </a:xfrm>
          <a:prstGeom prst="rect">
            <a:avLst/>
          </a:prstGeom>
          <a:solidFill>
            <a:schemeClr val="accent5"/>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B613C4A2-A70D-DDD3-6BF7-DBE355A673AC}"/>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190978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Number Comparison (Fille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58C5A-691F-BE35-4688-5B04A3D83021}"/>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3F28CBF-F033-6055-07DE-2DB1D6E590D8}"/>
              </a:ext>
            </a:extLst>
          </p:cNvPr>
          <p:cNvPicPr>
            <a:picLocks noChangeAspect="1"/>
          </p:cNvPicPr>
          <p:nvPr userDrawn="1"/>
        </p:nvPicPr>
        <p:blipFill>
          <a:blip r:embed="rId2"/>
          <a:stretch>
            <a:fillRect/>
          </a:stretch>
        </p:blipFill>
        <p:spPr>
          <a:xfrm>
            <a:off x="403612" y="6311418"/>
            <a:ext cx="1566007" cy="278945"/>
          </a:xfrm>
          <a:prstGeom prst="rect">
            <a:avLst/>
          </a:prstGeom>
        </p:spPr>
      </p:pic>
      <p:pic>
        <p:nvPicPr>
          <p:cNvPr id="12" name="Graphic 11">
            <a:extLst>
              <a:ext uri="{FF2B5EF4-FFF2-40B4-BE49-F238E27FC236}">
                <a16:creationId xmlns:a16="http://schemas.microsoft.com/office/drawing/2014/main" id="{64FD7809-D59E-D1DF-3781-89C46C443BC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604922" y="2761983"/>
            <a:ext cx="499495" cy="499495"/>
          </a:xfrm>
          <a:prstGeom prst="rect">
            <a:avLst/>
          </a:prstGeom>
        </p:spPr>
      </p:pic>
      <p:pic>
        <p:nvPicPr>
          <p:cNvPr id="13" name="Graphic 12">
            <a:extLst>
              <a:ext uri="{FF2B5EF4-FFF2-40B4-BE49-F238E27FC236}">
                <a16:creationId xmlns:a16="http://schemas.microsoft.com/office/drawing/2014/main" id="{1AE650ED-4AB7-0F60-8FAA-16881C739B3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46251" y="2761983"/>
            <a:ext cx="499495" cy="499495"/>
          </a:xfrm>
          <a:prstGeom prst="rect">
            <a:avLst/>
          </a:prstGeom>
        </p:spPr>
      </p:pic>
      <p:pic>
        <p:nvPicPr>
          <p:cNvPr id="14" name="Graphic 13">
            <a:extLst>
              <a:ext uri="{FF2B5EF4-FFF2-40B4-BE49-F238E27FC236}">
                <a16:creationId xmlns:a16="http://schemas.microsoft.com/office/drawing/2014/main" id="{AC6B5A68-F4BC-90B3-8959-4F91ACCDBAE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087582" y="2761983"/>
            <a:ext cx="499495" cy="49949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39" name="Text Placeholder 37">
            <a:extLst>
              <a:ext uri="{FF2B5EF4-FFF2-40B4-BE49-F238E27FC236}">
                <a16:creationId xmlns:a16="http://schemas.microsoft.com/office/drawing/2014/main" id="{FC971E60-9EAB-EC38-5DF0-CC4F447B67A5}"/>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2" name="Text Placeholder 37">
            <a:extLst>
              <a:ext uri="{FF2B5EF4-FFF2-40B4-BE49-F238E27FC236}">
                <a16:creationId xmlns:a16="http://schemas.microsoft.com/office/drawing/2014/main" id="{9F4F6FC0-2CAA-BC1F-9EC6-731C28C9D7F8}"/>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37">
            <a:extLst>
              <a:ext uri="{FF2B5EF4-FFF2-40B4-BE49-F238E27FC236}">
                <a16:creationId xmlns:a16="http://schemas.microsoft.com/office/drawing/2014/main" id="{8B4CCD7A-A957-61ED-1225-547873811F16}"/>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2" name="Text Placeholder 19">
            <a:extLst>
              <a:ext uri="{FF2B5EF4-FFF2-40B4-BE49-F238E27FC236}">
                <a16:creationId xmlns:a16="http://schemas.microsoft.com/office/drawing/2014/main" id="{A3D16883-7BCD-6FB1-38D6-7735A22E000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19">
            <a:extLst>
              <a:ext uri="{FF2B5EF4-FFF2-40B4-BE49-F238E27FC236}">
                <a16:creationId xmlns:a16="http://schemas.microsoft.com/office/drawing/2014/main" id="{9C5706D2-C92A-C82D-13A6-63F728B90404}"/>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5" name="Text Placeholder 19">
            <a:extLst>
              <a:ext uri="{FF2B5EF4-FFF2-40B4-BE49-F238E27FC236}">
                <a16:creationId xmlns:a16="http://schemas.microsoft.com/office/drawing/2014/main" id="{B3ACF92C-8690-3F2D-942A-1064485264E2}"/>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6" name="Text Placeholder 5">
            <a:extLst>
              <a:ext uri="{FF2B5EF4-FFF2-40B4-BE49-F238E27FC236}">
                <a16:creationId xmlns:a16="http://schemas.microsoft.com/office/drawing/2014/main" id="{0082AE9C-0F35-115E-D3EF-2511CF6EEAB9}"/>
              </a:ext>
            </a:extLst>
          </p:cNvPr>
          <p:cNvSpPr>
            <a:spLocks noGrp="1"/>
          </p:cNvSpPr>
          <p:nvPr>
            <p:ph type="body" sz="quarter" idx="31"/>
          </p:nvPr>
        </p:nvSpPr>
        <p:spPr>
          <a:xfrm>
            <a:off x="5876729" y="224893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41D0272B-B7C3-01C2-EEE8-D0874CA7512F}"/>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2027811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Number Comparis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50F9-0343-667F-9795-6086E4247827}"/>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C3F4AA97-0584-20B0-1FB9-A36C326CC1BF}"/>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chemeClr val="tx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3D33B8AC-3196-22EA-AFB3-09DC70C4ECE6}"/>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C1F5531B-B579-B2F8-A618-DD4C816CD4B3}"/>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2E058E93-C213-ED14-3E11-90026DEF02B7}"/>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90688ED4-DC39-FA31-C96C-19A9F19B212B}"/>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EDA15B3D-C093-CCCC-B47D-0BECA9CFAAE0}"/>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E5920A0C-D818-1571-DAD5-36F8EA47D309}"/>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3" name="Text Placeholder 5">
            <a:extLst>
              <a:ext uri="{FF2B5EF4-FFF2-40B4-BE49-F238E27FC236}">
                <a16:creationId xmlns:a16="http://schemas.microsoft.com/office/drawing/2014/main" id="{0E0FD177-6937-59F9-E7FE-7E4A5D84E70A}"/>
              </a:ext>
            </a:extLst>
          </p:cNvPr>
          <p:cNvSpPr>
            <a:spLocks noGrp="1"/>
          </p:cNvSpPr>
          <p:nvPr>
            <p:ph type="body" sz="quarter" idx="31"/>
          </p:nvPr>
        </p:nvSpPr>
        <p:spPr>
          <a:xfrm>
            <a:off x="5876729" y="224893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ABB20C28-3C13-83AB-4CD5-24011A3E55E9}"/>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2181581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Number Comparison 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C6FC57-12F2-6B00-011B-A83D5A9667C8}"/>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6C594BCF-A91D-4A85-D2A6-57A4AC27FEA4}"/>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chemeClr val="bg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1871A9E9-675D-7387-9FC7-61F67AE30EE2}"/>
              </a:ext>
            </a:extLst>
          </p:cNvPr>
          <p:cNvSpPr>
            <a:spLocks noGrp="1"/>
          </p:cNvSpPr>
          <p:nvPr>
            <p:ph type="body" sz="quarter" idx="31"/>
          </p:nvPr>
        </p:nvSpPr>
        <p:spPr>
          <a:xfrm>
            <a:off x="5876729" y="2248931"/>
            <a:ext cx="439737" cy="36576"/>
          </a:xfrm>
          <a:prstGeom prst="rect">
            <a:avLst/>
          </a:prstGeom>
          <a:solidFill>
            <a:schemeClr val="bg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77F4DB51-E1D5-DADB-DC56-BA5E17FD0613}"/>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12421678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Number Comparison 3">
    <p:bg>
      <p:bgPr>
        <a:solidFill>
          <a:srgbClr val="87235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E203F3-AAAE-DF47-C5D6-2A86315EBA7E}"/>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1AEA88D-22D8-11D6-45EC-707751A010B8}"/>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rgbClr val="872352"/>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D41E0C9-0078-533C-4C48-EEE9BB6B6EAD}"/>
              </a:ext>
            </a:extLst>
          </p:cNvPr>
          <p:cNvSpPr>
            <a:spLocks noGrp="1"/>
          </p:cNvSpPr>
          <p:nvPr>
            <p:ph type="body" sz="quarter" idx="31"/>
          </p:nvPr>
        </p:nvSpPr>
        <p:spPr>
          <a:xfrm>
            <a:off x="5876729" y="2248931"/>
            <a:ext cx="439737" cy="36576"/>
          </a:xfrm>
          <a:prstGeom prst="rect">
            <a:avLst/>
          </a:prstGeom>
          <a:solidFill>
            <a:srgbClr val="87235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E517D7F5-36CD-65DA-B1DA-D3377A39F3F0}"/>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492749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Number Comparison 4">
    <p:bg>
      <p:bgPr>
        <a:solidFill>
          <a:srgbClr val="00AA4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657D66-4681-2AB3-64C6-ADB69F252D85}"/>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DBFB680-CC87-1DFA-6668-D4BE63F35639}"/>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rgbClr val="00AA4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5FBAF798-A707-C19A-993D-48F70C34236A}"/>
              </a:ext>
            </a:extLst>
          </p:cNvPr>
          <p:cNvSpPr>
            <a:spLocks noGrp="1"/>
          </p:cNvSpPr>
          <p:nvPr>
            <p:ph type="body" sz="quarter" idx="31"/>
          </p:nvPr>
        </p:nvSpPr>
        <p:spPr>
          <a:xfrm>
            <a:off x="5876729" y="2248931"/>
            <a:ext cx="439737" cy="36576"/>
          </a:xfrm>
          <a:prstGeom prst="rect">
            <a:avLst/>
          </a:prstGeom>
          <a:solidFill>
            <a:srgbClr val="00AA4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E05ED106-8217-D741-45EC-3D32FD557F69}"/>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966362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Number Comparison 5">
    <p:bg>
      <p:bgPr>
        <a:solidFill>
          <a:srgbClr val="00A6C4"/>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13581D-C2C4-7FBA-CB1F-4EB97CFA58C9}"/>
              </a:ext>
            </a:extLst>
          </p:cNvPr>
          <p:cNvSpPr/>
          <p:nvPr userDrawn="1"/>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64139FF2-32D6-4871-A771-D39E0D1CDBB3}"/>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22" name="Text Placeholder 21">
            <a:extLst>
              <a:ext uri="{FF2B5EF4-FFF2-40B4-BE49-F238E27FC236}">
                <a16:creationId xmlns:a16="http://schemas.microsoft.com/office/drawing/2014/main" id="{99A8657E-178F-0D5F-50A3-12A5EC8C998D}"/>
              </a:ext>
            </a:extLst>
          </p:cNvPr>
          <p:cNvSpPr>
            <a:spLocks noGrp="1"/>
          </p:cNvSpPr>
          <p:nvPr>
            <p:ph type="body" sz="quarter" idx="10" hasCustomPrompt="1"/>
          </p:nvPr>
        </p:nvSpPr>
        <p:spPr>
          <a:xfrm>
            <a:off x="1832897" y="3284872"/>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21">
            <a:extLst>
              <a:ext uri="{FF2B5EF4-FFF2-40B4-BE49-F238E27FC236}">
                <a16:creationId xmlns:a16="http://schemas.microsoft.com/office/drawing/2014/main" id="{42A9D86B-2C4F-633F-233E-4576E3785107}"/>
              </a:ext>
            </a:extLst>
          </p:cNvPr>
          <p:cNvSpPr>
            <a:spLocks noGrp="1"/>
          </p:cNvSpPr>
          <p:nvPr>
            <p:ph type="body" sz="quarter" idx="13" hasCustomPrompt="1"/>
          </p:nvPr>
        </p:nvSpPr>
        <p:spPr>
          <a:xfrm>
            <a:off x="2063399" y="1417022"/>
            <a:ext cx="8065196" cy="743012"/>
          </a:xfrm>
          <a:prstGeom prst="rect">
            <a:avLst/>
          </a:prstGeom>
        </p:spPr>
        <p:txBody>
          <a:bodyPr/>
          <a:lstStyle>
            <a:lvl1pPr marL="0" indent="0" algn="ctr">
              <a:buNone/>
              <a:defRPr sz="4800" b="0">
                <a:solidFill>
                  <a:schemeClr val="accent5"/>
                </a:solidFill>
                <a:latin typeface="+mj-lt"/>
                <a:cs typeface="Arial" panose="020B0604020202020204" pitchFamily="34" charset="0"/>
              </a:defRPr>
            </a:lvl1pPr>
          </a:lstStyle>
          <a:p>
            <a:pPr lvl="0"/>
            <a:r>
              <a:rPr lang="en-US" dirty="0"/>
              <a:t>Title  Placeholder</a:t>
            </a:r>
          </a:p>
        </p:txBody>
      </p:sp>
      <p:sp>
        <p:nvSpPr>
          <p:cNvPr id="40" name="Text Placeholder 21">
            <a:extLst>
              <a:ext uri="{FF2B5EF4-FFF2-40B4-BE49-F238E27FC236}">
                <a16:creationId xmlns:a16="http://schemas.microsoft.com/office/drawing/2014/main" id="{FA1CC246-B5F4-CB92-A7F5-D8247B530EF2}"/>
              </a:ext>
            </a:extLst>
          </p:cNvPr>
          <p:cNvSpPr>
            <a:spLocks noGrp="1"/>
          </p:cNvSpPr>
          <p:nvPr>
            <p:ph type="body" sz="quarter" idx="16" hasCustomPrompt="1"/>
          </p:nvPr>
        </p:nvSpPr>
        <p:spPr>
          <a:xfrm>
            <a:off x="5074004" y="3296215"/>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43" name="Text Placeholder 21">
            <a:extLst>
              <a:ext uri="{FF2B5EF4-FFF2-40B4-BE49-F238E27FC236}">
                <a16:creationId xmlns:a16="http://schemas.microsoft.com/office/drawing/2014/main" id="{BE4CF021-F897-EEAB-A915-EADD644CD4B9}"/>
              </a:ext>
            </a:extLst>
          </p:cNvPr>
          <p:cNvSpPr>
            <a:spLocks noGrp="1"/>
          </p:cNvSpPr>
          <p:nvPr>
            <p:ph type="body" sz="quarter" idx="19" hasCustomPrompt="1"/>
          </p:nvPr>
        </p:nvSpPr>
        <p:spPr>
          <a:xfrm>
            <a:off x="8315560" y="3296215"/>
            <a:ext cx="2043543" cy="972763"/>
          </a:xfrm>
          <a:prstGeom prst="rect">
            <a:avLst/>
          </a:prstGeom>
        </p:spPr>
        <p:txBody>
          <a:bodyPr/>
          <a:lstStyle>
            <a:lvl1pPr marL="0" indent="0" algn="ctr">
              <a:buNone/>
              <a:defRPr sz="7200" b="1">
                <a:solidFill>
                  <a:srgbClr val="00A6C4"/>
                </a:solidFill>
                <a:latin typeface="Arial" panose="020B0604020202020204" pitchFamily="34" charset="0"/>
                <a:cs typeface="Arial" panose="020B0604020202020204" pitchFamily="34" charset="0"/>
              </a:defRPr>
            </a:lvl1pPr>
          </a:lstStyle>
          <a:p>
            <a:pPr lvl="0"/>
            <a:r>
              <a:rPr lang="en-US" dirty="0"/>
              <a:t>##</a:t>
            </a:r>
          </a:p>
        </p:txBody>
      </p:sp>
      <p:sp>
        <p:nvSpPr>
          <p:cNvPr id="9" name="Picture Placeholder 2">
            <a:extLst>
              <a:ext uri="{FF2B5EF4-FFF2-40B4-BE49-F238E27FC236}">
                <a16:creationId xmlns:a16="http://schemas.microsoft.com/office/drawing/2014/main" id="{B2213496-F7B9-BE83-319D-1170A10F6D29}"/>
              </a:ext>
            </a:extLst>
          </p:cNvPr>
          <p:cNvSpPr>
            <a:spLocks noGrp="1"/>
          </p:cNvSpPr>
          <p:nvPr>
            <p:ph type="pic" sz="quarter" idx="26" hasCustomPrompt="1"/>
          </p:nvPr>
        </p:nvSpPr>
        <p:spPr>
          <a:xfrm>
            <a:off x="583493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10" name="Picture Placeholder 2">
            <a:extLst>
              <a:ext uri="{FF2B5EF4-FFF2-40B4-BE49-F238E27FC236}">
                <a16:creationId xmlns:a16="http://schemas.microsoft.com/office/drawing/2014/main" id="{2CFD542D-3A3F-D79E-FBA8-AAB5717EAAC7}"/>
              </a:ext>
            </a:extLst>
          </p:cNvPr>
          <p:cNvSpPr>
            <a:spLocks noGrp="1"/>
          </p:cNvSpPr>
          <p:nvPr>
            <p:ph type="pic" sz="quarter" idx="27" hasCustomPrompt="1"/>
          </p:nvPr>
        </p:nvSpPr>
        <p:spPr>
          <a:xfrm>
            <a:off x="2592067" y="2733379"/>
            <a:ext cx="525201" cy="526583"/>
          </a:xfrm>
          <a:prstGeom prst="rect">
            <a:avLst/>
          </a:prstGeom>
        </p:spPr>
        <p:txBody>
          <a:bodyPr/>
          <a:lstStyle>
            <a:lvl1pPr marL="0" indent="0">
              <a:buNone/>
              <a:defRPr>
                <a:solidFill>
                  <a:schemeClr val="bg1"/>
                </a:solidFill>
              </a:defRPr>
            </a:lvl1pPr>
          </a:lstStyle>
          <a:p>
            <a:r>
              <a:rPr lang="en-US" dirty="0"/>
              <a:t>.</a:t>
            </a:r>
          </a:p>
        </p:txBody>
      </p:sp>
      <p:sp>
        <p:nvSpPr>
          <p:cNvPr id="11" name="Picture Placeholder 2">
            <a:extLst>
              <a:ext uri="{FF2B5EF4-FFF2-40B4-BE49-F238E27FC236}">
                <a16:creationId xmlns:a16="http://schemas.microsoft.com/office/drawing/2014/main" id="{BC332625-04DC-A0F0-6D83-7551EE8FB957}"/>
              </a:ext>
            </a:extLst>
          </p:cNvPr>
          <p:cNvSpPr>
            <a:spLocks noGrp="1"/>
          </p:cNvSpPr>
          <p:nvPr>
            <p:ph type="pic" sz="quarter" idx="28" hasCustomPrompt="1"/>
          </p:nvPr>
        </p:nvSpPr>
        <p:spPr>
          <a:xfrm>
            <a:off x="9074728" y="2752263"/>
            <a:ext cx="525201" cy="526583"/>
          </a:xfrm>
          <a:prstGeom prst="rect">
            <a:avLst/>
          </a:prstGeom>
        </p:spPr>
        <p:txBody>
          <a:bodyPr/>
          <a:lstStyle>
            <a:lvl1pPr marL="0" indent="0">
              <a:buNone/>
              <a:defRPr>
                <a:solidFill>
                  <a:schemeClr val="bg1"/>
                </a:solidFill>
              </a:defRPr>
            </a:lvl1pPr>
          </a:lstStyle>
          <a:p>
            <a:r>
              <a:rPr lang="en-US" dirty="0"/>
              <a:t>.</a:t>
            </a:r>
          </a:p>
        </p:txBody>
      </p:sp>
      <p:sp>
        <p:nvSpPr>
          <p:cNvPr id="7" name="Text Placeholder 37">
            <a:extLst>
              <a:ext uri="{FF2B5EF4-FFF2-40B4-BE49-F238E27FC236}">
                <a16:creationId xmlns:a16="http://schemas.microsoft.com/office/drawing/2014/main" id="{D1752893-A799-9EDD-440A-57BE35664EFA}"/>
              </a:ext>
            </a:extLst>
          </p:cNvPr>
          <p:cNvSpPr>
            <a:spLocks noGrp="1"/>
          </p:cNvSpPr>
          <p:nvPr>
            <p:ph type="body" sz="quarter" idx="15" hasCustomPrompt="1"/>
          </p:nvPr>
        </p:nvSpPr>
        <p:spPr>
          <a:xfrm>
            <a:off x="1832896" y="4307455"/>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Support</a:t>
            </a:r>
          </a:p>
        </p:txBody>
      </p:sp>
      <p:sp>
        <p:nvSpPr>
          <p:cNvPr id="12" name="Text Placeholder 37">
            <a:extLst>
              <a:ext uri="{FF2B5EF4-FFF2-40B4-BE49-F238E27FC236}">
                <a16:creationId xmlns:a16="http://schemas.microsoft.com/office/drawing/2014/main" id="{6E8F8276-E13B-5EDD-8A13-98BEF96C8079}"/>
              </a:ext>
            </a:extLst>
          </p:cNvPr>
          <p:cNvSpPr>
            <a:spLocks noGrp="1"/>
          </p:cNvSpPr>
          <p:nvPr>
            <p:ph type="body" sz="quarter" idx="18" hasCustomPrompt="1"/>
          </p:nvPr>
        </p:nvSpPr>
        <p:spPr>
          <a:xfrm>
            <a:off x="5074003"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Projects</a:t>
            </a:r>
          </a:p>
        </p:txBody>
      </p:sp>
      <p:sp>
        <p:nvSpPr>
          <p:cNvPr id="13" name="Text Placeholder 37">
            <a:extLst>
              <a:ext uri="{FF2B5EF4-FFF2-40B4-BE49-F238E27FC236}">
                <a16:creationId xmlns:a16="http://schemas.microsoft.com/office/drawing/2014/main" id="{FDDE9796-A826-A9A5-3868-F10B9FD76565}"/>
              </a:ext>
            </a:extLst>
          </p:cNvPr>
          <p:cNvSpPr>
            <a:spLocks noGrp="1"/>
          </p:cNvSpPr>
          <p:nvPr>
            <p:ph type="body" sz="quarter" idx="21" hasCustomPrompt="1"/>
          </p:nvPr>
        </p:nvSpPr>
        <p:spPr>
          <a:xfrm>
            <a:off x="8315559" y="4318798"/>
            <a:ext cx="2043543" cy="287037"/>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err="1"/>
              <a:t>Wordpress</a:t>
            </a:r>
            <a:endParaRPr lang="en-US" dirty="0"/>
          </a:p>
        </p:txBody>
      </p:sp>
      <p:sp>
        <p:nvSpPr>
          <p:cNvPr id="14" name="Text Placeholder 19">
            <a:extLst>
              <a:ext uri="{FF2B5EF4-FFF2-40B4-BE49-F238E27FC236}">
                <a16:creationId xmlns:a16="http://schemas.microsoft.com/office/drawing/2014/main" id="{BA12BED0-4455-F69C-20FD-6FB9B5A45841}"/>
              </a:ext>
            </a:extLst>
          </p:cNvPr>
          <p:cNvSpPr>
            <a:spLocks noGrp="1"/>
          </p:cNvSpPr>
          <p:nvPr>
            <p:ph type="body" sz="quarter" idx="42" hasCustomPrompt="1"/>
          </p:nvPr>
        </p:nvSpPr>
        <p:spPr>
          <a:xfrm>
            <a:off x="1832896" y="4616565"/>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5" name="Text Placeholder 19">
            <a:extLst>
              <a:ext uri="{FF2B5EF4-FFF2-40B4-BE49-F238E27FC236}">
                <a16:creationId xmlns:a16="http://schemas.microsoft.com/office/drawing/2014/main" id="{BF189AFF-835A-A6D3-D66E-A4238A2EF7BC}"/>
              </a:ext>
            </a:extLst>
          </p:cNvPr>
          <p:cNvSpPr>
            <a:spLocks noGrp="1"/>
          </p:cNvSpPr>
          <p:nvPr>
            <p:ph type="body" sz="quarter" idx="43" hasCustomPrompt="1"/>
          </p:nvPr>
        </p:nvSpPr>
        <p:spPr>
          <a:xfrm>
            <a:off x="5074003" y="4620930"/>
            <a:ext cx="2033048"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17" name="Text Placeholder 19">
            <a:extLst>
              <a:ext uri="{FF2B5EF4-FFF2-40B4-BE49-F238E27FC236}">
                <a16:creationId xmlns:a16="http://schemas.microsoft.com/office/drawing/2014/main" id="{16325B98-00E5-DA24-0249-C29013B47EA0}"/>
              </a:ext>
            </a:extLst>
          </p:cNvPr>
          <p:cNvSpPr>
            <a:spLocks noGrp="1"/>
          </p:cNvSpPr>
          <p:nvPr>
            <p:ph type="body" sz="quarter" idx="44" hasCustomPrompt="1"/>
          </p:nvPr>
        </p:nvSpPr>
        <p:spPr>
          <a:xfrm>
            <a:off x="8315110" y="4617410"/>
            <a:ext cx="2043542" cy="557319"/>
          </a:xfrm>
          <a:prstGeom prst="rect">
            <a:avLst/>
          </a:prstGeom>
        </p:spPr>
        <p:txBody>
          <a:bodyPr/>
          <a:lstStyle>
            <a:lvl1pPr marL="0" indent="0" algn="ctr">
              <a:buFontTx/>
              <a:buNone/>
              <a:defRPr sz="1400">
                <a:solidFill>
                  <a:schemeClr val="accent5"/>
                </a:solidFill>
                <a:latin typeface="Arial" panose="020B0604020202020204" pitchFamily="34" charset="0"/>
                <a:cs typeface="Arial" panose="020B0604020202020204" pitchFamily="34" charset="0"/>
              </a:defRPr>
            </a:lvl1pPr>
            <a:lvl2pPr marL="457200" indent="0">
              <a:buFontTx/>
              <a:buNone/>
              <a:defRPr sz="1200">
                <a:solidFill>
                  <a:schemeClr val="accent5"/>
                </a:solidFill>
                <a:latin typeface="Arial" panose="020B0604020202020204" pitchFamily="34" charset="0"/>
                <a:cs typeface="Arial" panose="020B0604020202020204" pitchFamily="34" charset="0"/>
              </a:defRPr>
            </a:lvl2pPr>
            <a:lvl3pPr marL="914400" indent="0">
              <a:buFontTx/>
              <a:buNone/>
              <a:defRPr sz="1200">
                <a:solidFill>
                  <a:schemeClr val="accent5"/>
                </a:solidFill>
                <a:latin typeface="Arial" panose="020B0604020202020204" pitchFamily="34" charset="0"/>
                <a:cs typeface="Arial" panose="020B0604020202020204" pitchFamily="34" charset="0"/>
              </a:defRPr>
            </a:lvl3pPr>
            <a:lvl4pPr marL="1371600" indent="0">
              <a:buFontTx/>
              <a:buNone/>
              <a:defRPr sz="1200">
                <a:solidFill>
                  <a:schemeClr val="accent5"/>
                </a:solidFill>
                <a:latin typeface="Arial" panose="020B0604020202020204" pitchFamily="34" charset="0"/>
                <a:cs typeface="Arial" panose="020B0604020202020204" pitchFamily="34" charset="0"/>
              </a:defRPr>
            </a:lvl4pPr>
            <a:lvl5pPr marL="1828800" indent="0">
              <a:buFontTx/>
              <a:buNone/>
              <a:defRPr sz="1200">
                <a:solidFill>
                  <a:schemeClr val="accent5"/>
                </a:solidFill>
                <a:latin typeface="Arial" panose="020B0604020202020204" pitchFamily="34" charset="0"/>
                <a:cs typeface="Arial" panose="020B0604020202020204" pitchFamily="34" charset="0"/>
              </a:defRPr>
            </a:lvl5pPr>
          </a:lstStyle>
          <a:p>
            <a:pPr lvl="0"/>
            <a:r>
              <a:rPr lang="en-US" dirty="0"/>
              <a:t>Placeholder text here.</a:t>
            </a:r>
          </a:p>
        </p:txBody>
      </p:sp>
      <p:sp>
        <p:nvSpPr>
          <p:cNvPr id="2" name="Text Placeholder 5">
            <a:extLst>
              <a:ext uri="{FF2B5EF4-FFF2-40B4-BE49-F238E27FC236}">
                <a16:creationId xmlns:a16="http://schemas.microsoft.com/office/drawing/2014/main" id="{4419B4E8-EF4A-E431-8CB8-CFB770E33604}"/>
              </a:ext>
            </a:extLst>
          </p:cNvPr>
          <p:cNvSpPr>
            <a:spLocks noGrp="1"/>
          </p:cNvSpPr>
          <p:nvPr>
            <p:ph type="body" sz="quarter" idx="31"/>
          </p:nvPr>
        </p:nvSpPr>
        <p:spPr>
          <a:xfrm>
            <a:off x="5876729" y="2248931"/>
            <a:ext cx="439737" cy="36576"/>
          </a:xfrm>
          <a:prstGeom prst="rect">
            <a:avLst/>
          </a:prstGeom>
          <a:solidFill>
            <a:srgbClr val="00A6C4"/>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BBA3A014-94C8-3ED1-87A6-7037198879DA}"/>
              </a:ext>
            </a:extLst>
          </p:cNvPr>
          <p:cNvSpPr>
            <a:spLocks noGrp="1"/>
          </p:cNvSpPr>
          <p:nvPr>
            <p:ph type="body" sz="quarter" idx="45"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38167833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graphic Slide">
    <p:spTree>
      <p:nvGrpSpPr>
        <p:cNvPr id="1" name=""/>
        <p:cNvGrpSpPr/>
        <p:nvPr/>
      </p:nvGrpSpPr>
      <p:grpSpPr>
        <a:xfrm>
          <a:off x="0" y="0"/>
          <a:ext cx="0" cy="0"/>
          <a:chOff x="0" y="0"/>
          <a:chExt cx="0" cy="0"/>
        </a:xfrm>
      </p:grpSpPr>
      <p:sp>
        <p:nvSpPr>
          <p:cNvPr id="25" name="Text Placeholder 21">
            <a:extLst>
              <a:ext uri="{FF2B5EF4-FFF2-40B4-BE49-F238E27FC236}">
                <a16:creationId xmlns:a16="http://schemas.microsoft.com/office/drawing/2014/main" id="{5113E17C-B7DA-0074-46F7-E8FBC1068C66}"/>
              </a:ext>
            </a:extLst>
          </p:cNvPr>
          <p:cNvSpPr>
            <a:spLocks noGrp="1"/>
          </p:cNvSpPr>
          <p:nvPr>
            <p:ph type="body" sz="quarter" idx="13" hasCustomPrompt="1"/>
          </p:nvPr>
        </p:nvSpPr>
        <p:spPr>
          <a:xfrm>
            <a:off x="668922" y="613591"/>
            <a:ext cx="3944111" cy="1424129"/>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Infographic Concept Title</a:t>
            </a:r>
          </a:p>
        </p:txBody>
      </p:sp>
      <p:sp>
        <p:nvSpPr>
          <p:cNvPr id="28" name="Text Placeholder 37">
            <a:extLst>
              <a:ext uri="{FF2B5EF4-FFF2-40B4-BE49-F238E27FC236}">
                <a16:creationId xmlns:a16="http://schemas.microsoft.com/office/drawing/2014/main" id="{79129F69-55EB-F45C-8561-2B980878F4DA}"/>
              </a:ext>
            </a:extLst>
          </p:cNvPr>
          <p:cNvSpPr>
            <a:spLocks noGrp="1"/>
          </p:cNvSpPr>
          <p:nvPr>
            <p:ph type="body" sz="quarter" idx="14" hasCustomPrompt="1"/>
          </p:nvPr>
        </p:nvSpPr>
        <p:spPr>
          <a:xfrm>
            <a:off x="1231717" y="3822880"/>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29" name="Text Placeholder 37">
            <a:extLst>
              <a:ext uri="{FF2B5EF4-FFF2-40B4-BE49-F238E27FC236}">
                <a16:creationId xmlns:a16="http://schemas.microsoft.com/office/drawing/2014/main" id="{39A71FCF-523E-C6D0-A738-96E9DD3E656E}"/>
              </a:ext>
            </a:extLst>
          </p:cNvPr>
          <p:cNvSpPr>
            <a:spLocks noGrp="1"/>
          </p:cNvSpPr>
          <p:nvPr>
            <p:ph type="body" sz="quarter" idx="15" hasCustomPrompt="1"/>
          </p:nvPr>
        </p:nvSpPr>
        <p:spPr>
          <a:xfrm>
            <a:off x="1220357" y="3519074"/>
            <a:ext cx="193650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32" name="Text Placeholder 37">
            <a:extLst>
              <a:ext uri="{FF2B5EF4-FFF2-40B4-BE49-F238E27FC236}">
                <a16:creationId xmlns:a16="http://schemas.microsoft.com/office/drawing/2014/main" id="{797175B6-A718-76F7-EC2C-B5EFC29112D6}"/>
              </a:ext>
            </a:extLst>
          </p:cNvPr>
          <p:cNvSpPr>
            <a:spLocks noGrp="1"/>
          </p:cNvSpPr>
          <p:nvPr>
            <p:ph type="body" sz="quarter" idx="16" hasCustomPrompt="1"/>
          </p:nvPr>
        </p:nvSpPr>
        <p:spPr>
          <a:xfrm>
            <a:off x="1220357" y="4533244"/>
            <a:ext cx="1925140" cy="357780"/>
          </a:xfrm>
          <a:prstGeom prst="rect">
            <a:avLst/>
          </a:prstGeom>
        </p:spPr>
        <p:txBody>
          <a:bodyPr/>
          <a:lstStyle>
            <a:lvl1pPr marL="0" indent="0" algn="r">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3" name="Text Placeholder 37">
            <a:extLst>
              <a:ext uri="{FF2B5EF4-FFF2-40B4-BE49-F238E27FC236}">
                <a16:creationId xmlns:a16="http://schemas.microsoft.com/office/drawing/2014/main" id="{81CAE7DE-8B26-CB91-52F1-87AF651ACA77}"/>
              </a:ext>
            </a:extLst>
          </p:cNvPr>
          <p:cNvSpPr>
            <a:spLocks noGrp="1"/>
          </p:cNvSpPr>
          <p:nvPr>
            <p:ph type="body" sz="quarter" idx="17" hasCustomPrompt="1"/>
          </p:nvPr>
        </p:nvSpPr>
        <p:spPr>
          <a:xfrm>
            <a:off x="1220357" y="4229438"/>
            <a:ext cx="1925140" cy="287037"/>
          </a:xfrm>
          <a:prstGeom prst="rect">
            <a:avLst/>
          </a:prstGeom>
        </p:spPr>
        <p:txBody>
          <a:bodyPr/>
          <a:lstStyle>
            <a:lvl1pPr marL="0" indent="0" algn="r">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36" name="Text Placeholder 37">
            <a:extLst>
              <a:ext uri="{FF2B5EF4-FFF2-40B4-BE49-F238E27FC236}">
                <a16:creationId xmlns:a16="http://schemas.microsoft.com/office/drawing/2014/main" id="{7AC3CFB7-4422-0B1C-CB8C-8DCB2DE955EA}"/>
              </a:ext>
            </a:extLst>
          </p:cNvPr>
          <p:cNvSpPr>
            <a:spLocks noGrp="1"/>
          </p:cNvSpPr>
          <p:nvPr>
            <p:ph type="body" sz="quarter" idx="18" hasCustomPrompt="1"/>
          </p:nvPr>
        </p:nvSpPr>
        <p:spPr>
          <a:xfrm>
            <a:off x="9351303" y="3071220"/>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37" name="Text Placeholder 37">
            <a:extLst>
              <a:ext uri="{FF2B5EF4-FFF2-40B4-BE49-F238E27FC236}">
                <a16:creationId xmlns:a16="http://schemas.microsoft.com/office/drawing/2014/main" id="{2BCC2358-07B6-18CD-17AB-9828FFE2CA2B}"/>
              </a:ext>
            </a:extLst>
          </p:cNvPr>
          <p:cNvSpPr>
            <a:spLocks noGrp="1"/>
          </p:cNvSpPr>
          <p:nvPr>
            <p:ph type="body" sz="quarter" idx="19" hasCustomPrompt="1"/>
          </p:nvPr>
        </p:nvSpPr>
        <p:spPr>
          <a:xfrm>
            <a:off x="9351302" y="2765002"/>
            <a:ext cx="1925139"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40" name="Text Placeholder 37">
            <a:extLst>
              <a:ext uri="{FF2B5EF4-FFF2-40B4-BE49-F238E27FC236}">
                <a16:creationId xmlns:a16="http://schemas.microsoft.com/office/drawing/2014/main" id="{462F12F7-7B60-2774-FA27-74FCD5253FB5}"/>
              </a:ext>
            </a:extLst>
          </p:cNvPr>
          <p:cNvSpPr>
            <a:spLocks noGrp="1"/>
          </p:cNvSpPr>
          <p:nvPr>
            <p:ph type="body" sz="quarter" idx="20" hasCustomPrompt="1"/>
          </p:nvPr>
        </p:nvSpPr>
        <p:spPr>
          <a:xfrm>
            <a:off x="9340286" y="4150873"/>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1" name="Text Placeholder 37">
            <a:extLst>
              <a:ext uri="{FF2B5EF4-FFF2-40B4-BE49-F238E27FC236}">
                <a16:creationId xmlns:a16="http://schemas.microsoft.com/office/drawing/2014/main" id="{173F1EB1-825C-F728-EFCD-6531D59EA29E}"/>
              </a:ext>
            </a:extLst>
          </p:cNvPr>
          <p:cNvSpPr>
            <a:spLocks noGrp="1"/>
          </p:cNvSpPr>
          <p:nvPr>
            <p:ph type="body" sz="quarter" idx="21" hasCustomPrompt="1"/>
          </p:nvPr>
        </p:nvSpPr>
        <p:spPr>
          <a:xfrm>
            <a:off x="9340285" y="3844655"/>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44" name="Text Placeholder 37">
            <a:extLst>
              <a:ext uri="{FF2B5EF4-FFF2-40B4-BE49-F238E27FC236}">
                <a16:creationId xmlns:a16="http://schemas.microsoft.com/office/drawing/2014/main" id="{E3FEFBAC-6534-4C86-F18F-4B3379242504}"/>
              </a:ext>
            </a:extLst>
          </p:cNvPr>
          <p:cNvSpPr>
            <a:spLocks noGrp="1"/>
          </p:cNvSpPr>
          <p:nvPr>
            <p:ph type="body" sz="quarter" idx="22" hasCustomPrompt="1"/>
          </p:nvPr>
        </p:nvSpPr>
        <p:spPr>
          <a:xfrm>
            <a:off x="9339942" y="4910211"/>
            <a:ext cx="1925140" cy="357780"/>
          </a:xfrm>
          <a:prstGeom prst="rect">
            <a:avLst/>
          </a:prstGeom>
        </p:spPr>
        <p:txBody>
          <a:bodyPr/>
          <a:lstStyle>
            <a:lvl1pPr marL="0" indent="0" algn="l">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45" name="Text Placeholder 37">
            <a:extLst>
              <a:ext uri="{FF2B5EF4-FFF2-40B4-BE49-F238E27FC236}">
                <a16:creationId xmlns:a16="http://schemas.microsoft.com/office/drawing/2014/main" id="{835A637A-1EA5-842A-FBA2-E7C2FEB00A74}"/>
              </a:ext>
            </a:extLst>
          </p:cNvPr>
          <p:cNvSpPr>
            <a:spLocks noGrp="1"/>
          </p:cNvSpPr>
          <p:nvPr>
            <p:ph type="body" sz="quarter" idx="23" hasCustomPrompt="1"/>
          </p:nvPr>
        </p:nvSpPr>
        <p:spPr>
          <a:xfrm>
            <a:off x="9339941" y="4603993"/>
            <a:ext cx="1936155" cy="287037"/>
          </a:xfrm>
          <a:prstGeom prst="rect">
            <a:avLst/>
          </a:prstGeom>
        </p:spPr>
        <p:txBody>
          <a:bodyPr/>
          <a:lstStyle>
            <a:lvl1pPr marL="0" indent="0" algn="l">
              <a:buNone/>
              <a:defRPr sz="14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 name="Text Box 18">
            <a:extLst>
              <a:ext uri="{FF2B5EF4-FFF2-40B4-BE49-F238E27FC236}">
                <a16:creationId xmlns:a16="http://schemas.microsoft.com/office/drawing/2014/main" id="{F7038EB9-A444-FA53-C768-1E636535CD69}"/>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920F0ACF-FC21-439C-A757-263DBD349E18}"/>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D7CFBE25-88C0-6A06-F878-39092A930544}"/>
              </a:ext>
            </a:extLst>
          </p:cNvPr>
          <p:cNvSpPr>
            <a:spLocks noGrp="1"/>
          </p:cNvSpPr>
          <p:nvPr>
            <p:ph type="body" sz="quarter" idx="31"/>
          </p:nvPr>
        </p:nvSpPr>
        <p:spPr>
          <a:xfrm>
            <a:off x="788132" y="2098680"/>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916041C8-9CC3-5984-B049-250761F6BA8C}"/>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46732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Section 8">
    <p:bg>
      <p:bgPr>
        <a:solidFill>
          <a:srgbClr val="5F2E9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5E7E0-E79B-2177-0125-AB9C04D9AD87}"/>
              </a:ext>
            </a:extLst>
          </p:cNvPr>
          <p:cNvSpPr/>
          <p:nvPr/>
        </p:nvSpPr>
        <p:spPr>
          <a:xfrm>
            <a:off x="749085" y="721820"/>
            <a:ext cx="10693830" cy="5414360"/>
          </a:xfrm>
          <a:prstGeom prst="rect">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7D89BD7-A6B9-D8A7-8BE3-624E2C77B866}"/>
              </a:ext>
            </a:extLst>
          </p:cNvPr>
          <p:cNvSpPr>
            <a:spLocks noGrp="1"/>
          </p:cNvSpPr>
          <p:nvPr>
            <p:ph type="body" sz="quarter" idx="12" hasCustomPrompt="1"/>
          </p:nvPr>
        </p:nvSpPr>
        <p:spPr>
          <a:xfrm>
            <a:off x="2389186" y="2655870"/>
            <a:ext cx="7413625" cy="649366"/>
          </a:xfrm>
          <a:prstGeom prst="rect">
            <a:avLst/>
          </a:prstGeom>
        </p:spPr>
        <p:txBody>
          <a:bodyPr/>
          <a:lstStyle>
            <a:lvl1pPr marL="0" indent="0" algn="ctr">
              <a:buNone/>
              <a:defRPr sz="4800" b="1">
                <a:solidFill>
                  <a:schemeClr val="accent5"/>
                </a:solidFill>
              </a:defRPr>
            </a:lvl1pPr>
          </a:lstStyle>
          <a:p>
            <a:pPr lvl="0"/>
            <a:r>
              <a:rPr lang="en-US" dirty="0"/>
              <a:t>Divider Slide</a:t>
            </a:r>
          </a:p>
        </p:txBody>
      </p:sp>
      <p:sp>
        <p:nvSpPr>
          <p:cNvPr id="20" name="Text Placeholder 17">
            <a:extLst>
              <a:ext uri="{FF2B5EF4-FFF2-40B4-BE49-F238E27FC236}">
                <a16:creationId xmlns:a16="http://schemas.microsoft.com/office/drawing/2014/main" id="{64E40793-C866-515F-4E42-DBF16155075D}"/>
              </a:ext>
            </a:extLst>
          </p:cNvPr>
          <p:cNvSpPr>
            <a:spLocks noGrp="1"/>
          </p:cNvSpPr>
          <p:nvPr>
            <p:ph type="body" sz="quarter" idx="13" hasCustomPrompt="1"/>
          </p:nvPr>
        </p:nvSpPr>
        <p:spPr>
          <a:xfrm>
            <a:off x="2377440" y="3650331"/>
            <a:ext cx="7447280" cy="312119"/>
          </a:xfrm>
          <a:prstGeom prst="rect">
            <a:avLst/>
          </a:prstGeom>
        </p:spPr>
        <p:txBody>
          <a:bodyPr/>
          <a:lstStyle>
            <a:lvl1pPr marL="0" indent="0" algn="ctr">
              <a:buNone/>
              <a:defRPr sz="1400" i="1">
                <a:solidFill>
                  <a:schemeClr val="accent5"/>
                </a:solidFill>
                <a:latin typeface="Arial" panose="020B0604020202020204" pitchFamily="34" charset="0"/>
                <a:cs typeface="Arial" panose="020B0604020202020204" pitchFamily="34" charset="0"/>
              </a:defRPr>
            </a:lvl1pPr>
          </a:lstStyle>
          <a:p>
            <a:pPr lvl="0"/>
            <a:r>
              <a:rPr lang="en-US" dirty="0"/>
              <a:t>Sub headline here</a:t>
            </a:r>
          </a:p>
        </p:txBody>
      </p:sp>
      <p:pic>
        <p:nvPicPr>
          <p:cNvPr id="2" name="Picture 1">
            <a:extLst>
              <a:ext uri="{FF2B5EF4-FFF2-40B4-BE49-F238E27FC236}">
                <a16:creationId xmlns:a16="http://schemas.microsoft.com/office/drawing/2014/main" id="{54DD7585-09A0-37A4-060E-C09B5EDD68BB}"/>
              </a:ext>
            </a:extLst>
          </p:cNvPr>
          <p:cNvPicPr>
            <a:picLocks noChangeAspect="1"/>
          </p:cNvPicPr>
          <p:nvPr userDrawn="1"/>
        </p:nvPicPr>
        <p:blipFill>
          <a:blip r:embed="rId2"/>
          <a:stretch>
            <a:fillRect/>
          </a:stretch>
        </p:blipFill>
        <p:spPr>
          <a:xfrm>
            <a:off x="403612" y="6311418"/>
            <a:ext cx="1566007" cy="278945"/>
          </a:xfrm>
          <a:prstGeom prst="rect">
            <a:avLst/>
          </a:prstGeom>
        </p:spPr>
      </p:pic>
      <p:sp>
        <p:nvSpPr>
          <p:cNvPr id="6" name="Text Placeholder 5">
            <a:extLst>
              <a:ext uri="{FF2B5EF4-FFF2-40B4-BE49-F238E27FC236}">
                <a16:creationId xmlns:a16="http://schemas.microsoft.com/office/drawing/2014/main" id="{FBBD4AFB-96A3-A685-5B1E-63585E1EA16C}"/>
              </a:ext>
            </a:extLst>
          </p:cNvPr>
          <p:cNvSpPr>
            <a:spLocks noGrp="1"/>
          </p:cNvSpPr>
          <p:nvPr>
            <p:ph type="body" sz="quarter" idx="20"/>
          </p:nvPr>
        </p:nvSpPr>
        <p:spPr>
          <a:xfrm>
            <a:off x="5876730" y="3475093"/>
            <a:ext cx="439737" cy="36576"/>
          </a:xfrm>
          <a:prstGeom prst="rect">
            <a:avLst/>
          </a:prstGeom>
          <a:solidFill>
            <a:srgbClr val="5F2E93"/>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7" name="Text Placeholder 15">
            <a:extLst>
              <a:ext uri="{FF2B5EF4-FFF2-40B4-BE49-F238E27FC236}">
                <a16:creationId xmlns:a16="http://schemas.microsoft.com/office/drawing/2014/main" id="{919CEAB6-9300-41C6-5587-E701D5BEF754}"/>
              </a:ext>
            </a:extLst>
          </p:cNvPr>
          <p:cNvSpPr>
            <a:spLocks noGrp="1"/>
          </p:cNvSpPr>
          <p:nvPr>
            <p:ph type="body" sz="quarter" idx="21" hasCustomPrompt="1"/>
          </p:nvPr>
        </p:nvSpPr>
        <p:spPr>
          <a:xfrm>
            <a:off x="7496222" y="6472916"/>
            <a:ext cx="3957638" cy="191636"/>
          </a:xfrm>
          <a:prstGeom prst="rect">
            <a:avLst/>
          </a:prstGeom>
        </p:spPr>
        <p:txBody>
          <a:bodyPr lIns="91440" rIns="0"/>
          <a:lstStyle>
            <a:lvl1pPr marL="0" indent="0" algn="r">
              <a:buNone/>
              <a:defRPr sz="700">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Arial" panose="020B0604020202020204" pitchFamily="34" charset="0"/>
                <a:cs typeface="Arial" panose="020B0604020202020204" pitchFamily="34" charset="0"/>
              </a:rPr>
              <a:t> © Penn Mutual. All rights reserved.</a:t>
            </a:r>
          </a:p>
        </p:txBody>
      </p:sp>
    </p:spTree>
    <p:extLst>
      <p:ext uri="{BB962C8B-B14F-4D97-AF65-F5344CB8AC3E}">
        <p14:creationId xmlns:p14="http://schemas.microsoft.com/office/powerpoint/2010/main" val="657092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14" name="Text Placeholder 23">
            <a:extLst>
              <a:ext uri="{FF2B5EF4-FFF2-40B4-BE49-F238E27FC236}">
                <a16:creationId xmlns:a16="http://schemas.microsoft.com/office/drawing/2014/main" id="{C5D3E385-E734-9C97-7125-7E8B078DDA12}"/>
              </a:ext>
            </a:extLst>
          </p:cNvPr>
          <p:cNvSpPr>
            <a:spLocks noGrp="1"/>
          </p:cNvSpPr>
          <p:nvPr>
            <p:ph type="body" sz="quarter" idx="12" hasCustomPrompt="1"/>
          </p:nvPr>
        </p:nvSpPr>
        <p:spPr>
          <a:xfrm>
            <a:off x="0" y="1167757"/>
            <a:ext cx="12192000" cy="944186"/>
          </a:xfrm>
          <a:prstGeom prst="rect">
            <a:avLst/>
          </a:prstGeom>
        </p:spPr>
        <p:txBody>
          <a:bodyPr/>
          <a:lstStyle>
            <a:lvl1pPr marL="0" indent="0" algn="ctr">
              <a:buNone/>
              <a:defRPr sz="4800" b="0">
                <a:solidFill>
                  <a:schemeClr val="accent5"/>
                </a:solidFill>
                <a:latin typeface="+mj-lt"/>
              </a:defRPr>
            </a:lvl1pPr>
          </a:lstStyle>
          <a:p>
            <a:pPr lvl="0"/>
            <a:r>
              <a:rPr lang="en-US" dirty="0"/>
              <a:t>Placeholder for a Title Here</a:t>
            </a:r>
          </a:p>
        </p:txBody>
      </p:sp>
      <p:sp>
        <p:nvSpPr>
          <p:cNvPr id="79" name="Text Placeholder 78">
            <a:extLst>
              <a:ext uri="{FF2B5EF4-FFF2-40B4-BE49-F238E27FC236}">
                <a16:creationId xmlns:a16="http://schemas.microsoft.com/office/drawing/2014/main" id="{F1D04FA4-807D-3EF1-B44A-F0BBA11A98BD}"/>
              </a:ext>
            </a:extLst>
          </p:cNvPr>
          <p:cNvSpPr>
            <a:spLocks noGrp="1"/>
          </p:cNvSpPr>
          <p:nvPr>
            <p:ph type="body" sz="quarter" idx="15"/>
          </p:nvPr>
        </p:nvSpPr>
        <p:spPr>
          <a:xfrm>
            <a:off x="1246188" y="2747677"/>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0" name="Text Placeholder 78">
            <a:extLst>
              <a:ext uri="{FF2B5EF4-FFF2-40B4-BE49-F238E27FC236}">
                <a16:creationId xmlns:a16="http://schemas.microsoft.com/office/drawing/2014/main" id="{1425E34C-1605-714E-7F3D-D701B2BBA7E3}"/>
              </a:ext>
            </a:extLst>
          </p:cNvPr>
          <p:cNvSpPr>
            <a:spLocks noGrp="1"/>
          </p:cNvSpPr>
          <p:nvPr>
            <p:ph type="body" sz="quarter" idx="16"/>
          </p:nvPr>
        </p:nvSpPr>
        <p:spPr>
          <a:xfrm>
            <a:off x="3092069" y="2398297"/>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1" name="Text Placeholder 78">
            <a:extLst>
              <a:ext uri="{FF2B5EF4-FFF2-40B4-BE49-F238E27FC236}">
                <a16:creationId xmlns:a16="http://schemas.microsoft.com/office/drawing/2014/main" id="{7171B691-CAFA-2FC3-9DB8-4F0F7325B053}"/>
              </a:ext>
            </a:extLst>
          </p:cNvPr>
          <p:cNvSpPr>
            <a:spLocks noGrp="1"/>
          </p:cNvSpPr>
          <p:nvPr>
            <p:ph type="body" sz="quarter" idx="17"/>
          </p:nvPr>
        </p:nvSpPr>
        <p:spPr>
          <a:xfrm>
            <a:off x="4571825" y="2398297"/>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2" name="Text Placeholder 78">
            <a:extLst>
              <a:ext uri="{FF2B5EF4-FFF2-40B4-BE49-F238E27FC236}">
                <a16:creationId xmlns:a16="http://schemas.microsoft.com/office/drawing/2014/main" id="{583BE223-A709-EB79-9124-72EB0302D58D}"/>
              </a:ext>
            </a:extLst>
          </p:cNvPr>
          <p:cNvSpPr>
            <a:spLocks noGrp="1"/>
          </p:cNvSpPr>
          <p:nvPr>
            <p:ph type="body" sz="quarter" idx="18"/>
          </p:nvPr>
        </p:nvSpPr>
        <p:spPr>
          <a:xfrm>
            <a:off x="2227811" y="4951265"/>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3" name="Text Placeholder 78">
            <a:extLst>
              <a:ext uri="{FF2B5EF4-FFF2-40B4-BE49-F238E27FC236}">
                <a16:creationId xmlns:a16="http://schemas.microsoft.com/office/drawing/2014/main" id="{9E9AB820-BFBA-DDC4-F4E9-68CB28EB6A06}"/>
              </a:ext>
            </a:extLst>
          </p:cNvPr>
          <p:cNvSpPr>
            <a:spLocks noGrp="1"/>
          </p:cNvSpPr>
          <p:nvPr>
            <p:ph type="body" sz="quarter" idx="19"/>
          </p:nvPr>
        </p:nvSpPr>
        <p:spPr>
          <a:xfrm>
            <a:off x="3814506" y="4951265"/>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4" name="Text Placeholder 78">
            <a:extLst>
              <a:ext uri="{FF2B5EF4-FFF2-40B4-BE49-F238E27FC236}">
                <a16:creationId xmlns:a16="http://schemas.microsoft.com/office/drawing/2014/main" id="{CA2BE97D-8302-7E6E-5DE1-FF0E841AEF6A}"/>
              </a:ext>
            </a:extLst>
          </p:cNvPr>
          <p:cNvSpPr>
            <a:spLocks noGrp="1"/>
          </p:cNvSpPr>
          <p:nvPr>
            <p:ph type="body" sz="quarter" idx="20"/>
          </p:nvPr>
        </p:nvSpPr>
        <p:spPr>
          <a:xfrm>
            <a:off x="5286299" y="4953465"/>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5" name="Text Placeholder 78">
            <a:extLst>
              <a:ext uri="{FF2B5EF4-FFF2-40B4-BE49-F238E27FC236}">
                <a16:creationId xmlns:a16="http://schemas.microsoft.com/office/drawing/2014/main" id="{129A0BF5-B1E5-CECF-E272-6D6A857559CE}"/>
              </a:ext>
            </a:extLst>
          </p:cNvPr>
          <p:cNvSpPr>
            <a:spLocks noGrp="1"/>
          </p:cNvSpPr>
          <p:nvPr>
            <p:ph type="body" sz="quarter" idx="21"/>
          </p:nvPr>
        </p:nvSpPr>
        <p:spPr>
          <a:xfrm>
            <a:off x="7741745" y="2387241"/>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6" name="Text Placeholder 78">
            <a:extLst>
              <a:ext uri="{FF2B5EF4-FFF2-40B4-BE49-F238E27FC236}">
                <a16:creationId xmlns:a16="http://schemas.microsoft.com/office/drawing/2014/main" id="{C18A586F-7193-1D82-8B4C-C705A22F3782}"/>
              </a:ext>
            </a:extLst>
          </p:cNvPr>
          <p:cNvSpPr>
            <a:spLocks noGrp="1"/>
          </p:cNvSpPr>
          <p:nvPr>
            <p:ph type="body" sz="quarter" idx="22"/>
          </p:nvPr>
        </p:nvSpPr>
        <p:spPr>
          <a:xfrm>
            <a:off x="9286687" y="2387241"/>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7" name="Text Placeholder 78">
            <a:extLst>
              <a:ext uri="{FF2B5EF4-FFF2-40B4-BE49-F238E27FC236}">
                <a16:creationId xmlns:a16="http://schemas.microsoft.com/office/drawing/2014/main" id="{B572EB87-6EDD-D1A1-7A0A-44BE7595F66E}"/>
              </a:ext>
            </a:extLst>
          </p:cNvPr>
          <p:cNvSpPr>
            <a:spLocks noGrp="1"/>
          </p:cNvSpPr>
          <p:nvPr>
            <p:ph type="body" sz="quarter" idx="23"/>
          </p:nvPr>
        </p:nvSpPr>
        <p:spPr>
          <a:xfrm>
            <a:off x="8456814" y="4954886"/>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8" name="Text Placeholder 78">
            <a:extLst>
              <a:ext uri="{FF2B5EF4-FFF2-40B4-BE49-F238E27FC236}">
                <a16:creationId xmlns:a16="http://schemas.microsoft.com/office/drawing/2014/main" id="{6929DF40-B18D-40D5-23BA-15F34AEA3B2E}"/>
              </a:ext>
            </a:extLst>
          </p:cNvPr>
          <p:cNvSpPr>
            <a:spLocks noGrp="1"/>
          </p:cNvSpPr>
          <p:nvPr>
            <p:ph type="body" sz="quarter" idx="24"/>
          </p:nvPr>
        </p:nvSpPr>
        <p:spPr>
          <a:xfrm>
            <a:off x="10029052" y="4954886"/>
            <a:ext cx="1304669" cy="681318"/>
          </a:xfrm>
          <a:prstGeom prst="rect">
            <a:avLst/>
          </a:prstGeom>
        </p:spPr>
        <p:txBody>
          <a:bodyPr/>
          <a:lstStyle>
            <a:lvl1pPr marL="0" indent="0">
              <a:buNone/>
              <a:defRPr sz="1000">
                <a:latin typeface="Arial" panose="020B0604020202020204" pitchFamily="34"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Click to edit Master text styles</a:t>
            </a:r>
          </a:p>
        </p:txBody>
      </p:sp>
      <p:sp>
        <p:nvSpPr>
          <p:cNvPr id="89" name="Text Placeholder 78">
            <a:extLst>
              <a:ext uri="{FF2B5EF4-FFF2-40B4-BE49-F238E27FC236}">
                <a16:creationId xmlns:a16="http://schemas.microsoft.com/office/drawing/2014/main" id="{44568B6F-CE85-183A-0400-829EE9E0E5E8}"/>
              </a:ext>
            </a:extLst>
          </p:cNvPr>
          <p:cNvSpPr>
            <a:spLocks noGrp="1"/>
          </p:cNvSpPr>
          <p:nvPr>
            <p:ph type="body" sz="quarter" idx="25" hasCustomPrompt="1"/>
          </p:nvPr>
        </p:nvSpPr>
        <p:spPr>
          <a:xfrm>
            <a:off x="488396" y="5663024"/>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90" name="Text Placeholder 78">
            <a:extLst>
              <a:ext uri="{FF2B5EF4-FFF2-40B4-BE49-F238E27FC236}">
                <a16:creationId xmlns:a16="http://schemas.microsoft.com/office/drawing/2014/main" id="{69BD51A6-4FC4-82FA-B494-743C92A5EE00}"/>
              </a:ext>
            </a:extLst>
          </p:cNvPr>
          <p:cNvSpPr>
            <a:spLocks noGrp="1"/>
          </p:cNvSpPr>
          <p:nvPr>
            <p:ph type="body" sz="quarter" idx="26" hasCustomPrompt="1"/>
          </p:nvPr>
        </p:nvSpPr>
        <p:spPr>
          <a:xfrm>
            <a:off x="3864110" y="5667612"/>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91" name="Text Placeholder 78">
            <a:extLst>
              <a:ext uri="{FF2B5EF4-FFF2-40B4-BE49-F238E27FC236}">
                <a16:creationId xmlns:a16="http://schemas.microsoft.com/office/drawing/2014/main" id="{E5FFFD0A-1980-1689-3800-F87E5626E3AC}"/>
              </a:ext>
            </a:extLst>
          </p:cNvPr>
          <p:cNvSpPr>
            <a:spLocks noGrp="1"/>
          </p:cNvSpPr>
          <p:nvPr>
            <p:ph type="body" sz="quarter" idx="27" hasCustomPrompt="1"/>
          </p:nvPr>
        </p:nvSpPr>
        <p:spPr>
          <a:xfrm>
            <a:off x="7260504" y="5666242"/>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92" name="Text Placeholder 78">
            <a:extLst>
              <a:ext uri="{FF2B5EF4-FFF2-40B4-BE49-F238E27FC236}">
                <a16:creationId xmlns:a16="http://schemas.microsoft.com/office/drawing/2014/main" id="{B32008C2-118E-E5CB-446E-A4F71D20B011}"/>
              </a:ext>
            </a:extLst>
          </p:cNvPr>
          <p:cNvSpPr>
            <a:spLocks noGrp="1"/>
          </p:cNvSpPr>
          <p:nvPr>
            <p:ph type="body" sz="quarter" idx="28" hasCustomPrompt="1"/>
          </p:nvPr>
        </p:nvSpPr>
        <p:spPr>
          <a:xfrm>
            <a:off x="10636218" y="5656061"/>
            <a:ext cx="1244870" cy="335577"/>
          </a:xfrm>
          <a:prstGeom prst="rect">
            <a:avLst/>
          </a:prstGeom>
        </p:spPr>
        <p:txBody>
          <a:bodyPr/>
          <a:lstStyle>
            <a:lvl1pPr marL="0" indent="0" algn="ctr">
              <a:buNone/>
              <a:defRPr sz="1200" b="1">
                <a:solidFill>
                  <a:schemeClr val="accent3"/>
                </a:solidFill>
                <a:latin typeface="Georgia" panose="02040502050405020303" pitchFamily="18" charset="0"/>
                <a:cs typeface="Arial" panose="020B0604020202020204" pitchFamily="34" charset="0"/>
              </a:defRPr>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a:t>DATE</a:t>
            </a:r>
          </a:p>
        </p:txBody>
      </p:sp>
      <p:sp>
        <p:nvSpPr>
          <p:cNvPr id="5" name="Text Box 18">
            <a:extLst>
              <a:ext uri="{FF2B5EF4-FFF2-40B4-BE49-F238E27FC236}">
                <a16:creationId xmlns:a16="http://schemas.microsoft.com/office/drawing/2014/main" id="{47DFABD6-E65F-AD5A-EE99-7A502FA9639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354F255C-8F20-911E-C8CA-223462411AE7}"/>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8F7B077B-91D1-E35C-A171-1FE934B264DF}"/>
              </a:ext>
            </a:extLst>
          </p:cNvPr>
          <p:cNvSpPr>
            <a:spLocks noGrp="1"/>
          </p:cNvSpPr>
          <p:nvPr>
            <p:ph type="body" sz="quarter" idx="31"/>
          </p:nvPr>
        </p:nvSpPr>
        <p:spPr>
          <a:xfrm>
            <a:off x="5876131" y="1036853"/>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38735123-768A-B688-8DF9-D177F9E6E1C4}"/>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006458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Org Chart Slide">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8" y="503701"/>
            <a:ext cx="5401765" cy="649366"/>
          </a:xfrm>
          <a:prstGeom prst="rect">
            <a:avLst/>
          </a:prstGeom>
        </p:spPr>
        <p:txBody>
          <a:bodyPr/>
          <a:lstStyle>
            <a:lvl1pPr marL="0" indent="0" algn="ctr">
              <a:buNone/>
              <a:defRPr sz="4800" b="0">
                <a:solidFill>
                  <a:schemeClr val="accent5"/>
                </a:solidFill>
              </a:defRPr>
            </a:lvl1pPr>
          </a:lstStyle>
          <a:p>
            <a:pPr lvl="0"/>
            <a:r>
              <a:rPr lang="en-US" dirty="0"/>
              <a:t>Org Chart Concept</a:t>
            </a:r>
          </a:p>
        </p:txBody>
      </p:sp>
      <p:sp>
        <p:nvSpPr>
          <p:cNvPr id="10" name="Text Box 18">
            <a:extLst>
              <a:ext uri="{FF2B5EF4-FFF2-40B4-BE49-F238E27FC236}">
                <a16:creationId xmlns:a16="http://schemas.microsoft.com/office/drawing/2014/main" id="{28BBCB44-CD57-2C06-AFFD-ED4EFDB08D5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1" name="Picture 10">
            <a:extLst>
              <a:ext uri="{FF2B5EF4-FFF2-40B4-BE49-F238E27FC236}">
                <a16:creationId xmlns:a16="http://schemas.microsoft.com/office/drawing/2014/main" id="{E958D26E-06A3-64A5-BBC1-6C4F6604A8FE}"/>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0FE232DD-B91C-F090-D93E-F05B1CB4A48D}"/>
              </a:ext>
            </a:extLst>
          </p:cNvPr>
          <p:cNvSpPr>
            <a:spLocks noGrp="1"/>
          </p:cNvSpPr>
          <p:nvPr>
            <p:ph type="body" sz="quarter" idx="31"/>
          </p:nvPr>
        </p:nvSpPr>
        <p:spPr>
          <a:xfrm>
            <a:off x="5876131"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2" name="Text Placeholder 15">
            <a:extLst>
              <a:ext uri="{FF2B5EF4-FFF2-40B4-BE49-F238E27FC236}">
                <a16:creationId xmlns:a16="http://schemas.microsoft.com/office/drawing/2014/main" id="{7B2C749A-ACC0-8F32-C42C-5F998DA87C15}"/>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8465604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ven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8" y="503701"/>
            <a:ext cx="5401765" cy="649366"/>
          </a:xfrm>
          <a:prstGeom prst="rect">
            <a:avLst/>
          </a:prstGeom>
        </p:spPr>
        <p:txBody>
          <a:bodyPr/>
          <a:lstStyle>
            <a:lvl1pPr marL="0" indent="0" algn="ctr">
              <a:buNone/>
              <a:defRPr sz="4800" b="0">
                <a:solidFill>
                  <a:schemeClr val="accent5"/>
                </a:solidFill>
              </a:defRPr>
            </a:lvl1pPr>
          </a:lstStyle>
          <a:p>
            <a:pPr lvl="0"/>
            <a:r>
              <a:rPr lang="en-US" dirty="0"/>
              <a:t>Road Map Slide</a:t>
            </a:r>
          </a:p>
        </p:txBody>
      </p:sp>
      <p:sp>
        <p:nvSpPr>
          <p:cNvPr id="3" name="Rectangle 2">
            <a:extLst>
              <a:ext uri="{FF2B5EF4-FFF2-40B4-BE49-F238E27FC236}">
                <a16:creationId xmlns:a16="http://schemas.microsoft.com/office/drawing/2014/main" id="{A1B6FD31-C6C2-AE21-3742-ADBB11E24213}"/>
              </a:ext>
            </a:extLst>
          </p:cNvPr>
          <p:cNvSpPr/>
          <p:nvPr userDrawn="1"/>
        </p:nvSpPr>
        <p:spPr>
          <a:xfrm>
            <a:off x="5422602"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36C40-51B6-1426-78D6-20C14DD53DFB}"/>
              </a:ext>
            </a:extLst>
          </p:cNvPr>
          <p:cNvSpPr/>
          <p:nvPr userDrawn="1"/>
        </p:nvSpPr>
        <p:spPr>
          <a:xfrm>
            <a:off x="7052226"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B818A4-C9CA-32C0-7C9B-9ECA46DE9EBB}"/>
              </a:ext>
            </a:extLst>
          </p:cNvPr>
          <p:cNvSpPr/>
          <p:nvPr userDrawn="1"/>
        </p:nvSpPr>
        <p:spPr>
          <a:xfrm>
            <a:off x="8681850"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F47B6B-8174-7579-79F9-7933E53258F8}"/>
              </a:ext>
            </a:extLst>
          </p:cNvPr>
          <p:cNvSpPr/>
          <p:nvPr userDrawn="1"/>
        </p:nvSpPr>
        <p:spPr>
          <a:xfrm>
            <a:off x="3792978"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E421D5-B299-03CF-B235-007F622AD9E1}"/>
              </a:ext>
            </a:extLst>
          </p:cNvPr>
          <p:cNvSpPr/>
          <p:nvPr userDrawn="1"/>
        </p:nvSpPr>
        <p:spPr>
          <a:xfrm>
            <a:off x="2163354"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2A0EEF-6A4A-A89E-A06D-B7AD6846FA2E}"/>
              </a:ext>
            </a:extLst>
          </p:cNvPr>
          <p:cNvSpPr/>
          <p:nvPr userDrawn="1"/>
        </p:nvSpPr>
        <p:spPr>
          <a:xfrm>
            <a:off x="533730"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59583B-01BD-2607-C00E-40BF6D594FBA}"/>
              </a:ext>
            </a:extLst>
          </p:cNvPr>
          <p:cNvSpPr/>
          <p:nvPr userDrawn="1"/>
        </p:nvSpPr>
        <p:spPr>
          <a:xfrm>
            <a:off x="10311474"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E01DA8-4349-C4CA-F7BE-64A225FF90AA}"/>
              </a:ext>
            </a:extLst>
          </p:cNvPr>
          <p:cNvSpPr/>
          <p:nvPr userDrawn="1"/>
        </p:nvSpPr>
        <p:spPr>
          <a:xfrm>
            <a:off x="992562"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16" name="Rectangle 15">
            <a:extLst>
              <a:ext uri="{FF2B5EF4-FFF2-40B4-BE49-F238E27FC236}">
                <a16:creationId xmlns:a16="http://schemas.microsoft.com/office/drawing/2014/main" id="{562141D5-67C9-B324-0BEC-2F844E951FCF}"/>
              </a:ext>
            </a:extLst>
          </p:cNvPr>
          <p:cNvSpPr/>
          <p:nvPr userDrawn="1"/>
        </p:nvSpPr>
        <p:spPr>
          <a:xfrm>
            <a:off x="4251810"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17" name="Rectangle 16">
            <a:extLst>
              <a:ext uri="{FF2B5EF4-FFF2-40B4-BE49-F238E27FC236}">
                <a16:creationId xmlns:a16="http://schemas.microsoft.com/office/drawing/2014/main" id="{76D9EB63-692D-0A5D-B61E-3413A552166D}"/>
              </a:ext>
            </a:extLst>
          </p:cNvPr>
          <p:cNvSpPr/>
          <p:nvPr userDrawn="1"/>
        </p:nvSpPr>
        <p:spPr>
          <a:xfrm>
            <a:off x="7511058"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18" name="Rectangle 17">
            <a:extLst>
              <a:ext uri="{FF2B5EF4-FFF2-40B4-BE49-F238E27FC236}">
                <a16:creationId xmlns:a16="http://schemas.microsoft.com/office/drawing/2014/main" id="{367CF4CE-B6BD-0BA6-5A0F-57BA7DECDFAC}"/>
              </a:ext>
            </a:extLst>
          </p:cNvPr>
          <p:cNvSpPr/>
          <p:nvPr userDrawn="1"/>
        </p:nvSpPr>
        <p:spPr>
          <a:xfrm>
            <a:off x="10767288"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07</a:t>
            </a:r>
          </a:p>
        </p:txBody>
      </p:sp>
      <p:sp>
        <p:nvSpPr>
          <p:cNvPr id="19" name="Rectangle 18">
            <a:extLst>
              <a:ext uri="{FF2B5EF4-FFF2-40B4-BE49-F238E27FC236}">
                <a16:creationId xmlns:a16="http://schemas.microsoft.com/office/drawing/2014/main" id="{304BF556-DD7E-84CC-B155-38B033EFDE67}"/>
              </a:ext>
            </a:extLst>
          </p:cNvPr>
          <p:cNvSpPr/>
          <p:nvPr userDrawn="1"/>
        </p:nvSpPr>
        <p:spPr>
          <a:xfrm>
            <a:off x="9139173"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06</a:t>
            </a:r>
          </a:p>
        </p:txBody>
      </p:sp>
      <p:sp>
        <p:nvSpPr>
          <p:cNvPr id="20" name="Rectangle 19">
            <a:extLst>
              <a:ext uri="{FF2B5EF4-FFF2-40B4-BE49-F238E27FC236}">
                <a16:creationId xmlns:a16="http://schemas.microsoft.com/office/drawing/2014/main" id="{D7423B2B-6429-AA7B-0640-7A052BEAFB6E}"/>
              </a:ext>
            </a:extLst>
          </p:cNvPr>
          <p:cNvSpPr/>
          <p:nvPr userDrawn="1"/>
        </p:nvSpPr>
        <p:spPr>
          <a:xfrm>
            <a:off x="5879925"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21" name="Rectangle 20">
            <a:extLst>
              <a:ext uri="{FF2B5EF4-FFF2-40B4-BE49-F238E27FC236}">
                <a16:creationId xmlns:a16="http://schemas.microsoft.com/office/drawing/2014/main" id="{5A6413A4-70B5-6B85-CC2B-7286DB6E312B}"/>
              </a:ext>
            </a:extLst>
          </p:cNvPr>
          <p:cNvSpPr/>
          <p:nvPr userDrawn="1"/>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36" name="Elbow Connector 35">
            <a:extLst>
              <a:ext uri="{FF2B5EF4-FFF2-40B4-BE49-F238E27FC236}">
                <a16:creationId xmlns:a16="http://schemas.microsoft.com/office/drawing/2014/main" id="{5FD1D9D0-437C-9BE1-D3EC-0D8342FC5464}"/>
              </a:ext>
            </a:extLst>
          </p:cNvPr>
          <p:cNvCxnSpPr>
            <a:stCxn id="15" idx="3"/>
            <a:endCxn id="21" idx="1"/>
          </p:cNvCxnSpPr>
          <p:nvPr userDrawn="1"/>
        </p:nvCxnSpPr>
        <p:spPr>
          <a:xfrm flipV="1">
            <a:off x="1421694"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CBA6C04B-3F89-7195-C880-E5BC07F5325D}"/>
              </a:ext>
            </a:extLst>
          </p:cNvPr>
          <p:cNvCxnSpPr>
            <a:stCxn id="21" idx="3"/>
            <a:endCxn id="16" idx="1"/>
          </p:cNvCxnSpPr>
          <p:nvPr userDrawn="1"/>
        </p:nvCxnSpPr>
        <p:spPr>
          <a:xfrm>
            <a:off x="3052827"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E16D7C90-0973-D44A-80C5-93D8E5DA3FF6}"/>
              </a:ext>
            </a:extLst>
          </p:cNvPr>
          <p:cNvCxnSpPr>
            <a:stCxn id="16" idx="3"/>
            <a:endCxn id="20" idx="1"/>
          </p:cNvCxnSpPr>
          <p:nvPr userDrawn="1"/>
        </p:nvCxnSpPr>
        <p:spPr>
          <a:xfrm flipV="1">
            <a:off x="4680942"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A8708709-B34A-410B-BAB0-AE8F73A9D093}"/>
              </a:ext>
            </a:extLst>
          </p:cNvPr>
          <p:cNvCxnSpPr>
            <a:stCxn id="20" idx="3"/>
            <a:endCxn id="17" idx="1"/>
          </p:cNvCxnSpPr>
          <p:nvPr userDrawn="1"/>
        </p:nvCxnSpPr>
        <p:spPr>
          <a:xfrm>
            <a:off x="6309057"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82CDAD14-BE67-3BBF-8BE7-F58018D58CF8}"/>
              </a:ext>
            </a:extLst>
          </p:cNvPr>
          <p:cNvCxnSpPr>
            <a:stCxn id="17" idx="3"/>
            <a:endCxn id="19" idx="1"/>
          </p:cNvCxnSpPr>
          <p:nvPr userDrawn="1"/>
        </p:nvCxnSpPr>
        <p:spPr>
          <a:xfrm flipV="1">
            <a:off x="7940190"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795BD8F3-EABB-555A-9DB3-8F3CD2522C07}"/>
              </a:ext>
            </a:extLst>
          </p:cNvPr>
          <p:cNvCxnSpPr>
            <a:stCxn id="19" idx="3"/>
            <a:endCxn id="18" idx="1"/>
          </p:cNvCxnSpPr>
          <p:nvPr userDrawn="1"/>
        </p:nvCxnSpPr>
        <p:spPr>
          <a:xfrm>
            <a:off x="9568305"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sp>
        <p:nvSpPr>
          <p:cNvPr id="49" name="Text Placeholder 36">
            <a:extLst>
              <a:ext uri="{FF2B5EF4-FFF2-40B4-BE49-F238E27FC236}">
                <a16:creationId xmlns:a16="http://schemas.microsoft.com/office/drawing/2014/main" id="{6130601D-E05D-E7BA-9955-058F8343C192}"/>
              </a:ext>
            </a:extLst>
          </p:cNvPr>
          <p:cNvSpPr>
            <a:spLocks noGrp="1"/>
          </p:cNvSpPr>
          <p:nvPr>
            <p:ph type="body" sz="quarter" idx="24" hasCustomPrompt="1"/>
          </p:nvPr>
        </p:nvSpPr>
        <p:spPr>
          <a:xfrm>
            <a:off x="536749" y="3215879"/>
            <a:ext cx="1346795" cy="730338"/>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0" name="Text Placeholder 46">
            <a:extLst>
              <a:ext uri="{FF2B5EF4-FFF2-40B4-BE49-F238E27FC236}">
                <a16:creationId xmlns:a16="http://schemas.microsoft.com/office/drawing/2014/main" id="{BFB539B6-1965-BD0F-C11F-046933F41D58}"/>
              </a:ext>
            </a:extLst>
          </p:cNvPr>
          <p:cNvSpPr>
            <a:spLocks noGrp="1"/>
          </p:cNvSpPr>
          <p:nvPr>
            <p:ph type="body" sz="quarter" idx="26" hasCustomPrompt="1"/>
          </p:nvPr>
        </p:nvSpPr>
        <p:spPr>
          <a:xfrm>
            <a:off x="535988"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1" name="Text Placeholder 36">
            <a:extLst>
              <a:ext uri="{FF2B5EF4-FFF2-40B4-BE49-F238E27FC236}">
                <a16:creationId xmlns:a16="http://schemas.microsoft.com/office/drawing/2014/main" id="{879188D4-1898-6F14-798A-8ADD0F9E70F4}"/>
              </a:ext>
            </a:extLst>
          </p:cNvPr>
          <p:cNvSpPr>
            <a:spLocks noGrp="1"/>
          </p:cNvSpPr>
          <p:nvPr>
            <p:ph type="body" sz="quarter" idx="27" hasCustomPrompt="1"/>
          </p:nvPr>
        </p:nvSpPr>
        <p:spPr>
          <a:xfrm>
            <a:off x="2162606"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2" name="Text Placeholder 46">
            <a:extLst>
              <a:ext uri="{FF2B5EF4-FFF2-40B4-BE49-F238E27FC236}">
                <a16:creationId xmlns:a16="http://schemas.microsoft.com/office/drawing/2014/main" id="{8026D43B-B037-DBA0-1F03-9A034ED22630}"/>
              </a:ext>
            </a:extLst>
          </p:cNvPr>
          <p:cNvSpPr>
            <a:spLocks noGrp="1"/>
          </p:cNvSpPr>
          <p:nvPr>
            <p:ph type="body" sz="quarter" idx="28" hasCustomPrompt="1"/>
          </p:nvPr>
        </p:nvSpPr>
        <p:spPr>
          <a:xfrm>
            <a:off x="2161845"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3" name="Text Placeholder 36">
            <a:extLst>
              <a:ext uri="{FF2B5EF4-FFF2-40B4-BE49-F238E27FC236}">
                <a16:creationId xmlns:a16="http://schemas.microsoft.com/office/drawing/2014/main" id="{331F1FA7-C7D5-146F-B298-45F13109956B}"/>
              </a:ext>
            </a:extLst>
          </p:cNvPr>
          <p:cNvSpPr>
            <a:spLocks noGrp="1"/>
          </p:cNvSpPr>
          <p:nvPr>
            <p:ph type="body" sz="quarter" idx="29" hasCustomPrompt="1"/>
          </p:nvPr>
        </p:nvSpPr>
        <p:spPr>
          <a:xfrm>
            <a:off x="3794488" y="3215879"/>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4" name="Text Placeholder 46">
            <a:extLst>
              <a:ext uri="{FF2B5EF4-FFF2-40B4-BE49-F238E27FC236}">
                <a16:creationId xmlns:a16="http://schemas.microsoft.com/office/drawing/2014/main" id="{0D5BCC8B-66D7-C1B5-7378-45E3737E66CF}"/>
              </a:ext>
            </a:extLst>
          </p:cNvPr>
          <p:cNvSpPr>
            <a:spLocks noGrp="1"/>
          </p:cNvSpPr>
          <p:nvPr>
            <p:ph type="body" sz="quarter" idx="30" hasCustomPrompt="1"/>
          </p:nvPr>
        </p:nvSpPr>
        <p:spPr>
          <a:xfrm>
            <a:off x="3793727"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55" name="Text Placeholder 36">
            <a:extLst>
              <a:ext uri="{FF2B5EF4-FFF2-40B4-BE49-F238E27FC236}">
                <a16:creationId xmlns:a16="http://schemas.microsoft.com/office/drawing/2014/main" id="{52AE244B-299F-8ABB-1AB8-69D7867F70F6}"/>
              </a:ext>
            </a:extLst>
          </p:cNvPr>
          <p:cNvSpPr>
            <a:spLocks noGrp="1"/>
          </p:cNvSpPr>
          <p:nvPr>
            <p:ph type="body" sz="quarter" idx="31" hasCustomPrompt="1"/>
          </p:nvPr>
        </p:nvSpPr>
        <p:spPr>
          <a:xfrm>
            <a:off x="5426381"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6" name="Text Placeholder 46">
            <a:extLst>
              <a:ext uri="{FF2B5EF4-FFF2-40B4-BE49-F238E27FC236}">
                <a16:creationId xmlns:a16="http://schemas.microsoft.com/office/drawing/2014/main" id="{AEE852FA-AEDE-6C0D-5C2E-AF8B2E469EB7}"/>
              </a:ext>
            </a:extLst>
          </p:cNvPr>
          <p:cNvSpPr>
            <a:spLocks noGrp="1"/>
          </p:cNvSpPr>
          <p:nvPr>
            <p:ph type="body" sz="quarter" idx="32" hasCustomPrompt="1"/>
          </p:nvPr>
        </p:nvSpPr>
        <p:spPr>
          <a:xfrm>
            <a:off x="5425620"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57" name="Text Placeholder 36">
            <a:extLst>
              <a:ext uri="{FF2B5EF4-FFF2-40B4-BE49-F238E27FC236}">
                <a16:creationId xmlns:a16="http://schemas.microsoft.com/office/drawing/2014/main" id="{9F99CEBF-2A73-39CF-01ED-2298F65E4A34}"/>
              </a:ext>
            </a:extLst>
          </p:cNvPr>
          <p:cNvSpPr>
            <a:spLocks noGrp="1"/>
          </p:cNvSpPr>
          <p:nvPr>
            <p:ph type="body" sz="quarter" idx="33" hasCustomPrompt="1"/>
          </p:nvPr>
        </p:nvSpPr>
        <p:spPr>
          <a:xfrm>
            <a:off x="7043925" y="3211251"/>
            <a:ext cx="1346795" cy="734966"/>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58" name="Text Placeholder 46">
            <a:extLst>
              <a:ext uri="{FF2B5EF4-FFF2-40B4-BE49-F238E27FC236}">
                <a16:creationId xmlns:a16="http://schemas.microsoft.com/office/drawing/2014/main" id="{E74C510A-CBFA-3468-DB68-D5E797B755A8}"/>
              </a:ext>
            </a:extLst>
          </p:cNvPr>
          <p:cNvSpPr>
            <a:spLocks noGrp="1"/>
          </p:cNvSpPr>
          <p:nvPr>
            <p:ph type="body" sz="quarter" idx="34" hasCustomPrompt="1"/>
          </p:nvPr>
        </p:nvSpPr>
        <p:spPr>
          <a:xfrm>
            <a:off x="7043164" y="2958132"/>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59" name="Text Placeholder 36">
            <a:extLst>
              <a:ext uri="{FF2B5EF4-FFF2-40B4-BE49-F238E27FC236}">
                <a16:creationId xmlns:a16="http://schemas.microsoft.com/office/drawing/2014/main" id="{012D78A8-7335-1D6D-9C2D-00656A8874B1}"/>
              </a:ext>
            </a:extLst>
          </p:cNvPr>
          <p:cNvSpPr>
            <a:spLocks noGrp="1"/>
          </p:cNvSpPr>
          <p:nvPr>
            <p:ph type="body" sz="quarter" idx="35" hasCustomPrompt="1"/>
          </p:nvPr>
        </p:nvSpPr>
        <p:spPr>
          <a:xfrm>
            <a:off x="8682612"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0" name="Text Placeholder 46">
            <a:extLst>
              <a:ext uri="{FF2B5EF4-FFF2-40B4-BE49-F238E27FC236}">
                <a16:creationId xmlns:a16="http://schemas.microsoft.com/office/drawing/2014/main" id="{45DFD267-25C5-4FB6-C16C-A5778C53CE14}"/>
              </a:ext>
            </a:extLst>
          </p:cNvPr>
          <p:cNvSpPr>
            <a:spLocks noGrp="1"/>
          </p:cNvSpPr>
          <p:nvPr>
            <p:ph type="body" sz="quarter" idx="36" hasCustomPrompt="1"/>
          </p:nvPr>
        </p:nvSpPr>
        <p:spPr>
          <a:xfrm>
            <a:off x="8681851"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06</a:t>
            </a:r>
          </a:p>
        </p:txBody>
      </p:sp>
      <p:sp>
        <p:nvSpPr>
          <p:cNvPr id="61" name="Text Placeholder 36">
            <a:extLst>
              <a:ext uri="{FF2B5EF4-FFF2-40B4-BE49-F238E27FC236}">
                <a16:creationId xmlns:a16="http://schemas.microsoft.com/office/drawing/2014/main" id="{9157CBAE-D6A1-4C3A-F921-FF80374164C0}"/>
              </a:ext>
            </a:extLst>
          </p:cNvPr>
          <p:cNvSpPr>
            <a:spLocks noGrp="1"/>
          </p:cNvSpPr>
          <p:nvPr>
            <p:ph type="body" sz="quarter" idx="37" hasCustomPrompt="1"/>
          </p:nvPr>
        </p:nvSpPr>
        <p:spPr>
          <a:xfrm>
            <a:off x="10306023" y="3206914"/>
            <a:ext cx="1346795" cy="76292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62" name="Text Placeholder 46">
            <a:extLst>
              <a:ext uri="{FF2B5EF4-FFF2-40B4-BE49-F238E27FC236}">
                <a16:creationId xmlns:a16="http://schemas.microsoft.com/office/drawing/2014/main" id="{51B80CC6-DB8D-23F1-D553-E180920E6395}"/>
              </a:ext>
            </a:extLst>
          </p:cNvPr>
          <p:cNvSpPr>
            <a:spLocks noGrp="1"/>
          </p:cNvSpPr>
          <p:nvPr>
            <p:ph type="body" sz="quarter" idx="38" hasCustomPrompt="1"/>
          </p:nvPr>
        </p:nvSpPr>
        <p:spPr>
          <a:xfrm>
            <a:off x="10305262" y="2953795"/>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07</a:t>
            </a:r>
          </a:p>
        </p:txBody>
      </p:sp>
      <p:sp>
        <p:nvSpPr>
          <p:cNvPr id="63" name="Picture Placeholder 9">
            <a:extLst>
              <a:ext uri="{FF2B5EF4-FFF2-40B4-BE49-F238E27FC236}">
                <a16:creationId xmlns:a16="http://schemas.microsoft.com/office/drawing/2014/main" id="{A1F5F7EF-7CC0-A14B-0BAF-724347082C2F}"/>
              </a:ext>
            </a:extLst>
          </p:cNvPr>
          <p:cNvSpPr>
            <a:spLocks noGrp="1"/>
          </p:cNvSpPr>
          <p:nvPr>
            <p:ph type="pic" sz="quarter" idx="59" hasCustomPrompt="1"/>
          </p:nvPr>
        </p:nvSpPr>
        <p:spPr>
          <a:xfrm>
            <a:off x="539182" y="394874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4" name="Picture Placeholder 9">
            <a:extLst>
              <a:ext uri="{FF2B5EF4-FFF2-40B4-BE49-F238E27FC236}">
                <a16:creationId xmlns:a16="http://schemas.microsoft.com/office/drawing/2014/main" id="{2969F409-7B7D-9CA7-C477-CFDC832FB2CE}"/>
              </a:ext>
            </a:extLst>
          </p:cNvPr>
          <p:cNvSpPr>
            <a:spLocks noGrp="1"/>
          </p:cNvSpPr>
          <p:nvPr>
            <p:ph type="pic" sz="quarter" idx="60" hasCustomPrompt="1"/>
          </p:nvPr>
        </p:nvSpPr>
        <p:spPr>
          <a:xfrm>
            <a:off x="2172128" y="2329786"/>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5" name="Picture Placeholder 9">
            <a:extLst>
              <a:ext uri="{FF2B5EF4-FFF2-40B4-BE49-F238E27FC236}">
                <a16:creationId xmlns:a16="http://schemas.microsoft.com/office/drawing/2014/main" id="{DCD0E8DA-0486-1952-5D32-F89C72DC63DB}"/>
              </a:ext>
            </a:extLst>
          </p:cNvPr>
          <p:cNvSpPr>
            <a:spLocks noGrp="1"/>
          </p:cNvSpPr>
          <p:nvPr>
            <p:ph type="pic" sz="quarter" idx="61" hasCustomPrompt="1"/>
          </p:nvPr>
        </p:nvSpPr>
        <p:spPr>
          <a:xfrm>
            <a:off x="3774107" y="3962727"/>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6" name="Picture Placeholder 9">
            <a:extLst>
              <a:ext uri="{FF2B5EF4-FFF2-40B4-BE49-F238E27FC236}">
                <a16:creationId xmlns:a16="http://schemas.microsoft.com/office/drawing/2014/main" id="{F20CD429-F0F1-B656-5C1B-11CA69AF7F16}"/>
              </a:ext>
            </a:extLst>
          </p:cNvPr>
          <p:cNvSpPr>
            <a:spLocks noGrp="1"/>
          </p:cNvSpPr>
          <p:nvPr>
            <p:ph type="pic" sz="quarter" idx="62" hasCustomPrompt="1"/>
          </p:nvPr>
        </p:nvSpPr>
        <p:spPr>
          <a:xfrm>
            <a:off x="7076904" y="3927611"/>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67" name="Picture Placeholder 9">
            <a:extLst>
              <a:ext uri="{FF2B5EF4-FFF2-40B4-BE49-F238E27FC236}">
                <a16:creationId xmlns:a16="http://schemas.microsoft.com/office/drawing/2014/main" id="{2CAA3CF2-495C-D163-76AA-AD8126AF88F8}"/>
              </a:ext>
            </a:extLst>
          </p:cNvPr>
          <p:cNvSpPr>
            <a:spLocks noGrp="1"/>
          </p:cNvSpPr>
          <p:nvPr>
            <p:ph type="pic" sz="quarter" idx="63" hasCustomPrompt="1"/>
          </p:nvPr>
        </p:nvSpPr>
        <p:spPr>
          <a:xfrm>
            <a:off x="10311829" y="3941598"/>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0" name="Picture Placeholder 9">
            <a:extLst>
              <a:ext uri="{FF2B5EF4-FFF2-40B4-BE49-F238E27FC236}">
                <a16:creationId xmlns:a16="http://schemas.microsoft.com/office/drawing/2014/main" id="{3D37F0AC-500C-DC31-4088-64925BE605C4}"/>
              </a:ext>
            </a:extLst>
          </p:cNvPr>
          <p:cNvSpPr>
            <a:spLocks noGrp="1"/>
          </p:cNvSpPr>
          <p:nvPr>
            <p:ph type="pic" sz="quarter" idx="64" hasCustomPrompt="1"/>
          </p:nvPr>
        </p:nvSpPr>
        <p:spPr>
          <a:xfrm>
            <a:off x="5437866" y="234437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71" name="Picture Placeholder 9">
            <a:extLst>
              <a:ext uri="{FF2B5EF4-FFF2-40B4-BE49-F238E27FC236}">
                <a16:creationId xmlns:a16="http://schemas.microsoft.com/office/drawing/2014/main" id="{6EE9AE9E-0BA8-BC63-46CD-A4A259BDCDA9}"/>
              </a:ext>
            </a:extLst>
          </p:cNvPr>
          <p:cNvSpPr>
            <a:spLocks noGrp="1"/>
          </p:cNvSpPr>
          <p:nvPr>
            <p:ph type="pic" sz="quarter" idx="65" hasCustomPrompt="1"/>
          </p:nvPr>
        </p:nvSpPr>
        <p:spPr>
          <a:xfrm>
            <a:off x="8682607" y="2309254"/>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24" name="Text Box 18">
            <a:extLst>
              <a:ext uri="{FF2B5EF4-FFF2-40B4-BE49-F238E27FC236}">
                <a16:creationId xmlns:a16="http://schemas.microsoft.com/office/drawing/2014/main" id="{2D680561-5C93-59E6-1D78-636F64251441}"/>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25" name="Picture 24">
            <a:extLst>
              <a:ext uri="{FF2B5EF4-FFF2-40B4-BE49-F238E27FC236}">
                <a16:creationId xmlns:a16="http://schemas.microsoft.com/office/drawing/2014/main" id="{70D198F4-0E11-1E45-A854-82CE3573C5AB}"/>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040F4F59-7C90-86AA-70F6-C490542AF732}"/>
              </a:ext>
            </a:extLst>
          </p:cNvPr>
          <p:cNvSpPr>
            <a:spLocks noGrp="1"/>
          </p:cNvSpPr>
          <p:nvPr>
            <p:ph type="body" sz="quarter" idx="66"/>
          </p:nvPr>
        </p:nvSpPr>
        <p:spPr>
          <a:xfrm>
            <a:off x="5876131"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DE091D8E-10AA-9155-9511-019D64637720}"/>
              </a:ext>
            </a:extLst>
          </p:cNvPr>
          <p:cNvSpPr>
            <a:spLocks noGrp="1"/>
          </p:cNvSpPr>
          <p:nvPr>
            <p:ph type="body" sz="quarter" idx="6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3800914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ive Point Road Map">
    <p:spTree>
      <p:nvGrpSpPr>
        <p:cNvPr id="1" name=""/>
        <p:cNvGrpSpPr/>
        <p:nvPr/>
      </p:nvGrpSpPr>
      <p:grpSpPr>
        <a:xfrm>
          <a:off x="0" y="0"/>
          <a:ext cx="0" cy="0"/>
          <a:chOff x="0" y="0"/>
          <a:chExt cx="0" cy="0"/>
        </a:xfrm>
      </p:grpSpPr>
      <p:sp>
        <p:nvSpPr>
          <p:cNvPr id="8" name="Text Placeholder 23">
            <a:extLst>
              <a:ext uri="{FF2B5EF4-FFF2-40B4-BE49-F238E27FC236}">
                <a16:creationId xmlns:a16="http://schemas.microsoft.com/office/drawing/2014/main" id="{966F21B2-737A-1772-246F-0810EDCE8CD8}"/>
              </a:ext>
            </a:extLst>
          </p:cNvPr>
          <p:cNvSpPr>
            <a:spLocks noGrp="1"/>
          </p:cNvSpPr>
          <p:nvPr>
            <p:ph type="body" sz="quarter" idx="12" hasCustomPrompt="1"/>
          </p:nvPr>
        </p:nvSpPr>
        <p:spPr>
          <a:xfrm>
            <a:off x="3395118" y="503701"/>
            <a:ext cx="5401765" cy="649366"/>
          </a:xfrm>
          <a:prstGeom prst="rect">
            <a:avLst/>
          </a:prstGeom>
        </p:spPr>
        <p:txBody>
          <a:bodyPr/>
          <a:lstStyle>
            <a:lvl1pPr marL="0" indent="0" algn="ctr">
              <a:buNone/>
              <a:defRPr sz="4800" b="0">
                <a:solidFill>
                  <a:schemeClr val="accent5"/>
                </a:solidFill>
              </a:defRPr>
            </a:lvl1pPr>
          </a:lstStyle>
          <a:p>
            <a:pPr lvl="0"/>
            <a:r>
              <a:rPr lang="en-US" dirty="0"/>
              <a:t>Road Map Slide</a:t>
            </a:r>
          </a:p>
        </p:txBody>
      </p:sp>
      <p:grpSp>
        <p:nvGrpSpPr>
          <p:cNvPr id="22" name="Group 21">
            <a:extLst>
              <a:ext uri="{FF2B5EF4-FFF2-40B4-BE49-F238E27FC236}">
                <a16:creationId xmlns:a16="http://schemas.microsoft.com/office/drawing/2014/main" id="{BD9DC23E-2772-B2A6-3603-69C93627C017}"/>
              </a:ext>
            </a:extLst>
          </p:cNvPr>
          <p:cNvGrpSpPr/>
          <p:nvPr userDrawn="1"/>
        </p:nvGrpSpPr>
        <p:grpSpPr>
          <a:xfrm>
            <a:off x="2163354" y="1971699"/>
            <a:ext cx="7865292" cy="3674947"/>
            <a:chOff x="533730" y="1971699"/>
            <a:chExt cx="7865292" cy="3674947"/>
          </a:xfrm>
        </p:grpSpPr>
        <p:sp>
          <p:nvSpPr>
            <p:cNvPr id="23" name="Rectangle 22">
              <a:extLst>
                <a:ext uri="{FF2B5EF4-FFF2-40B4-BE49-F238E27FC236}">
                  <a16:creationId xmlns:a16="http://schemas.microsoft.com/office/drawing/2014/main" id="{3F764DA0-2B3D-681C-191F-FD6C4D1CBEDE}"/>
                </a:ext>
              </a:extLst>
            </p:cNvPr>
            <p:cNvSpPr/>
            <p:nvPr/>
          </p:nvSpPr>
          <p:spPr>
            <a:xfrm>
              <a:off x="5422602"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894AED-DD25-0A7A-B386-EA5189ACFCC0}"/>
                </a:ext>
              </a:extLst>
            </p:cNvPr>
            <p:cNvSpPr/>
            <p:nvPr/>
          </p:nvSpPr>
          <p:spPr>
            <a:xfrm>
              <a:off x="7052226"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09E8F9-BA5F-78D7-749A-71C8EA8AEA94}"/>
                </a:ext>
              </a:extLst>
            </p:cNvPr>
            <p:cNvSpPr/>
            <p:nvPr/>
          </p:nvSpPr>
          <p:spPr>
            <a:xfrm>
              <a:off x="3792978"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46B232-BC7E-B008-4A12-312E094F061B}"/>
                </a:ext>
              </a:extLst>
            </p:cNvPr>
            <p:cNvSpPr/>
            <p:nvPr/>
          </p:nvSpPr>
          <p:spPr>
            <a:xfrm>
              <a:off x="2163354" y="2323725"/>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F099E6E-5E4C-FF07-A7E9-57E838241BB4}"/>
                </a:ext>
              </a:extLst>
            </p:cNvPr>
            <p:cNvSpPr/>
            <p:nvPr/>
          </p:nvSpPr>
          <p:spPr>
            <a:xfrm>
              <a:off x="533730" y="3953349"/>
              <a:ext cx="1346796" cy="1346796"/>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5D3234D-7749-1426-8EDF-6F2B41BE7D00}"/>
                </a:ext>
              </a:extLst>
            </p:cNvPr>
            <p:cNvSpPr/>
            <p:nvPr/>
          </p:nvSpPr>
          <p:spPr>
            <a:xfrm>
              <a:off x="992562"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01</a:t>
              </a:r>
            </a:p>
          </p:txBody>
        </p:sp>
        <p:sp>
          <p:nvSpPr>
            <p:cNvPr id="29" name="Rectangle 28">
              <a:extLst>
                <a:ext uri="{FF2B5EF4-FFF2-40B4-BE49-F238E27FC236}">
                  <a16:creationId xmlns:a16="http://schemas.microsoft.com/office/drawing/2014/main" id="{74EA626D-0E1D-07C7-370D-CC91F861F363}"/>
                </a:ext>
              </a:extLst>
            </p:cNvPr>
            <p:cNvSpPr/>
            <p:nvPr/>
          </p:nvSpPr>
          <p:spPr>
            <a:xfrm>
              <a:off x="4251810" y="5217514"/>
              <a:ext cx="429132" cy="4291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03</a:t>
              </a:r>
            </a:p>
          </p:txBody>
        </p:sp>
        <p:sp>
          <p:nvSpPr>
            <p:cNvPr id="30" name="Rectangle 29">
              <a:extLst>
                <a:ext uri="{FF2B5EF4-FFF2-40B4-BE49-F238E27FC236}">
                  <a16:creationId xmlns:a16="http://schemas.microsoft.com/office/drawing/2014/main" id="{E693A10E-8DEC-14E0-C144-6A30A8696E8F}"/>
                </a:ext>
              </a:extLst>
            </p:cNvPr>
            <p:cNvSpPr/>
            <p:nvPr/>
          </p:nvSpPr>
          <p:spPr>
            <a:xfrm>
              <a:off x="7511058" y="5217514"/>
              <a:ext cx="429132" cy="4291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05</a:t>
              </a:r>
            </a:p>
          </p:txBody>
        </p:sp>
        <p:sp>
          <p:nvSpPr>
            <p:cNvPr id="31" name="Rectangle 30">
              <a:extLst>
                <a:ext uri="{FF2B5EF4-FFF2-40B4-BE49-F238E27FC236}">
                  <a16:creationId xmlns:a16="http://schemas.microsoft.com/office/drawing/2014/main" id="{44387E4D-E89B-B6D2-E4CA-4EC0183EB136}"/>
                </a:ext>
              </a:extLst>
            </p:cNvPr>
            <p:cNvSpPr/>
            <p:nvPr/>
          </p:nvSpPr>
          <p:spPr>
            <a:xfrm>
              <a:off x="5879925" y="1971699"/>
              <a:ext cx="429132" cy="4291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04</a:t>
              </a:r>
            </a:p>
          </p:txBody>
        </p:sp>
        <p:sp>
          <p:nvSpPr>
            <p:cNvPr id="32" name="Rectangle 31">
              <a:extLst>
                <a:ext uri="{FF2B5EF4-FFF2-40B4-BE49-F238E27FC236}">
                  <a16:creationId xmlns:a16="http://schemas.microsoft.com/office/drawing/2014/main" id="{FBA78913-EE8E-5816-E701-692A59C87786}"/>
                </a:ext>
              </a:extLst>
            </p:cNvPr>
            <p:cNvSpPr/>
            <p:nvPr/>
          </p:nvSpPr>
          <p:spPr>
            <a:xfrm>
              <a:off x="2623695" y="1971699"/>
              <a:ext cx="429132" cy="42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Arial" panose="020B0604020202020204" pitchFamily="34" charset="0"/>
                  <a:cs typeface="Arial" panose="020B0604020202020204" pitchFamily="34" charset="0"/>
                </a:rPr>
                <a:t>02</a:t>
              </a:r>
            </a:p>
          </p:txBody>
        </p:sp>
        <p:cxnSp>
          <p:nvCxnSpPr>
            <p:cNvPr id="68" name="Elbow Connector 67">
              <a:extLst>
                <a:ext uri="{FF2B5EF4-FFF2-40B4-BE49-F238E27FC236}">
                  <a16:creationId xmlns:a16="http://schemas.microsoft.com/office/drawing/2014/main" id="{192501C7-1C0B-20A0-2425-7D0776FF0B40}"/>
                </a:ext>
              </a:extLst>
            </p:cNvPr>
            <p:cNvCxnSpPr>
              <a:stCxn id="28" idx="3"/>
              <a:endCxn id="32" idx="1"/>
            </p:cNvCxnSpPr>
            <p:nvPr/>
          </p:nvCxnSpPr>
          <p:spPr>
            <a:xfrm flipV="1">
              <a:off x="1421694"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22D57141-C7BC-C059-2946-94666D2BC08C}"/>
                </a:ext>
              </a:extLst>
            </p:cNvPr>
            <p:cNvCxnSpPr>
              <a:stCxn id="32" idx="3"/>
              <a:endCxn id="29" idx="1"/>
            </p:cNvCxnSpPr>
            <p:nvPr/>
          </p:nvCxnSpPr>
          <p:spPr>
            <a:xfrm>
              <a:off x="3052827"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F6DEB220-A97F-AA38-3A61-DC08DE5B0CA6}"/>
                </a:ext>
              </a:extLst>
            </p:cNvPr>
            <p:cNvCxnSpPr>
              <a:stCxn id="29" idx="3"/>
              <a:endCxn id="31" idx="1"/>
            </p:cNvCxnSpPr>
            <p:nvPr/>
          </p:nvCxnSpPr>
          <p:spPr>
            <a:xfrm flipV="1">
              <a:off x="4680942" y="2186265"/>
              <a:ext cx="1198983"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38A001A8-93B9-EB8A-7E59-F53F4DB84023}"/>
                </a:ext>
              </a:extLst>
            </p:cNvPr>
            <p:cNvCxnSpPr>
              <a:stCxn id="31" idx="3"/>
              <a:endCxn id="30" idx="1"/>
            </p:cNvCxnSpPr>
            <p:nvPr/>
          </p:nvCxnSpPr>
          <p:spPr>
            <a:xfrm>
              <a:off x="6309057" y="2186265"/>
              <a:ext cx="1202001" cy="3245815"/>
            </a:xfrm>
            <a:prstGeom prst="bentConnector3">
              <a:avLst/>
            </a:prstGeom>
            <a:ln w="12700"/>
          </p:spPr>
          <p:style>
            <a:lnRef idx="1">
              <a:schemeClr val="accent1"/>
            </a:lnRef>
            <a:fillRef idx="0">
              <a:schemeClr val="accent1"/>
            </a:fillRef>
            <a:effectRef idx="0">
              <a:schemeClr val="accent1"/>
            </a:effectRef>
            <a:fontRef idx="minor">
              <a:schemeClr val="tx1"/>
            </a:fontRef>
          </p:style>
        </p:cxnSp>
      </p:grpSp>
      <p:sp>
        <p:nvSpPr>
          <p:cNvPr id="79" name="Picture Placeholder 9">
            <a:extLst>
              <a:ext uri="{FF2B5EF4-FFF2-40B4-BE49-F238E27FC236}">
                <a16:creationId xmlns:a16="http://schemas.microsoft.com/office/drawing/2014/main" id="{F471F6EB-9BBA-5A3B-7D66-5258EF372186}"/>
              </a:ext>
            </a:extLst>
          </p:cNvPr>
          <p:cNvSpPr>
            <a:spLocks noGrp="1"/>
          </p:cNvSpPr>
          <p:nvPr>
            <p:ph type="pic" sz="quarter" idx="59" hasCustomPrompt="1"/>
          </p:nvPr>
        </p:nvSpPr>
        <p:spPr>
          <a:xfrm>
            <a:off x="2160782" y="394874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0" name="Picture Placeholder 9">
            <a:extLst>
              <a:ext uri="{FF2B5EF4-FFF2-40B4-BE49-F238E27FC236}">
                <a16:creationId xmlns:a16="http://schemas.microsoft.com/office/drawing/2014/main" id="{817AD33E-17F1-0C4B-B080-86D094DBAFEB}"/>
              </a:ext>
            </a:extLst>
          </p:cNvPr>
          <p:cNvSpPr>
            <a:spLocks noGrp="1"/>
          </p:cNvSpPr>
          <p:nvPr>
            <p:ph type="pic" sz="quarter" idx="60" hasCustomPrompt="1"/>
          </p:nvPr>
        </p:nvSpPr>
        <p:spPr>
          <a:xfrm>
            <a:off x="3793728" y="2329786"/>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1" name="Picture Placeholder 9">
            <a:extLst>
              <a:ext uri="{FF2B5EF4-FFF2-40B4-BE49-F238E27FC236}">
                <a16:creationId xmlns:a16="http://schemas.microsoft.com/office/drawing/2014/main" id="{C7AAE40C-9CF6-1741-C925-9D746F748947}"/>
              </a:ext>
            </a:extLst>
          </p:cNvPr>
          <p:cNvSpPr>
            <a:spLocks noGrp="1"/>
          </p:cNvSpPr>
          <p:nvPr>
            <p:ph type="pic" sz="quarter" idx="61" hasCustomPrompt="1"/>
          </p:nvPr>
        </p:nvSpPr>
        <p:spPr>
          <a:xfrm>
            <a:off x="5395707" y="3962727"/>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2" name="Picture Placeholder 9">
            <a:extLst>
              <a:ext uri="{FF2B5EF4-FFF2-40B4-BE49-F238E27FC236}">
                <a16:creationId xmlns:a16="http://schemas.microsoft.com/office/drawing/2014/main" id="{E95A4E96-1AED-354A-D7A4-694413FEE5C3}"/>
              </a:ext>
            </a:extLst>
          </p:cNvPr>
          <p:cNvSpPr>
            <a:spLocks noGrp="1"/>
          </p:cNvSpPr>
          <p:nvPr>
            <p:ph type="pic" sz="quarter" idx="62" hasCustomPrompt="1"/>
          </p:nvPr>
        </p:nvSpPr>
        <p:spPr>
          <a:xfrm>
            <a:off x="8698504" y="3927611"/>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3" name="Picture Placeholder 9">
            <a:extLst>
              <a:ext uri="{FF2B5EF4-FFF2-40B4-BE49-F238E27FC236}">
                <a16:creationId xmlns:a16="http://schemas.microsoft.com/office/drawing/2014/main" id="{7360488C-52C7-B28E-5E9B-0E027F6FC43A}"/>
              </a:ext>
            </a:extLst>
          </p:cNvPr>
          <p:cNvSpPr>
            <a:spLocks noGrp="1"/>
          </p:cNvSpPr>
          <p:nvPr>
            <p:ph type="pic" sz="quarter" idx="64" hasCustomPrompt="1"/>
          </p:nvPr>
        </p:nvSpPr>
        <p:spPr>
          <a:xfrm>
            <a:off x="7059466" y="2344370"/>
            <a:ext cx="1331532" cy="1348882"/>
          </a:xfrm>
          <a:prstGeom prst="rect">
            <a:avLst/>
          </a:prstGeom>
        </p:spPr>
        <p:txBody>
          <a:bodyPr anchor="ctr"/>
          <a:lstStyle>
            <a:lvl1pPr marL="0" indent="0" algn="ctr">
              <a:buNone/>
              <a:defRPr sz="1500">
                <a:solidFill>
                  <a:schemeClr val="bg1"/>
                </a:solidFill>
              </a:defRPr>
            </a:lvl1pPr>
          </a:lstStyle>
          <a:p>
            <a:r>
              <a:rPr lang="en-US" dirty="0"/>
              <a:t>Icon Here</a:t>
            </a:r>
          </a:p>
        </p:txBody>
      </p:sp>
      <p:sp>
        <p:nvSpPr>
          <p:cNvPr id="84" name="Text Placeholder 36">
            <a:extLst>
              <a:ext uri="{FF2B5EF4-FFF2-40B4-BE49-F238E27FC236}">
                <a16:creationId xmlns:a16="http://schemas.microsoft.com/office/drawing/2014/main" id="{CDBF9651-B175-51EA-5CF1-0905BB149FD0}"/>
              </a:ext>
            </a:extLst>
          </p:cNvPr>
          <p:cNvSpPr>
            <a:spLocks noGrp="1"/>
          </p:cNvSpPr>
          <p:nvPr>
            <p:ph type="body" sz="quarter" idx="24" hasCustomPrompt="1"/>
          </p:nvPr>
        </p:nvSpPr>
        <p:spPr>
          <a:xfrm>
            <a:off x="2163691" y="3215879"/>
            <a:ext cx="1346795" cy="730338"/>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5" name="Text Placeholder 46">
            <a:extLst>
              <a:ext uri="{FF2B5EF4-FFF2-40B4-BE49-F238E27FC236}">
                <a16:creationId xmlns:a16="http://schemas.microsoft.com/office/drawing/2014/main" id="{81E7B3DB-FA95-54CB-E86E-6CB6DBCEBFF3}"/>
              </a:ext>
            </a:extLst>
          </p:cNvPr>
          <p:cNvSpPr>
            <a:spLocks noGrp="1"/>
          </p:cNvSpPr>
          <p:nvPr>
            <p:ph type="body" sz="quarter" idx="26" hasCustomPrompt="1"/>
          </p:nvPr>
        </p:nvSpPr>
        <p:spPr>
          <a:xfrm>
            <a:off x="2162930"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86" name="Text Placeholder 36">
            <a:extLst>
              <a:ext uri="{FF2B5EF4-FFF2-40B4-BE49-F238E27FC236}">
                <a16:creationId xmlns:a16="http://schemas.microsoft.com/office/drawing/2014/main" id="{546E3AEC-4A36-4794-5DC1-1441A4987C18}"/>
              </a:ext>
            </a:extLst>
          </p:cNvPr>
          <p:cNvSpPr>
            <a:spLocks noGrp="1"/>
          </p:cNvSpPr>
          <p:nvPr>
            <p:ph type="body" sz="quarter" idx="27" hasCustomPrompt="1"/>
          </p:nvPr>
        </p:nvSpPr>
        <p:spPr>
          <a:xfrm>
            <a:off x="3789548"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7" name="Text Placeholder 46">
            <a:extLst>
              <a:ext uri="{FF2B5EF4-FFF2-40B4-BE49-F238E27FC236}">
                <a16:creationId xmlns:a16="http://schemas.microsoft.com/office/drawing/2014/main" id="{09219BE8-CF50-7AED-7FAF-E861E684E529}"/>
              </a:ext>
            </a:extLst>
          </p:cNvPr>
          <p:cNvSpPr>
            <a:spLocks noGrp="1"/>
          </p:cNvSpPr>
          <p:nvPr>
            <p:ph type="body" sz="quarter" idx="28" hasCustomPrompt="1"/>
          </p:nvPr>
        </p:nvSpPr>
        <p:spPr>
          <a:xfrm>
            <a:off x="3788787"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88" name="Text Placeholder 36">
            <a:extLst>
              <a:ext uri="{FF2B5EF4-FFF2-40B4-BE49-F238E27FC236}">
                <a16:creationId xmlns:a16="http://schemas.microsoft.com/office/drawing/2014/main" id="{26F429AD-CA7A-D714-676B-6FB94AE3C76F}"/>
              </a:ext>
            </a:extLst>
          </p:cNvPr>
          <p:cNvSpPr>
            <a:spLocks noGrp="1"/>
          </p:cNvSpPr>
          <p:nvPr>
            <p:ph type="body" sz="quarter" idx="29" hasCustomPrompt="1"/>
          </p:nvPr>
        </p:nvSpPr>
        <p:spPr>
          <a:xfrm>
            <a:off x="5421430" y="3215879"/>
            <a:ext cx="1346795" cy="732861"/>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89" name="Text Placeholder 46">
            <a:extLst>
              <a:ext uri="{FF2B5EF4-FFF2-40B4-BE49-F238E27FC236}">
                <a16:creationId xmlns:a16="http://schemas.microsoft.com/office/drawing/2014/main" id="{66875CB1-95D3-6BCB-2E5D-76CB5FF7B0E9}"/>
              </a:ext>
            </a:extLst>
          </p:cNvPr>
          <p:cNvSpPr>
            <a:spLocks noGrp="1"/>
          </p:cNvSpPr>
          <p:nvPr>
            <p:ph type="body" sz="quarter" idx="30" hasCustomPrompt="1"/>
          </p:nvPr>
        </p:nvSpPr>
        <p:spPr>
          <a:xfrm>
            <a:off x="5420669" y="2962760"/>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03</a:t>
            </a:r>
          </a:p>
        </p:txBody>
      </p:sp>
      <p:sp>
        <p:nvSpPr>
          <p:cNvPr id="90" name="Text Placeholder 36">
            <a:extLst>
              <a:ext uri="{FF2B5EF4-FFF2-40B4-BE49-F238E27FC236}">
                <a16:creationId xmlns:a16="http://schemas.microsoft.com/office/drawing/2014/main" id="{F1D7579C-2408-405B-8495-CF085E500CC8}"/>
              </a:ext>
            </a:extLst>
          </p:cNvPr>
          <p:cNvSpPr>
            <a:spLocks noGrp="1"/>
          </p:cNvSpPr>
          <p:nvPr>
            <p:ph type="body" sz="quarter" idx="31" hasCustomPrompt="1"/>
          </p:nvPr>
        </p:nvSpPr>
        <p:spPr>
          <a:xfrm>
            <a:off x="7053323" y="4104123"/>
            <a:ext cx="1346795" cy="938720"/>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1" name="Text Placeholder 46">
            <a:extLst>
              <a:ext uri="{FF2B5EF4-FFF2-40B4-BE49-F238E27FC236}">
                <a16:creationId xmlns:a16="http://schemas.microsoft.com/office/drawing/2014/main" id="{FEAF2D81-612B-5004-9DF3-AD3EFB2BFE33}"/>
              </a:ext>
            </a:extLst>
          </p:cNvPr>
          <p:cNvSpPr>
            <a:spLocks noGrp="1"/>
          </p:cNvSpPr>
          <p:nvPr>
            <p:ph type="body" sz="quarter" idx="32" hasCustomPrompt="1"/>
          </p:nvPr>
        </p:nvSpPr>
        <p:spPr>
          <a:xfrm>
            <a:off x="7052562" y="3851004"/>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04</a:t>
            </a:r>
          </a:p>
        </p:txBody>
      </p:sp>
      <p:sp>
        <p:nvSpPr>
          <p:cNvPr id="92" name="Text Placeholder 36">
            <a:extLst>
              <a:ext uri="{FF2B5EF4-FFF2-40B4-BE49-F238E27FC236}">
                <a16:creationId xmlns:a16="http://schemas.microsoft.com/office/drawing/2014/main" id="{4E7CE28C-C6D7-F387-F264-C508D8120EE0}"/>
              </a:ext>
            </a:extLst>
          </p:cNvPr>
          <p:cNvSpPr>
            <a:spLocks noGrp="1"/>
          </p:cNvSpPr>
          <p:nvPr>
            <p:ph type="body" sz="quarter" idx="33" hasCustomPrompt="1"/>
          </p:nvPr>
        </p:nvSpPr>
        <p:spPr>
          <a:xfrm>
            <a:off x="8670867" y="3211251"/>
            <a:ext cx="1346795" cy="734966"/>
          </a:xfrm>
          <a:prstGeom prst="rect">
            <a:avLst/>
          </a:prstGeom>
        </p:spPr>
        <p:txBody>
          <a:bodyPr/>
          <a:lstStyle>
            <a:lvl1pPr marL="0" indent="0" algn="ctr">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Placeholder text here</a:t>
            </a:r>
          </a:p>
        </p:txBody>
      </p:sp>
      <p:sp>
        <p:nvSpPr>
          <p:cNvPr id="93" name="Text Placeholder 46">
            <a:extLst>
              <a:ext uri="{FF2B5EF4-FFF2-40B4-BE49-F238E27FC236}">
                <a16:creationId xmlns:a16="http://schemas.microsoft.com/office/drawing/2014/main" id="{C15214F2-DC38-2E75-884A-2B3E33C29EB7}"/>
              </a:ext>
            </a:extLst>
          </p:cNvPr>
          <p:cNvSpPr>
            <a:spLocks noGrp="1"/>
          </p:cNvSpPr>
          <p:nvPr>
            <p:ph type="body" sz="quarter" idx="34" hasCustomPrompt="1"/>
          </p:nvPr>
        </p:nvSpPr>
        <p:spPr>
          <a:xfrm>
            <a:off x="8670106" y="2958132"/>
            <a:ext cx="1346795" cy="248510"/>
          </a:xfrm>
          <a:prstGeom prst="rect">
            <a:avLst/>
          </a:prstGeom>
        </p:spPr>
        <p:txBody>
          <a:bodyPr/>
          <a:lstStyle>
            <a:lvl1pPr marL="0" indent="0" algn="ctr">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05</a:t>
            </a:r>
          </a:p>
        </p:txBody>
      </p:sp>
      <p:sp>
        <p:nvSpPr>
          <p:cNvPr id="10" name="Text Box 18">
            <a:extLst>
              <a:ext uri="{FF2B5EF4-FFF2-40B4-BE49-F238E27FC236}">
                <a16:creationId xmlns:a16="http://schemas.microsoft.com/office/drawing/2014/main" id="{080A5012-5783-5CE9-8CBB-45AFF3B8E245}"/>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1" name="Picture 10">
            <a:extLst>
              <a:ext uri="{FF2B5EF4-FFF2-40B4-BE49-F238E27FC236}">
                <a16:creationId xmlns:a16="http://schemas.microsoft.com/office/drawing/2014/main" id="{3D26FB19-124F-C396-A98A-6420F6FF65A5}"/>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2B9482B0-17A7-7953-A923-1A25EF1C3D22}"/>
              </a:ext>
            </a:extLst>
          </p:cNvPr>
          <p:cNvSpPr>
            <a:spLocks noGrp="1"/>
          </p:cNvSpPr>
          <p:nvPr>
            <p:ph type="body" sz="quarter" idx="65"/>
          </p:nvPr>
        </p:nvSpPr>
        <p:spPr>
          <a:xfrm>
            <a:off x="5876131" y="1369381"/>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47FA62CB-762E-48EC-F763-B3D9D647FAB0}"/>
              </a:ext>
            </a:extLst>
          </p:cNvPr>
          <p:cNvSpPr>
            <a:spLocks noGrp="1"/>
          </p:cNvSpPr>
          <p:nvPr>
            <p:ph type="body" sz="quarter" idx="66"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534668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ersona Slide">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EA289FAD-E97C-31EF-B457-1CD54C13F9F7}"/>
              </a:ext>
            </a:extLst>
          </p:cNvPr>
          <p:cNvSpPr>
            <a:spLocks noGrp="1"/>
          </p:cNvSpPr>
          <p:nvPr>
            <p:ph type="pic" sz="quarter" idx="21" hasCustomPrompt="1"/>
          </p:nvPr>
        </p:nvSpPr>
        <p:spPr>
          <a:xfrm>
            <a:off x="776288" y="2506663"/>
            <a:ext cx="4614862" cy="3074987"/>
          </a:xfrm>
          <a:prstGeom prst="rect">
            <a:avLst/>
          </a:prstGeom>
        </p:spPr>
        <p:txBody>
          <a:bodyPr anchor="ctr"/>
          <a:lstStyle>
            <a:lvl1pPr marL="0" indent="0" algn="ctr">
              <a:buNone/>
              <a:defRPr/>
            </a:lvl1pPr>
          </a:lstStyle>
          <a:p>
            <a:r>
              <a:rPr lang="en-US" dirty="0"/>
              <a:t>Headshot/Picture</a:t>
            </a:r>
          </a:p>
        </p:txBody>
      </p:sp>
      <p:sp>
        <p:nvSpPr>
          <p:cNvPr id="8" name="Rectangle 7">
            <a:extLst>
              <a:ext uri="{FF2B5EF4-FFF2-40B4-BE49-F238E27FC236}">
                <a16:creationId xmlns:a16="http://schemas.microsoft.com/office/drawing/2014/main" id="{4BB02E37-D0E8-F386-DCA0-41DD99F8BBB5}"/>
              </a:ext>
            </a:extLst>
          </p:cNvPr>
          <p:cNvSpPr/>
          <p:nvPr userDrawn="1"/>
        </p:nvSpPr>
        <p:spPr>
          <a:xfrm>
            <a:off x="7810338" y="2507422"/>
            <a:ext cx="3073590" cy="307359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C6D9AC-E7E1-A470-DE07-EBA82FD632EB}"/>
              </a:ext>
            </a:extLst>
          </p:cNvPr>
          <p:cNvSpPr/>
          <p:nvPr userDrawn="1"/>
        </p:nvSpPr>
        <p:spPr>
          <a:xfrm>
            <a:off x="5562219" y="2507422"/>
            <a:ext cx="2105087" cy="83088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3C1BFDF-E88E-4269-4427-CCBFE4AF8DB9}"/>
              </a:ext>
            </a:extLst>
          </p:cNvPr>
          <p:cNvSpPr/>
          <p:nvPr userDrawn="1"/>
        </p:nvSpPr>
        <p:spPr>
          <a:xfrm>
            <a:off x="5562220" y="3475925"/>
            <a:ext cx="2105087" cy="210508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79"/>
            <a:ext cx="3944111" cy="1424129"/>
          </a:xfrm>
          <a:prstGeom prst="rect">
            <a:avLst/>
          </a:prstGeom>
        </p:spPr>
        <p:txBody>
          <a:bodyPr/>
          <a:lstStyle>
            <a:lvl1pPr marL="0" indent="0" algn="l">
              <a:lnSpc>
                <a:spcPts val="4760"/>
              </a:lnSpc>
              <a:buNone/>
              <a:defRPr sz="4800" b="0">
                <a:solidFill>
                  <a:schemeClr val="accent5"/>
                </a:solidFill>
                <a:latin typeface="+mj-lt"/>
                <a:cs typeface="Arial" panose="020B0604020202020204" pitchFamily="34" charset="0"/>
              </a:defRPr>
            </a:lvl1pPr>
          </a:lstStyle>
          <a:p>
            <a:pPr lvl="0"/>
            <a:r>
              <a:rPr lang="en-US" dirty="0"/>
              <a:t>Persona Concept Title</a:t>
            </a:r>
          </a:p>
        </p:txBody>
      </p:sp>
      <p:sp>
        <p:nvSpPr>
          <p:cNvPr id="34" name="Text Placeholder 30">
            <a:extLst>
              <a:ext uri="{FF2B5EF4-FFF2-40B4-BE49-F238E27FC236}">
                <a16:creationId xmlns:a16="http://schemas.microsoft.com/office/drawing/2014/main" id="{1E317DA4-8277-619D-FA69-7CF3E1B5B735}"/>
              </a:ext>
            </a:extLst>
          </p:cNvPr>
          <p:cNvSpPr>
            <a:spLocks noGrp="1"/>
          </p:cNvSpPr>
          <p:nvPr>
            <p:ph type="body" sz="quarter" idx="14" hasCustomPrompt="1"/>
          </p:nvPr>
        </p:nvSpPr>
        <p:spPr>
          <a:xfrm>
            <a:off x="5638536" y="2614005"/>
            <a:ext cx="1898058" cy="605573"/>
          </a:xfrm>
          <a:prstGeom prst="rect">
            <a:avLst/>
          </a:prstGeom>
        </p:spPr>
        <p:txBody>
          <a:bodyPr/>
          <a:lstStyle>
            <a:lvl1pPr marL="0" indent="0">
              <a:buNone/>
              <a:defRPr sz="1400" b="1">
                <a:solidFill>
                  <a:schemeClr val="bg1"/>
                </a:solidFill>
                <a:latin typeface="Arial" panose="020B0604020202020204" pitchFamily="34" charset="0"/>
                <a:cs typeface="Arial" panose="020B0604020202020204" pitchFamily="34" charset="0"/>
              </a:defRPr>
            </a:lvl1pPr>
          </a:lstStyle>
          <a:p>
            <a:pPr lvl="0"/>
            <a:r>
              <a:rPr lang="en-US" dirty="0"/>
              <a:t>Name</a:t>
            </a:r>
          </a:p>
          <a:p>
            <a:pPr lvl="0"/>
            <a:r>
              <a:rPr lang="en-US" dirty="0"/>
              <a:t>Age: ##</a:t>
            </a:r>
          </a:p>
        </p:txBody>
      </p:sp>
      <p:sp>
        <p:nvSpPr>
          <p:cNvPr id="38" name="Text Placeholder 30">
            <a:extLst>
              <a:ext uri="{FF2B5EF4-FFF2-40B4-BE49-F238E27FC236}">
                <a16:creationId xmlns:a16="http://schemas.microsoft.com/office/drawing/2014/main" id="{8B4BA342-B240-5391-30D0-8798652CCBD5}"/>
              </a:ext>
            </a:extLst>
          </p:cNvPr>
          <p:cNvSpPr>
            <a:spLocks noGrp="1"/>
          </p:cNvSpPr>
          <p:nvPr>
            <p:ph type="body" sz="quarter" idx="15" hasCustomPrompt="1"/>
          </p:nvPr>
        </p:nvSpPr>
        <p:spPr>
          <a:xfrm>
            <a:off x="7882451" y="2615134"/>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9" name="Text Placeholder 30">
            <a:extLst>
              <a:ext uri="{FF2B5EF4-FFF2-40B4-BE49-F238E27FC236}">
                <a16:creationId xmlns:a16="http://schemas.microsoft.com/office/drawing/2014/main" id="{A6C42D32-7901-2071-3E65-87AE7640A8BE}"/>
              </a:ext>
            </a:extLst>
          </p:cNvPr>
          <p:cNvSpPr>
            <a:spLocks noGrp="1"/>
          </p:cNvSpPr>
          <p:nvPr>
            <p:ph type="body" sz="quarter" idx="16" hasCustomPrompt="1"/>
          </p:nvPr>
        </p:nvSpPr>
        <p:spPr>
          <a:xfrm>
            <a:off x="7882451" y="4031181"/>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02</a:t>
            </a:r>
          </a:p>
        </p:txBody>
      </p:sp>
      <p:sp>
        <p:nvSpPr>
          <p:cNvPr id="42" name="Text Placeholder 30">
            <a:extLst>
              <a:ext uri="{FF2B5EF4-FFF2-40B4-BE49-F238E27FC236}">
                <a16:creationId xmlns:a16="http://schemas.microsoft.com/office/drawing/2014/main" id="{F1AB9D0D-CD12-559D-3418-742DB934E038}"/>
              </a:ext>
            </a:extLst>
          </p:cNvPr>
          <p:cNvSpPr>
            <a:spLocks noGrp="1"/>
          </p:cNvSpPr>
          <p:nvPr>
            <p:ph type="body" sz="quarter" idx="17" hasCustomPrompt="1"/>
          </p:nvPr>
        </p:nvSpPr>
        <p:spPr>
          <a:xfrm>
            <a:off x="5638536" y="3672736"/>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3" name="Text Placeholder 37">
            <a:extLst>
              <a:ext uri="{FF2B5EF4-FFF2-40B4-BE49-F238E27FC236}">
                <a16:creationId xmlns:a16="http://schemas.microsoft.com/office/drawing/2014/main" id="{7D530D96-D716-0C7D-71D2-6EECA0201900}"/>
              </a:ext>
            </a:extLst>
          </p:cNvPr>
          <p:cNvSpPr>
            <a:spLocks noGrp="1"/>
          </p:cNvSpPr>
          <p:nvPr>
            <p:ph type="body" sz="quarter" idx="23" hasCustomPrompt="1"/>
          </p:nvPr>
        </p:nvSpPr>
        <p:spPr>
          <a:xfrm>
            <a:off x="5638174" y="3990437"/>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5" name="Text Placeholder 37">
            <a:extLst>
              <a:ext uri="{FF2B5EF4-FFF2-40B4-BE49-F238E27FC236}">
                <a16:creationId xmlns:a16="http://schemas.microsoft.com/office/drawing/2014/main" id="{2350611E-C6F4-2C2A-179A-B173FC4C0913}"/>
              </a:ext>
            </a:extLst>
          </p:cNvPr>
          <p:cNvSpPr>
            <a:spLocks noGrp="1"/>
          </p:cNvSpPr>
          <p:nvPr>
            <p:ph type="body" sz="quarter" idx="24" hasCustomPrompt="1"/>
          </p:nvPr>
        </p:nvSpPr>
        <p:spPr>
          <a:xfrm>
            <a:off x="7882450" y="2904318"/>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6" name="Text Placeholder 37">
            <a:extLst>
              <a:ext uri="{FF2B5EF4-FFF2-40B4-BE49-F238E27FC236}">
                <a16:creationId xmlns:a16="http://schemas.microsoft.com/office/drawing/2014/main" id="{9D0B3565-4A68-410C-92C9-99C2188538E0}"/>
              </a:ext>
            </a:extLst>
          </p:cNvPr>
          <p:cNvSpPr>
            <a:spLocks noGrp="1"/>
          </p:cNvSpPr>
          <p:nvPr>
            <p:ph type="body" sz="quarter" idx="25" hasCustomPrompt="1"/>
          </p:nvPr>
        </p:nvSpPr>
        <p:spPr>
          <a:xfrm>
            <a:off x="7882450" y="4351596"/>
            <a:ext cx="2905155" cy="1014656"/>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p:txBody>
      </p:sp>
      <p:sp>
        <p:nvSpPr>
          <p:cNvPr id="12" name="Text Box 18">
            <a:extLst>
              <a:ext uri="{FF2B5EF4-FFF2-40B4-BE49-F238E27FC236}">
                <a16:creationId xmlns:a16="http://schemas.microsoft.com/office/drawing/2014/main" id="{4BB133EC-6F02-DFBE-459A-E4AB28378FB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EE443392-84CF-7C4C-7CFA-7DBF620CB7F4}"/>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89476791-4B97-23C8-67E5-59EBF81CC5C4}"/>
              </a:ext>
            </a:extLst>
          </p:cNvPr>
          <p:cNvSpPr>
            <a:spLocks noGrp="1"/>
          </p:cNvSpPr>
          <p:nvPr>
            <p:ph type="body" sz="quarter" idx="31"/>
          </p:nvPr>
        </p:nvSpPr>
        <p:spPr>
          <a:xfrm>
            <a:off x="788132" y="1949345"/>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4" name="Text Placeholder 15">
            <a:extLst>
              <a:ext uri="{FF2B5EF4-FFF2-40B4-BE49-F238E27FC236}">
                <a16:creationId xmlns:a16="http://schemas.microsoft.com/office/drawing/2014/main" id="{3A8F8C36-947E-6741-4778-8AE7408A7C3D}"/>
              </a:ext>
            </a:extLst>
          </p:cNvPr>
          <p:cNvSpPr>
            <a:spLocks noGrp="1"/>
          </p:cNvSpPr>
          <p:nvPr>
            <p:ph type="body" sz="quarter" idx="32"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1987038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3"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2" y="2003388"/>
            <a:ext cx="2105087" cy="212427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8"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1" y="2001524"/>
            <a:ext cx="2105087" cy="212614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5" y="4663222"/>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2"/>
            <a:ext cx="4373560" cy="248510"/>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2" y="4404551"/>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4" y="1668198"/>
            <a:ext cx="4357264" cy="219142"/>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6" y="1668198"/>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8"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7"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6"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E6E3645D-2775-7DB3-3E9E-FA6C077AE65B}"/>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3A443117-F888-102A-C39D-778D1158233D}"/>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5C5A50A1-312D-E934-14A1-53B74FC79A83}"/>
              </a:ext>
            </a:extLst>
          </p:cNvPr>
          <p:cNvSpPr>
            <a:spLocks noGrp="1"/>
          </p:cNvSpPr>
          <p:nvPr>
            <p:ph type="body" sz="quarter" idx="33"/>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41BE4C33-C051-87DE-ECAE-F6E175FEA467}"/>
              </a:ext>
            </a:extLst>
          </p:cNvPr>
          <p:cNvSpPr>
            <a:spLocks noGrp="1"/>
          </p:cNvSpPr>
          <p:nvPr>
            <p:ph type="body" sz="quarter" idx="34"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597463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3"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2" y="2003388"/>
            <a:ext cx="2105087" cy="2124278"/>
          </a:xfrm>
          <a:prstGeom prst="rect">
            <a:avLst/>
          </a:prstGeom>
          <a:solidFill>
            <a:srgbClr val="F2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8"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1" y="2001524"/>
            <a:ext cx="2105087" cy="2126142"/>
          </a:xfrm>
          <a:prstGeom prst="rect">
            <a:avLst/>
          </a:prstGeom>
          <a:solidFill>
            <a:srgbClr val="8723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5" y="4663222"/>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2"/>
            <a:ext cx="4373560" cy="248510"/>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2" y="4404551"/>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4" y="1668198"/>
            <a:ext cx="4357264" cy="219142"/>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6" y="1668198"/>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8"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7"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6"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FEB409FA-F33C-166E-5BB7-14F4CB0852A0}"/>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FD09AE1F-A351-8970-0044-364A23855832}"/>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8" name="Text Placeholder 5">
            <a:extLst>
              <a:ext uri="{FF2B5EF4-FFF2-40B4-BE49-F238E27FC236}">
                <a16:creationId xmlns:a16="http://schemas.microsoft.com/office/drawing/2014/main" id="{E957A1D8-BE18-9659-DD63-4E215209E5B4}"/>
              </a:ext>
            </a:extLst>
          </p:cNvPr>
          <p:cNvSpPr>
            <a:spLocks noGrp="1"/>
          </p:cNvSpPr>
          <p:nvPr>
            <p:ph type="body" sz="quarter" idx="33"/>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75A4F117-CE6F-B19E-F8B3-AAC460BF84A7}"/>
              </a:ext>
            </a:extLst>
          </p:cNvPr>
          <p:cNvSpPr>
            <a:spLocks noGrp="1"/>
          </p:cNvSpPr>
          <p:nvPr>
            <p:ph type="body" sz="quarter" idx="34"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955195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59" name="Picture Placeholder 52">
            <a:extLst>
              <a:ext uri="{FF2B5EF4-FFF2-40B4-BE49-F238E27FC236}">
                <a16:creationId xmlns:a16="http://schemas.microsoft.com/office/drawing/2014/main" id="{04730CF7-16FB-79DD-B516-50597C5E721C}"/>
              </a:ext>
            </a:extLst>
          </p:cNvPr>
          <p:cNvSpPr>
            <a:spLocks noGrp="1"/>
          </p:cNvSpPr>
          <p:nvPr>
            <p:ph type="pic" sz="quarter" idx="30" hasCustomPrompt="1"/>
          </p:nvPr>
        </p:nvSpPr>
        <p:spPr>
          <a:xfrm>
            <a:off x="6272753" y="2001523"/>
            <a:ext cx="2105087" cy="2106952"/>
          </a:xfrm>
          <a:prstGeom prst="rect">
            <a:avLst/>
          </a:prstGeom>
        </p:spPr>
        <p:txBody>
          <a:bodyPr anchor="ctr"/>
          <a:lstStyle>
            <a:lvl1pPr marL="0" indent="0" algn="ctr">
              <a:buNone/>
              <a:defRPr sz="1200"/>
            </a:lvl1pPr>
          </a:lstStyle>
          <a:p>
            <a:r>
              <a:rPr lang="en-US" dirty="0"/>
              <a:t>Headshot/Picture</a:t>
            </a:r>
          </a:p>
        </p:txBody>
      </p:sp>
      <p:sp>
        <p:nvSpPr>
          <p:cNvPr id="10" name="Rectangle 9">
            <a:extLst>
              <a:ext uri="{FF2B5EF4-FFF2-40B4-BE49-F238E27FC236}">
                <a16:creationId xmlns:a16="http://schemas.microsoft.com/office/drawing/2014/main" id="{23C1BFDF-E88E-4269-4427-CCBFE4AF8DB9}"/>
              </a:ext>
            </a:extLst>
          </p:cNvPr>
          <p:cNvSpPr/>
          <p:nvPr userDrawn="1"/>
        </p:nvSpPr>
        <p:spPr>
          <a:xfrm>
            <a:off x="3544552" y="2003388"/>
            <a:ext cx="2105087" cy="2124278"/>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9966356"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Two</a:t>
            </a:r>
          </a:p>
        </p:txBody>
      </p:sp>
      <p:sp>
        <p:nvSpPr>
          <p:cNvPr id="12" name="Rectangle 11">
            <a:extLst>
              <a:ext uri="{FF2B5EF4-FFF2-40B4-BE49-F238E27FC236}">
                <a16:creationId xmlns:a16="http://schemas.microsoft.com/office/drawing/2014/main" id="{EC16B416-09FB-511D-0B0C-EED8C820A52E}"/>
              </a:ext>
            </a:extLst>
          </p:cNvPr>
          <p:cNvSpPr/>
          <p:nvPr userDrawn="1"/>
        </p:nvSpPr>
        <p:spPr>
          <a:xfrm>
            <a:off x="1311178" y="4253096"/>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1514B1F-D30E-38E1-CC06-CF3C007802C4}"/>
              </a:ext>
            </a:extLst>
          </p:cNvPr>
          <p:cNvSpPr/>
          <p:nvPr userDrawn="1"/>
        </p:nvSpPr>
        <p:spPr>
          <a:xfrm>
            <a:off x="8524931" y="2001524"/>
            <a:ext cx="2105087" cy="2126142"/>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36">
            <a:extLst>
              <a:ext uri="{FF2B5EF4-FFF2-40B4-BE49-F238E27FC236}">
                <a16:creationId xmlns:a16="http://schemas.microsoft.com/office/drawing/2014/main" id="{D4032731-7288-6874-96BD-5F34D7ECE8A2}"/>
              </a:ext>
            </a:extLst>
          </p:cNvPr>
          <p:cNvSpPr>
            <a:spLocks noGrp="1"/>
          </p:cNvSpPr>
          <p:nvPr>
            <p:ph type="body" sz="quarter" idx="24" hasCustomPrompt="1"/>
          </p:nvPr>
        </p:nvSpPr>
        <p:spPr>
          <a:xfrm>
            <a:off x="1266729" y="4667831"/>
            <a:ext cx="4373560"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4" name="Text Placeholder 36">
            <a:extLst>
              <a:ext uri="{FF2B5EF4-FFF2-40B4-BE49-F238E27FC236}">
                <a16:creationId xmlns:a16="http://schemas.microsoft.com/office/drawing/2014/main" id="{9A6FCEF5-8584-BAB2-7953-93D1D9AD2A7C}"/>
              </a:ext>
            </a:extLst>
          </p:cNvPr>
          <p:cNvSpPr>
            <a:spLocks noGrp="1"/>
          </p:cNvSpPr>
          <p:nvPr>
            <p:ph type="body" sz="quarter" idx="25" hasCustomPrompt="1"/>
          </p:nvPr>
        </p:nvSpPr>
        <p:spPr>
          <a:xfrm>
            <a:off x="6258515" y="4663222"/>
            <a:ext cx="4371503" cy="938720"/>
          </a:xfrm>
          <a:prstGeom prst="rect">
            <a:avLst/>
          </a:prstGeom>
        </p:spPr>
        <p:txBody>
          <a:bodyPr/>
          <a:lstStyle>
            <a:lvl1pPr marL="0" indent="0">
              <a:lnSpc>
                <a:spcPts val="1640"/>
              </a:lnSpc>
              <a:buNone/>
              <a:defRPr sz="1400">
                <a:solidFill>
                  <a:schemeClr val="accent5"/>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volutpat</a:t>
            </a:r>
            <a:endParaRPr lang="en-US" dirty="0"/>
          </a:p>
        </p:txBody>
      </p:sp>
      <p:sp>
        <p:nvSpPr>
          <p:cNvPr id="48" name="Text Placeholder 46">
            <a:extLst>
              <a:ext uri="{FF2B5EF4-FFF2-40B4-BE49-F238E27FC236}">
                <a16:creationId xmlns:a16="http://schemas.microsoft.com/office/drawing/2014/main" id="{D66D7B30-3A09-BAF3-9A78-1665A9AC0EBB}"/>
              </a:ext>
            </a:extLst>
          </p:cNvPr>
          <p:cNvSpPr>
            <a:spLocks noGrp="1"/>
          </p:cNvSpPr>
          <p:nvPr>
            <p:ph type="body" sz="quarter" idx="26" hasCustomPrompt="1"/>
          </p:nvPr>
        </p:nvSpPr>
        <p:spPr>
          <a:xfrm>
            <a:off x="1265968" y="4414712"/>
            <a:ext cx="4373560" cy="248510"/>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01</a:t>
            </a:r>
          </a:p>
        </p:txBody>
      </p:sp>
      <p:sp>
        <p:nvSpPr>
          <p:cNvPr id="52" name="Text Placeholder 46">
            <a:extLst>
              <a:ext uri="{FF2B5EF4-FFF2-40B4-BE49-F238E27FC236}">
                <a16:creationId xmlns:a16="http://schemas.microsoft.com/office/drawing/2014/main" id="{CE964928-AF30-3018-6988-66F12D303224}"/>
              </a:ext>
            </a:extLst>
          </p:cNvPr>
          <p:cNvSpPr>
            <a:spLocks noGrp="1"/>
          </p:cNvSpPr>
          <p:nvPr>
            <p:ph type="body" sz="quarter" idx="27" hasCustomPrompt="1"/>
          </p:nvPr>
        </p:nvSpPr>
        <p:spPr>
          <a:xfrm>
            <a:off x="6251202" y="4404551"/>
            <a:ext cx="4378815" cy="239479"/>
          </a:xfrm>
          <a:prstGeom prst="rect">
            <a:avLst/>
          </a:prstGeom>
        </p:spPr>
        <p:txBody>
          <a:bodyPr/>
          <a:lstStyle>
            <a:lvl1pPr marL="0" indent="0">
              <a:buNone/>
              <a:defRPr sz="1600" b="1">
                <a:solidFill>
                  <a:schemeClr val="accent5"/>
                </a:solidFill>
                <a:latin typeface="Arial" panose="020B0604020202020204" pitchFamily="34" charset="0"/>
                <a:cs typeface="Arial" panose="020B0604020202020204" pitchFamily="34" charset="0"/>
              </a:defRPr>
            </a:lvl1pPr>
          </a:lstStyle>
          <a:p>
            <a:pPr lvl="0"/>
            <a:r>
              <a:rPr lang="en-US" dirty="0"/>
              <a:t>Title 02</a:t>
            </a:r>
          </a:p>
        </p:txBody>
      </p:sp>
      <p:sp>
        <p:nvSpPr>
          <p:cNvPr id="55" name="Text Placeholder 46">
            <a:extLst>
              <a:ext uri="{FF2B5EF4-FFF2-40B4-BE49-F238E27FC236}">
                <a16:creationId xmlns:a16="http://schemas.microsoft.com/office/drawing/2014/main" id="{6E52B1DB-CB73-1C65-9FBC-C70E24B8EF45}"/>
              </a:ext>
            </a:extLst>
          </p:cNvPr>
          <p:cNvSpPr>
            <a:spLocks noGrp="1"/>
          </p:cNvSpPr>
          <p:nvPr>
            <p:ph type="body" sz="quarter" idx="28" hasCustomPrompt="1"/>
          </p:nvPr>
        </p:nvSpPr>
        <p:spPr>
          <a:xfrm>
            <a:off x="6272754" y="1668198"/>
            <a:ext cx="4357264" cy="219142"/>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02</a:t>
            </a:r>
          </a:p>
        </p:txBody>
      </p:sp>
      <p:sp>
        <p:nvSpPr>
          <p:cNvPr id="57" name="Text Placeholder 46">
            <a:extLst>
              <a:ext uri="{FF2B5EF4-FFF2-40B4-BE49-F238E27FC236}">
                <a16:creationId xmlns:a16="http://schemas.microsoft.com/office/drawing/2014/main" id="{2F4BEDAE-C080-E088-6DA8-EC046F2CEC81}"/>
              </a:ext>
            </a:extLst>
          </p:cNvPr>
          <p:cNvSpPr>
            <a:spLocks noGrp="1"/>
          </p:cNvSpPr>
          <p:nvPr>
            <p:ph type="body" sz="quarter" idx="29" hasCustomPrompt="1"/>
          </p:nvPr>
        </p:nvSpPr>
        <p:spPr>
          <a:xfrm>
            <a:off x="1283026" y="1668198"/>
            <a:ext cx="4357263" cy="207895"/>
          </a:xfrm>
          <a:prstGeom prst="rect">
            <a:avLst/>
          </a:prstGeom>
        </p:spPr>
        <p:txBody>
          <a:bodyPr anchor="ctr"/>
          <a:lstStyle>
            <a:lvl1pPr marL="0" indent="0" algn="ctr">
              <a:buNone/>
              <a:defRPr sz="16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8" name="Picture Placeholder 52">
            <a:extLst>
              <a:ext uri="{FF2B5EF4-FFF2-40B4-BE49-F238E27FC236}">
                <a16:creationId xmlns:a16="http://schemas.microsoft.com/office/drawing/2014/main" id="{631CA85A-B803-E3C5-7CFA-CB6CEAF64BDD}"/>
              </a:ext>
            </a:extLst>
          </p:cNvPr>
          <p:cNvSpPr>
            <a:spLocks noGrp="1"/>
          </p:cNvSpPr>
          <p:nvPr>
            <p:ph type="pic" sz="quarter" idx="21" hasCustomPrompt="1"/>
          </p:nvPr>
        </p:nvSpPr>
        <p:spPr>
          <a:xfrm>
            <a:off x="1287798" y="2001523"/>
            <a:ext cx="2105087" cy="2106952"/>
          </a:xfrm>
          <a:prstGeom prst="rect">
            <a:avLst/>
          </a:prstGeom>
        </p:spPr>
        <p:txBody>
          <a:bodyPr anchor="ctr"/>
          <a:lstStyle>
            <a:lvl1pPr marL="0" indent="0" algn="ctr">
              <a:buNone/>
              <a:defRPr sz="1200"/>
            </a:lvl1pPr>
          </a:lstStyle>
          <a:p>
            <a:r>
              <a:rPr lang="en-US" dirty="0"/>
              <a:t>Headshot/Picture</a:t>
            </a:r>
          </a:p>
        </p:txBody>
      </p:sp>
      <p:sp>
        <p:nvSpPr>
          <p:cNvPr id="2" name="Text Placeholder 30">
            <a:extLst>
              <a:ext uri="{FF2B5EF4-FFF2-40B4-BE49-F238E27FC236}">
                <a16:creationId xmlns:a16="http://schemas.microsoft.com/office/drawing/2014/main" id="{16881AAA-DEC3-01B9-5F5A-EE16F5AF0C0C}"/>
              </a:ext>
            </a:extLst>
          </p:cNvPr>
          <p:cNvSpPr>
            <a:spLocks noGrp="1"/>
          </p:cNvSpPr>
          <p:nvPr>
            <p:ph type="body" sz="quarter" idx="17" hasCustomPrompt="1"/>
          </p:nvPr>
        </p:nvSpPr>
        <p:spPr>
          <a:xfrm>
            <a:off x="3610659"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4" name="Text Placeholder 37">
            <a:extLst>
              <a:ext uri="{FF2B5EF4-FFF2-40B4-BE49-F238E27FC236}">
                <a16:creationId xmlns:a16="http://schemas.microsoft.com/office/drawing/2014/main" id="{BA293593-0A21-C162-592E-A4F944E1A3B8}"/>
              </a:ext>
            </a:extLst>
          </p:cNvPr>
          <p:cNvSpPr>
            <a:spLocks noGrp="1"/>
          </p:cNvSpPr>
          <p:nvPr>
            <p:ph type="body" sz="quarter" idx="31" hasCustomPrompt="1"/>
          </p:nvPr>
        </p:nvSpPr>
        <p:spPr>
          <a:xfrm>
            <a:off x="3610297"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6" name="Text Placeholder 30">
            <a:extLst>
              <a:ext uri="{FF2B5EF4-FFF2-40B4-BE49-F238E27FC236}">
                <a16:creationId xmlns:a16="http://schemas.microsoft.com/office/drawing/2014/main" id="{92721588-51FD-A00E-F9AF-30AC91EDB04C}"/>
              </a:ext>
            </a:extLst>
          </p:cNvPr>
          <p:cNvSpPr>
            <a:spLocks noGrp="1"/>
          </p:cNvSpPr>
          <p:nvPr>
            <p:ph type="body" sz="quarter" idx="32" hasCustomPrompt="1"/>
          </p:nvPr>
        </p:nvSpPr>
        <p:spPr>
          <a:xfrm>
            <a:off x="8583168" y="2204099"/>
            <a:ext cx="1898058" cy="246237"/>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Title 01</a:t>
            </a:r>
          </a:p>
        </p:txBody>
      </p:sp>
      <p:sp>
        <p:nvSpPr>
          <p:cNvPr id="7" name="Text Placeholder 37">
            <a:extLst>
              <a:ext uri="{FF2B5EF4-FFF2-40B4-BE49-F238E27FC236}">
                <a16:creationId xmlns:a16="http://schemas.microsoft.com/office/drawing/2014/main" id="{9B6CC346-CE59-27F9-1169-D09C819A0D60}"/>
              </a:ext>
            </a:extLst>
          </p:cNvPr>
          <p:cNvSpPr>
            <a:spLocks noGrp="1"/>
          </p:cNvSpPr>
          <p:nvPr>
            <p:ph type="body" sz="quarter" idx="23" hasCustomPrompt="1"/>
          </p:nvPr>
        </p:nvSpPr>
        <p:spPr>
          <a:xfrm>
            <a:off x="8582806" y="2521800"/>
            <a:ext cx="1925140" cy="1449663"/>
          </a:xfrm>
          <a:prstGeom prst="rect">
            <a:avLst/>
          </a:prstGeom>
        </p:spPr>
        <p:txBody>
          <a:bodyPr/>
          <a:lstStyle>
            <a:lvl1pPr marL="0" indent="0" algn="l">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amet, consectetuer adipiscing elit, sed diam nonummy nibh euismod tincidunt ut laoreet dolore magna aliquam volutpat.</a:t>
            </a:r>
          </a:p>
          <a:p>
            <a:pPr lvl="0"/>
            <a:endParaRPr lang="en-US" dirty="0"/>
          </a:p>
          <a:p>
            <a:pPr lvl="0"/>
            <a:endParaRPr lang="en-US" dirty="0"/>
          </a:p>
          <a:p>
            <a:pPr lvl="0"/>
            <a:endParaRPr lang="en-US" dirty="0"/>
          </a:p>
        </p:txBody>
      </p:sp>
      <p:sp>
        <p:nvSpPr>
          <p:cNvPr id="11" name="Text Box 18">
            <a:extLst>
              <a:ext uri="{FF2B5EF4-FFF2-40B4-BE49-F238E27FC236}">
                <a16:creationId xmlns:a16="http://schemas.microsoft.com/office/drawing/2014/main" id="{B0D7B58D-7B6A-7245-FD76-061E73EFF8BE}"/>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13" name="Picture 12">
            <a:extLst>
              <a:ext uri="{FF2B5EF4-FFF2-40B4-BE49-F238E27FC236}">
                <a16:creationId xmlns:a16="http://schemas.microsoft.com/office/drawing/2014/main" id="{F2DA6ECB-2353-42C6-66B1-77E4E03B0892}"/>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3" name="Text Placeholder 5">
            <a:extLst>
              <a:ext uri="{FF2B5EF4-FFF2-40B4-BE49-F238E27FC236}">
                <a16:creationId xmlns:a16="http://schemas.microsoft.com/office/drawing/2014/main" id="{A616C93B-AA8E-A3F5-828C-2A8E118EE282}"/>
              </a:ext>
            </a:extLst>
          </p:cNvPr>
          <p:cNvSpPr>
            <a:spLocks noGrp="1"/>
          </p:cNvSpPr>
          <p:nvPr>
            <p:ph type="body" sz="quarter" idx="33"/>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5" name="Text Placeholder 15">
            <a:extLst>
              <a:ext uri="{FF2B5EF4-FFF2-40B4-BE49-F238E27FC236}">
                <a16:creationId xmlns:a16="http://schemas.microsoft.com/office/drawing/2014/main" id="{E3C9FA71-C89A-D562-DF1D-BAA2DD6B084C}"/>
              </a:ext>
            </a:extLst>
          </p:cNvPr>
          <p:cNvSpPr>
            <a:spLocks noGrp="1"/>
          </p:cNvSpPr>
          <p:nvPr>
            <p:ph type="body" sz="quarter" idx="34"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19498936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e Three Slide">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7"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8" y="3701347"/>
            <a:ext cx="2817419" cy="20205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2"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2"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7" name="Rectangle 6">
            <a:extLst>
              <a:ext uri="{FF2B5EF4-FFF2-40B4-BE49-F238E27FC236}">
                <a16:creationId xmlns:a16="http://schemas.microsoft.com/office/drawing/2014/main" id="{432B7170-2C31-02CD-43CE-8D5A40B33830}"/>
              </a:ext>
            </a:extLst>
          </p:cNvPr>
          <p:cNvSpPr/>
          <p:nvPr userDrawn="1"/>
        </p:nvSpPr>
        <p:spPr>
          <a:xfrm>
            <a:off x="1311178" y="4089462"/>
            <a:ext cx="4329112" cy="16350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4" y="3701347"/>
            <a:ext cx="2817419" cy="202053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8"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8"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8" y="4585331"/>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B035C712-DBF1-5B24-ECE8-BB3A472C8066}"/>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11D97256-807D-5F44-F9BC-5251D36D3D8D}"/>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EC2CFA52-03F8-0607-76F9-B387E0022FBC}"/>
              </a:ext>
            </a:extLst>
          </p:cNvPr>
          <p:cNvSpPr>
            <a:spLocks noGrp="1"/>
          </p:cNvSpPr>
          <p:nvPr>
            <p:ph type="body" sz="quarter" idx="46"/>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FC6F4B89-0447-CBC8-C616-DFA5E39DFECB}"/>
              </a:ext>
            </a:extLst>
          </p:cNvPr>
          <p:cNvSpPr>
            <a:spLocks noGrp="1"/>
          </p:cNvSpPr>
          <p:nvPr>
            <p:ph type="body" sz="quarter" idx="4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2924726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e Three Slide 2">
    <p:spTree>
      <p:nvGrpSpPr>
        <p:cNvPr id="1" name=""/>
        <p:cNvGrpSpPr/>
        <p:nvPr/>
      </p:nvGrpSpPr>
      <p:grpSpPr>
        <a:xfrm>
          <a:off x="0" y="0"/>
          <a:ext cx="0" cy="0"/>
          <a:chOff x="0" y="0"/>
          <a:chExt cx="0" cy="0"/>
        </a:xfrm>
      </p:grpSpPr>
      <p:sp>
        <p:nvSpPr>
          <p:cNvPr id="62" name="Text Placeholder 46">
            <a:extLst>
              <a:ext uri="{FF2B5EF4-FFF2-40B4-BE49-F238E27FC236}">
                <a16:creationId xmlns:a16="http://schemas.microsoft.com/office/drawing/2014/main" id="{85E56803-4609-48FF-5E0B-9D069BD8F919}"/>
              </a:ext>
            </a:extLst>
          </p:cNvPr>
          <p:cNvSpPr>
            <a:spLocks noGrp="1"/>
          </p:cNvSpPr>
          <p:nvPr>
            <p:ph type="body" sz="quarter" idx="41" hasCustomPrompt="1"/>
          </p:nvPr>
        </p:nvSpPr>
        <p:spPr>
          <a:xfrm>
            <a:off x="8232667"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63" name="Picture Placeholder 30">
            <a:extLst>
              <a:ext uri="{FF2B5EF4-FFF2-40B4-BE49-F238E27FC236}">
                <a16:creationId xmlns:a16="http://schemas.microsoft.com/office/drawing/2014/main" id="{D01DD785-8EBB-0C99-6F59-8D540626E45D}"/>
              </a:ext>
            </a:extLst>
          </p:cNvPr>
          <p:cNvSpPr>
            <a:spLocks noGrp="1"/>
          </p:cNvSpPr>
          <p:nvPr>
            <p:ph type="pic" sz="quarter" idx="42" hasCustomPrompt="1"/>
          </p:nvPr>
        </p:nvSpPr>
        <p:spPr>
          <a:xfrm>
            <a:off x="8232667"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64" name="Rectangle 63">
            <a:extLst>
              <a:ext uri="{FF2B5EF4-FFF2-40B4-BE49-F238E27FC236}">
                <a16:creationId xmlns:a16="http://schemas.microsoft.com/office/drawing/2014/main" id="{853A54D6-CCCC-4092-5AB9-151D9C7256A2}"/>
              </a:ext>
            </a:extLst>
          </p:cNvPr>
          <p:cNvSpPr/>
          <p:nvPr userDrawn="1"/>
        </p:nvSpPr>
        <p:spPr>
          <a:xfrm>
            <a:off x="8234818" y="3701347"/>
            <a:ext cx="2817419" cy="2020532"/>
          </a:xfrm>
          <a:prstGeom prst="rect">
            <a:avLst/>
          </a:prstGeom>
          <a:solidFill>
            <a:srgbClr val="009E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4">
            <a:extLst>
              <a:ext uri="{FF2B5EF4-FFF2-40B4-BE49-F238E27FC236}">
                <a16:creationId xmlns:a16="http://schemas.microsoft.com/office/drawing/2014/main" id="{1414A41E-25D2-5D23-BE88-10407A69E391}"/>
              </a:ext>
            </a:extLst>
          </p:cNvPr>
          <p:cNvSpPr>
            <a:spLocks noGrp="1"/>
          </p:cNvSpPr>
          <p:nvPr>
            <p:ph type="body" sz="quarter" idx="43" hasCustomPrompt="1"/>
          </p:nvPr>
        </p:nvSpPr>
        <p:spPr>
          <a:xfrm>
            <a:off x="8307532"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66" name="Text Placeholder 34">
            <a:extLst>
              <a:ext uri="{FF2B5EF4-FFF2-40B4-BE49-F238E27FC236}">
                <a16:creationId xmlns:a16="http://schemas.microsoft.com/office/drawing/2014/main" id="{91958F88-B511-A6B6-FF69-8CB1301E013C}"/>
              </a:ext>
            </a:extLst>
          </p:cNvPr>
          <p:cNvSpPr>
            <a:spLocks noGrp="1"/>
          </p:cNvSpPr>
          <p:nvPr>
            <p:ph type="body" sz="quarter" idx="44" hasCustomPrompt="1"/>
          </p:nvPr>
        </p:nvSpPr>
        <p:spPr>
          <a:xfrm>
            <a:off x="8307532"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7" name="Text Placeholder 34">
            <a:extLst>
              <a:ext uri="{FF2B5EF4-FFF2-40B4-BE49-F238E27FC236}">
                <a16:creationId xmlns:a16="http://schemas.microsoft.com/office/drawing/2014/main" id="{20E58710-446E-830B-E2D2-2A52720958B7}"/>
              </a:ext>
            </a:extLst>
          </p:cNvPr>
          <p:cNvSpPr>
            <a:spLocks noGrp="1"/>
          </p:cNvSpPr>
          <p:nvPr>
            <p:ph type="body" sz="quarter" idx="45" hasCustomPrompt="1"/>
          </p:nvPr>
        </p:nvSpPr>
        <p:spPr>
          <a:xfrm>
            <a:off x="8307532"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50" name="Text Placeholder 46">
            <a:extLst>
              <a:ext uri="{FF2B5EF4-FFF2-40B4-BE49-F238E27FC236}">
                <a16:creationId xmlns:a16="http://schemas.microsoft.com/office/drawing/2014/main" id="{85A05608-8E20-57E0-7AD6-9565A60746F3}"/>
              </a:ext>
            </a:extLst>
          </p:cNvPr>
          <p:cNvSpPr>
            <a:spLocks noGrp="1"/>
          </p:cNvSpPr>
          <p:nvPr>
            <p:ph type="body" sz="quarter" idx="36" hasCustomPrompt="1"/>
          </p:nvPr>
        </p:nvSpPr>
        <p:spPr>
          <a:xfrm>
            <a:off x="4540142"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51" name="Picture Placeholder 30">
            <a:extLst>
              <a:ext uri="{FF2B5EF4-FFF2-40B4-BE49-F238E27FC236}">
                <a16:creationId xmlns:a16="http://schemas.microsoft.com/office/drawing/2014/main" id="{B6683A6A-5A6B-6D1C-2CB0-D17F439F465E}"/>
              </a:ext>
            </a:extLst>
          </p:cNvPr>
          <p:cNvSpPr>
            <a:spLocks noGrp="1"/>
          </p:cNvSpPr>
          <p:nvPr>
            <p:ph type="pic" sz="quarter" idx="37" hasCustomPrompt="1"/>
          </p:nvPr>
        </p:nvSpPr>
        <p:spPr>
          <a:xfrm>
            <a:off x="4540142"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53" name="Rectangle 52">
            <a:extLst>
              <a:ext uri="{FF2B5EF4-FFF2-40B4-BE49-F238E27FC236}">
                <a16:creationId xmlns:a16="http://schemas.microsoft.com/office/drawing/2014/main" id="{60AC6D83-D0AA-D740-C343-C32ACE4D7CF1}"/>
              </a:ext>
            </a:extLst>
          </p:cNvPr>
          <p:cNvSpPr/>
          <p:nvPr userDrawn="1"/>
        </p:nvSpPr>
        <p:spPr>
          <a:xfrm>
            <a:off x="4542293" y="3701347"/>
            <a:ext cx="2817419" cy="2020532"/>
          </a:xfrm>
          <a:prstGeom prst="rect">
            <a:avLst/>
          </a:prstGeom>
          <a:solidFill>
            <a:srgbClr val="87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34">
            <a:extLst>
              <a:ext uri="{FF2B5EF4-FFF2-40B4-BE49-F238E27FC236}">
                <a16:creationId xmlns:a16="http://schemas.microsoft.com/office/drawing/2014/main" id="{E80606B3-A8C5-E43F-850F-A3DD86DC347C}"/>
              </a:ext>
            </a:extLst>
          </p:cNvPr>
          <p:cNvSpPr>
            <a:spLocks noGrp="1"/>
          </p:cNvSpPr>
          <p:nvPr>
            <p:ph type="body" sz="quarter" idx="38" hasCustomPrompt="1"/>
          </p:nvPr>
        </p:nvSpPr>
        <p:spPr>
          <a:xfrm>
            <a:off x="4615007"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56" name="Text Placeholder 34">
            <a:extLst>
              <a:ext uri="{FF2B5EF4-FFF2-40B4-BE49-F238E27FC236}">
                <a16:creationId xmlns:a16="http://schemas.microsoft.com/office/drawing/2014/main" id="{9CF9D506-4732-1ECC-34D2-CE88BF4612D3}"/>
              </a:ext>
            </a:extLst>
          </p:cNvPr>
          <p:cNvSpPr>
            <a:spLocks noGrp="1"/>
          </p:cNvSpPr>
          <p:nvPr>
            <p:ph type="body" sz="quarter" idx="39" hasCustomPrompt="1"/>
          </p:nvPr>
        </p:nvSpPr>
        <p:spPr>
          <a:xfrm>
            <a:off x="4615007"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61" name="Text Placeholder 34">
            <a:extLst>
              <a:ext uri="{FF2B5EF4-FFF2-40B4-BE49-F238E27FC236}">
                <a16:creationId xmlns:a16="http://schemas.microsoft.com/office/drawing/2014/main" id="{188D7618-41CF-C57E-A77E-2A4FDBCDBE93}"/>
              </a:ext>
            </a:extLst>
          </p:cNvPr>
          <p:cNvSpPr>
            <a:spLocks noGrp="1"/>
          </p:cNvSpPr>
          <p:nvPr>
            <p:ph type="body" sz="quarter" idx="40" hasCustomPrompt="1"/>
          </p:nvPr>
        </p:nvSpPr>
        <p:spPr>
          <a:xfrm>
            <a:off x="4615007" y="4585331"/>
            <a:ext cx="2595192" cy="1010425"/>
          </a:xfrm>
          <a:prstGeom prst="rect">
            <a:avLst/>
          </a:prstGeom>
        </p:spPr>
        <p:txBody>
          <a:bodyPr/>
          <a:lstStyle>
            <a:lvl1pPr marL="0" indent="0">
              <a:buNone/>
              <a:defRPr sz="1400" b="0">
                <a:solidFill>
                  <a:schemeClr val="accent6"/>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26" name="Text Placeholder 46">
            <a:extLst>
              <a:ext uri="{FF2B5EF4-FFF2-40B4-BE49-F238E27FC236}">
                <a16:creationId xmlns:a16="http://schemas.microsoft.com/office/drawing/2014/main" id="{E8B28D0C-D8E0-23DA-5082-6288253C24A8}"/>
              </a:ext>
            </a:extLst>
          </p:cNvPr>
          <p:cNvSpPr>
            <a:spLocks noGrp="1"/>
          </p:cNvSpPr>
          <p:nvPr>
            <p:ph type="body" sz="quarter" idx="29" hasCustomPrompt="1"/>
          </p:nvPr>
        </p:nvSpPr>
        <p:spPr>
          <a:xfrm>
            <a:off x="807433" y="1570145"/>
            <a:ext cx="2818072" cy="276512"/>
          </a:xfrm>
          <a:prstGeom prst="rect">
            <a:avLst/>
          </a:prstGeom>
        </p:spPr>
        <p:txBody>
          <a:bodyPr anchor="ctr"/>
          <a:lstStyle>
            <a:lvl1pPr marL="0" indent="0" algn="ctr">
              <a:buNone/>
              <a:defRPr sz="1400" b="1">
                <a:solidFill>
                  <a:schemeClr val="accent5"/>
                </a:solidFill>
                <a:latin typeface="Georgia" panose="02040502050405020303" pitchFamily="18" charset="0"/>
                <a:cs typeface="Arial" panose="020B0604020202020204" pitchFamily="34" charset="0"/>
              </a:defRPr>
            </a:lvl1pPr>
          </a:lstStyle>
          <a:p>
            <a:pPr lvl="0"/>
            <a:r>
              <a:rPr lang="en-US" dirty="0"/>
              <a:t>Title 01</a:t>
            </a:r>
          </a:p>
        </p:txBody>
      </p:sp>
      <p:sp>
        <p:nvSpPr>
          <p:cNvPr id="27" name="Text Placeholder 21">
            <a:extLst>
              <a:ext uri="{FF2B5EF4-FFF2-40B4-BE49-F238E27FC236}">
                <a16:creationId xmlns:a16="http://schemas.microsoft.com/office/drawing/2014/main" id="{B57A3C93-34B0-5E52-13EB-E86B75D1BCAA}"/>
              </a:ext>
            </a:extLst>
          </p:cNvPr>
          <p:cNvSpPr>
            <a:spLocks noGrp="1"/>
          </p:cNvSpPr>
          <p:nvPr>
            <p:ph type="body" sz="quarter" idx="13" hasCustomPrompt="1"/>
          </p:nvPr>
        </p:nvSpPr>
        <p:spPr>
          <a:xfrm>
            <a:off x="663662" y="433180"/>
            <a:ext cx="10387077" cy="803900"/>
          </a:xfrm>
          <a:prstGeom prst="rect">
            <a:avLst/>
          </a:prstGeom>
        </p:spPr>
        <p:txBody>
          <a:bodyPr/>
          <a:lstStyle>
            <a:lvl1pPr marL="0" indent="0" algn="l">
              <a:buNone/>
              <a:defRPr sz="4800" b="0">
                <a:solidFill>
                  <a:schemeClr val="accent5"/>
                </a:solidFill>
                <a:latin typeface="+mj-lt"/>
                <a:cs typeface="Arial" panose="020B0604020202020204" pitchFamily="34" charset="0"/>
              </a:defRPr>
            </a:lvl1pPr>
          </a:lstStyle>
          <a:p>
            <a:pPr lvl="0"/>
            <a:r>
              <a:rPr lang="en-US" dirty="0"/>
              <a:t>Compare Concept Three</a:t>
            </a:r>
          </a:p>
        </p:txBody>
      </p:sp>
      <p:sp>
        <p:nvSpPr>
          <p:cNvPr id="31" name="Picture Placeholder 30">
            <a:extLst>
              <a:ext uri="{FF2B5EF4-FFF2-40B4-BE49-F238E27FC236}">
                <a16:creationId xmlns:a16="http://schemas.microsoft.com/office/drawing/2014/main" id="{2E0B7CB7-2FEC-CB33-8D76-FD5ACE91C6E8}"/>
              </a:ext>
            </a:extLst>
          </p:cNvPr>
          <p:cNvSpPr>
            <a:spLocks noGrp="1"/>
          </p:cNvSpPr>
          <p:nvPr>
            <p:ph type="pic" sz="quarter" idx="32" hasCustomPrompt="1"/>
          </p:nvPr>
        </p:nvSpPr>
        <p:spPr>
          <a:xfrm>
            <a:off x="807433" y="1908175"/>
            <a:ext cx="2817419" cy="1692275"/>
          </a:xfrm>
          <a:prstGeom prst="rect">
            <a:avLst/>
          </a:prstGeo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Inset Persona Photo Here</a:t>
            </a:r>
          </a:p>
        </p:txBody>
      </p:sp>
      <p:sp>
        <p:nvSpPr>
          <p:cNvPr id="32" name="Rectangle 31">
            <a:extLst>
              <a:ext uri="{FF2B5EF4-FFF2-40B4-BE49-F238E27FC236}">
                <a16:creationId xmlns:a16="http://schemas.microsoft.com/office/drawing/2014/main" id="{7E9555B2-CA20-5132-5DB4-84D2BC1B5C37}"/>
              </a:ext>
            </a:extLst>
          </p:cNvPr>
          <p:cNvSpPr/>
          <p:nvPr userDrawn="1"/>
        </p:nvSpPr>
        <p:spPr>
          <a:xfrm>
            <a:off x="809584" y="3701347"/>
            <a:ext cx="2817419" cy="2020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2BE76ED9-48B4-8A9C-FEE2-B62FAC96D56A}"/>
              </a:ext>
            </a:extLst>
          </p:cNvPr>
          <p:cNvSpPr>
            <a:spLocks noGrp="1"/>
          </p:cNvSpPr>
          <p:nvPr>
            <p:ph type="body" sz="quarter" idx="33" hasCustomPrompt="1"/>
          </p:nvPr>
        </p:nvSpPr>
        <p:spPr>
          <a:xfrm>
            <a:off x="882298" y="3844993"/>
            <a:ext cx="2595192" cy="407988"/>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Name/Age Here</a:t>
            </a:r>
          </a:p>
        </p:txBody>
      </p:sp>
      <p:sp>
        <p:nvSpPr>
          <p:cNvPr id="36" name="Text Placeholder 34">
            <a:extLst>
              <a:ext uri="{FF2B5EF4-FFF2-40B4-BE49-F238E27FC236}">
                <a16:creationId xmlns:a16="http://schemas.microsoft.com/office/drawing/2014/main" id="{9A07B629-5A68-BC8A-2EE9-34BD3BAD76A6}"/>
              </a:ext>
            </a:extLst>
          </p:cNvPr>
          <p:cNvSpPr>
            <a:spLocks noGrp="1"/>
          </p:cNvSpPr>
          <p:nvPr>
            <p:ph type="body" sz="quarter" idx="34" hasCustomPrompt="1"/>
          </p:nvPr>
        </p:nvSpPr>
        <p:spPr>
          <a:xfrm>
            <a:off x="882298" y="4275641"/>
            <a:ext cx="2595192" cy="270993"/>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38" name="Text Placeholder 34">
            <a:extLst>
              <a:ext uri="{FF2B5EF4-FFF2-40B4-BE49-F238E27FC236}">
                <a16:creationId xmlns:a16="http://schemas.microsoft.com/office/drawing/2014/main" id="{947D1556-425D-C185-6A54-9FE394493C0B}"/>
              </a:ext>
            </a:extLst>
          </p:cNvPr>
          <p:cNvSpPr>
            <a:spLocks noGrp="1"/>
          </p:cNvSpPr>
          <p:nvPr>
            <p:ph type="body" sz="quarter" idx="35" hasCustomPrompt="1"/>
          </p:nvPr>
        </p:nvSpPr>
        <p:spPr>
          <a:xfrm>
            <a:off x="882298" y="4585331"/>
            <a:ext cx="2595192" cy="1010425"/>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vl2pPr marL="457200" indent="0">
              <a:buNone/>
              <a:defRPr sz="1400" b="1">
                <a:solidFill>
                  <a:schemeClr val="bg1"/>
                </a:solidFill>
                <a:latin typeface="Arial" panose="020B0604020202020204" pitchFamily="34" charset="0"/>
                <a:cs typeface="Arial" panose="020B0604020202020204" pitchFamily="34" charset="0"/>
              </a:defRPr>
            </a:lvl2pPr>
            <a:lvl3pPr marL="914400" indent="0">
              <a:buNone/>
              <a:defRPr sz="1400" b="1">
                <a:solidFill>
                  <a:schemeClr val="bg1"/>
                </a:solidFill>
                <a:latin typeface="Arial" panose="020B0604020202020204" pitchFamily="34" charset="0"/>
                <a:cs typeface="Arial" panose="020B0604020202020204" pitchFamily="34" charset="0"/>
              </a:defRPr>
            </a:lvl3pPr>
            <a:lvl4pPr marL="1371600" indent="0">
              <a:buNone/>
              <a:defRPr sz="1400" b="1">
                <a:solidFill>
                  <a:schemeClr val="bg1"/>
                </a:solidFill>
                <a:latin typeface="Arial" panose="020B0604020202020204" pitchFamily="34" charset="0"/>
                <a:cs typeface="Arial" panose="020B0604020202020204" pitchFamily="34" charset="0"/>
              </a:defRPr>
            </a:lvl4pPr>
            <a:lvl5pPr marL="1828800" indent="0">
              <a:buNone/>
              <a:defRPr sz="1400" b="1">
                <a:solidFill>
                  <a:schemeClr val="bg1"/>
                </a:solidFill>
                <a:latin typeface="Arial" panose="020B0604020202020204" pitchFamily="34" charset="0"/>
                <a:cs typeface="Arial" panose="020B0604020202020204" pitchFamily="34" charset="0"/>
              </a:defRPr>
            </a:lvl5pPr>
          </a:lstStyle>
          <a:p>
            <a:pPr lvl="0"/>
            <a:r>
              <a:rPr lang="en-US" dirty="0"/>
              <a:t>Title</a:t>
            </a:r>
          </a:p>
        </p:txBody>
      </p:sp>
      <p:sp>
        <p:nvSpPr>
          <p:cNvPr id="4" name="Text Box 18">
            <a:extLst>
              <a:ext uri="{FF2B5EF4-FFF2-40B4-BE49-F238E27FC236}">
                <a16:creationId xmlns:a16="http://schemas.microsoft.com/office/drawing/2014/main" id="{8E2E3CB9-A327-2FE4-4D09-E850DFD413F3}"/>
              </a:ext>
            </a:extLst>
          </p:cNvPr>
          <p:cNvSpPr txBox="1">
            <a:spLocks noChangeArrowheads="1"/>
          </p:cNvSpPr>
          <p:nvPr userDrawn="1"/>
        </p:nvSpPr>
        <p:spPr bwMode="auto">
          <a:xfrm>
            <a:off x="11643361" y="641765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200" eaLnBrk="1" fontAlgn="auto" hangingPunct="1">
              <a:spcBef>
                <a:spcPts val="0"/>
              </a:spcBef>
              <a:spcAft>
                <a:spcPts val="0"/>
              </a:spcAft>
            </a:pPr>
            <a:fld id="{95990F28-EF56-40AF-B6C1-2CF755EA3890}" type="slidenum">
              <a:rPr lang="en-US" sz="1200" b="1" i="0">
                <a:solidFill>
                  <a:schemeClr val="accent5"/>
                </a:solidFill>
                <a:latin typeface="+mn-lt"/>
              </a:rPr>
              <a:pPr algn="l" defTabSz="457200" eaLnBrk="1" fontAlgn="auto" hangingPunct="1">
                <a:spcBef>
                  <a:spcPts val="0"/>
                </a:spcBef>
                <a:spcAft>
                  <a:spcPts val="0"/>
                </a:spcAft>
              </a:pPr>
              <a:t>‹#›</a:t>
            </a:fld>
            <a:r>
              <a:rPr lang="en-US" sz="1200" b="1" i="0" dirty="0">
                <a:solidFill>
                  <a:schemeClr val="accent5"/>
                </a:solidFill>
                <a:latin typeface="+mn-lt"/>
              </a:rPr>
              <a:t> </a:t>
            </a:r>
          </a:p>
        </p:txBody>
      </p:sp>
      <p:pic>
        <p:nvPicPr>
          <p:cNvPr id="6" name="Picture 5">
            <a:extLst>
              <a:ext uri="{FF2B5EF4-FFF2-40B4-BE49-F238E27FC236}">
                <a16:creationId xmlns:a16="http://schemas.microsoft.com/office/drawing/2014/main" id="{ABBCBD9C-1361-6CFC-24B8-6398E1DAB026}"/>
              </a:ext>
            </a:extLst>
          </p:cNvPr>
          <p:cNvPicPr>
            <a:picLocks noChangeAspect="1"/>
          </p:cNvPicPr>
          <p:nvPr userDrawn="1"/>
        </p:nvPicPr>
        <p:blipFill>
          <a:blip r:embed="rId2"/>
          <a:srcRect/>
          <a:stretch/>
        </p:blipFill>
        <p:spPr>
          <a:xfrm>
            <a:off x="398230" y="6311418"/>
            <a:ext cx="1553582" cy="276731"/>
          </a:xfrm>
          <a:prstGeom prst="rect">
            <a:avLst/>
          </a:prstGeom>
        </p:spPr>
      </p:pic>
      <p:sp>
        <p:nvSpPr>
          <p:cNvPr id="2" name="Text Placeholder 5">
            <a:extLst>
              <a:ext uri="{FF2B5EF4-FFF2-40B4-BE49-F238E27FC236}">
                <a16:creationId xmlns:a16="http://schemas.microsoft.com/office/drawing/2014/main" id="{6E0B3680-F680-21C7-B9A0-4ABC10B5AADD}"/>
              </a:ext>
            </a:extLst>
          </p:cNvPr>
          <p:cNvSpPr>
            <a:spLocks noGrp="1"/>
          </p:cNvSpPr>
          <p:nvPr>
            <p:ph type="body" sz="quarter" idx="46"/>
          </p:nvPr>
        </p:nvSpPr>
        <p:spPr>
          <a:xfrm>
            <a:off x="788132" y="1359502"/>
            <a:ext cx="439737" cy="36576"/>
          </a:xfrm>
          <a:prstGeom prst="rect">
            <a:avLst/>
          </a:prstGeom>
          <a:solidFill>
            <a:schemeClr val="tx2"/>
          </a:solidFill>
        </p:spPr>
        <p:txBody>
          <a:bodyPr lIns="0" tIns="0" rIns="0" bIns="0"/>
          <a:lstStyle>
            <a:lvl1pPr marL="0" indent="0">
              <a:buNone/>
              <a:defRPr sz="100">
                <a:solidFill>
                  <a:schemeClr val="tx2"/>
                </a:solidFill>
                <a:latin typeface="Arial" panose="020B0604020202020204" pitchFamily="34" charset="0"/>
                <a:cs typeface="Arial" panose="020B0604020202020204" pitchFamily="34" charset="0"/>
              </a:defRPr>
            </a:lvl1pPr>
          </a:lstStyle>
          <a:p>
            <a:pPr lvl="0"/>
            <a:endParaRPr lang="en-US" dirty="0"/>
          </a:p>
        </p:txBody>
      </p:sp>
      <p:sp>
        <p:nvSpPr>
          <p:cNvPr id="3" name="Text Placeholder 15">
            <a:extLst>
              <a:ext uri="{FF2B5EF4-FFF2-40B4-BE49-F238E27FC236}">
                <a16:creationId xmlns:a16="http://schemas.microsoft.com/office/drawing/2014/main" id="{AFCF3D1D-9333-B4B8-2DB2-3CB03B6D9DE6}"/>
              </a:ext>
            </a:extLst>
          </p:cNvPr>
          <p:cNvSpPr>
            <a:spLocks noGrp="1"/>
          </p:cNvSpPr>
          <p:nvPr>
            <p:ph type="body" sz="quarter" idx="47" hasCustomPrompt="1"/>
          </p:nvPr>
        </p:nvSpPr>
        <p:spPr>
          <a:xfrm>
            <a:off x="7496222" y="6472916"/>
            <a:ext cx="3957638" cy="191636"/>
          </a:xfrm>
          <a:prstGeom prst="rect">
            <a:avLst/>
          </a:prstGeom>
          <a:noFill/>
        </p:spPr>
        <p:txBody>
          <a:bodyPr lIns="91440" rIns="0"/>
          <a:lstStyle>
            <a:lvl1pPr marL="0" indent="0" algn="r">
              <a:buNone/>
              <a:defRPr sz="700" b="0">
                <a:solidFill>
                  <a:schemeClr val="tx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 © Penn Mutual. All rights reserved.</a:t>
            </a:r>
          </a:p>
        </p:txBody>
      </p:sp>
    </p:spTree>
    <p:extLst>
      <p:ext uri="{BB962C8B-B14F-4D97-AF65-F5344CB8AC3E}">
        <p14:creationId xmlns:p14="http://schemas.microsoft.com/office/powerpoint/2010/main" val="347379507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220.xml"/><Relationship Id="rId21" Type="http://schemas.openxmlformats.org/officeDocument/2006/relationships/slideLayout" Target="../slideLayouts/slideLayout124.xml"/><Relationship Id="rId63" Type="http://schemas.openxmlformats.org/officeDocument/2006/relationships/slideLayout" Target="../slideLayouts/slideLayout166.xml"/><Relationship Id="rId159" Type="http://schemas.openxmlformats.org/officeDocument/2006/relationships/slideLayout" Target="../slideLayouts/slideLayout262.xml"/><Relationship Id="rId170" Type="http://schemas.openxmlformats.org/officeDocument/2006/relationships/slideLayout" Target="../slideLayouts/slideLayout273.xml"/><Relationship Id="rId226" Type="http://schemas.openxmlformats.org/officeDocument/2006/relationships/slideLayout" Target="../slideLayouts/slideLayout329.xml"/><Relationship Id="rId268" Type="http://schemas.openxmlformats.org/officeDocument/2006/relationships/slideLayout" Target="../slideLayouts/slideLayout371.xml"/><Relationship Id="rId32" Type="http://schemas.openxmlformats.org/officeDocument/2006/relationships/slideLayout" Target="../slideLayouts/slideLayout135.xml"/><Relationship Id="rId74" Type="http://schemas.openxmlformats.org/officeDocument/2006/relationships/slideLayout" Target="../slideLayouts/slideLayout177.xml"/><Relationship Id="rId128" Type="http://schemas.openxmlformats.org/officeDocument/2006/relationships/slideLayout" Target="../slideLayouts/slideLayout231.xml"/><Relationship Id="rId5" Type="http://schemas.openxmlformats.org/officeDocument/2006/relationships/slideLayout" Target="../slideLayouts/slideLayout108.xml"/><Relationship Id="rId181" Type="http://schemas.openxmlformats.org/officeDocument/2006/relationships/slideLayout" Target="../slideLayouts/slideLayout284.xml"/><Relationship Id="rId237" Type="http://schemas.openxmlformats.org/officeDocument/2006/relationships/slideLayout" Target="../slideLayouts/slideLayout340.xml"/><Relationship Id="rId279" Type="http://schemas.openxmlformats.org/officeDocument/2006/relationships/slideLayout" Target="../slideLayouts/slideLayout382.xml"/><Relationship Id="rId43" Type="http://schemas.openxmlformats.org/officeDocument/2006/relationships/slideLayout" Target="../slideLayouts/slideLayout146.xml"/><Relationship Id="rId139" Type="http://schemas.openxmlformats.org/officeDocument/2006/relationships/slideLayout" Target="../slideLayouts/slideLayout242.xml"/><Relationship Id="rId290" Type="http://schemas.openxmlformats.org/officeDocument/2006/relationships/slideLayout" Target="../slideLayouts/slideLayout393.xml"/><Relationship Id="rId85" Type="http://schemas.openxmlformats.org/officeDocument/2006/relationships/slideLayout" Target="../slideLayouts/slideLayout188.xml"/><Relationship Id="rId150" Type="http://schemas.openxmlformats.org/officeDocument/2006/relationships/slideLayout" Target="../slideLayouts/slideLayout253.xml"/><Relationship Id="rId192" Type="http://schemas.openxmlformats.org/officeDocument/2006/relationships/slideLayout" Target="../slideLayouts/slideLayout295.xml"/><Relationship Id="rId206" Type="http://schemas.openxmlformats.org/officeDocument/2006/relationships/slideLayout" Target="../slideLayouts/slideLayout309.xml"/><Relationship Id="rId248" Type="http://schemas.openxmlformats.org/officeDocument/2006/relationships/slideLayout" Target="../slideLayouts/slideLayout351.xml"/><Relationship Id="rId269" Type="http://schemas.openxmlformats.org/officeDocument/2006/relationships/slideLayout" Target="../slideLayouts/slideLayout372.xml"/><Relationship Id="rId12" Type="http://schemas.openxmlformats.org/officeDocument/2006/relationships/slideLayout" Target="../slideLayouts/slideLayout115.xml"/><Relationship Id="rId33" Type="http://schemas.openxmlformats.org/officeDocument/2006/relationships/slideLayout" Target="../slideLayouts/slideLayout136.xml"/><Relationship Id="rId108" Type="http://schemas.openxmlformats.org/officeDocument/2006/relationships/slideLayout" Target="../slideLayouts/slideLayout211.xml"/><Relationship Id="rId129" Type="http://schemas.openxmlformats.org/officeDocument/2006/relationships/slideLayout" Target="../slideLayouts/slideLayout232.xml"/><Relationship Id="rId280" Type="http://schemas.openxmlformats.org/officeDocument/2006/relationships/slideLayout" Target="../slideLayouts/slideLayout383.xml"/><Relationship Id="rId54" Type="http://schemas.openxmlformats.org/officeDocument/2006/relationships/slideLayout" Target="../slideLayouts/slideLayout157.xml"/><Relationship Id="rId75" Type="http://schemas.openxmlformats.org/officeDocument/2006/relationships/slideLayout" Target="../slideLayouts/slideLayout178.xml"/><Relationship Id="rId96" Type="http://schemas.openxmlformats.org/officeDocument/2006/relationships/slideLayout" Target="../slideLayouts/slideLayout199.xml"/><Relationship Id="rId140" Type="http://schemas.openxmlformats.org/officeDocument/2006/relationships/slideLayout" Target="../slideLayouts/slideLayout243.xml"/><Relationship Id="rId161" Type="http://schemas.openxmlformats.org/officeDocument/2006/relationships/slideLayout" Target="../slideLayouts/slideLayout264.xml"/><Relationship Id="rId182" Type="http://schemas.openxmlformats.org/officeDocument/2006/relationships/slideLayout" Target="../slideLayouts/slideLayout285.xml"/><Relationship Id="rId217" Type="http://schemas.openxmlformats.org/officeDocument/2006/relationships/slideLayout" Target="../slideLayouts/slideLayout320.xml"/><Relationship Id="rId6" Type="http://schemas.openxmlformats.org/officeDocument/2006/relationships/slideLayout" Target="../slideLayouts/slideLayout109.xml"/><Relationship Id="rId238" Type="http://schemas.openxmlformats.org/officeDocument/2006/relationships/slideLayout" Target="../slideLayouts/slideLayout341.xml"/><Relationship Id="rId259" Type="http://schemas.openxmlformats.org/officeDocument/2006/relationships/slideLayout" Target="../slideLayouts/slideLayout362.xml"/><Relationship Id="rId23" Type="http://schemas.openxmlformats.org/officeDocument/2006/relationships/slideLayout" Target="../slideLayouts/slideLayout126.xml"/><Relationship Id="rId119" Type="http://schemas.openxmlformats.org/officeDocument/2006/relationships/slideLayout" Target="../slideLayouts/slideLayout222.xml"/><Relationship Id="rId270" Type="http://schemas.openxmlformats.org/officeDocument/2006/relationships/slideLayout" Target="../slideLayouts/slideLayout373.xml"/><Relationship Id="rId291" Type="http://schemas.openxmlformats.org/officeDocument/2006/relationships/slideLayout" Target="../slideLayouts/slideLayout394.xml"/><Relationship Id="rId44" Type="http://schemas.openxmlformats.org/officeDocument/2006/relationships/slideLayout" Target="../slideLayouts/slideLayout147.xml"/><Relationship Id="rId65" Type="http://schemas.openxmlformats.org/officeDocument/2006/relationships/slideLayout" Target="../slideLayouts/slideLayout168.xml"/><Relationship Id="rId86" Type="http://schemas.openxmlformats.org/officeDocument/2006/relationships/slideLayout" Target="../slideLayouts/slideLayout189.xml"/><Relationship Id="rId130" Type="http://schemas.openxmlformats.org/officeDocument/2006/relationships/slideLayout" Target="../slideLayouts/slideLayout233.xml"/><Relationship Id="rId151" Type="http://schemas.openxmlformats.org/officeDocument/2006/relationships/slideLayout" Target="../slideLayouts/slideLayout254.xml"/><Relationship Id="rId172" Type="http://schemas.openxmlformats.org/officeDocument/2006/relationships/slideLayout" Target="../slideLayouts/slideLayout275.xml"/><Relationship Id="rId193" Type="http://schemas.openxmlformats.org/officeDocument/2006/relationships/slideLayout" Target="../slideLayouts/slideLayout296.xml"/><Relationship Id="rId207" Type="http://schemas.openxmlformats.org/officeDocument/2006/relationships/slideLayout" Target="../slideLayouts/slideLayout310.xml"/><Relationship Id="rId228" Type="http://schemas.openxmlformats.org/officeDocument/2006/relationships/slideLayout" Target="../slideLayouts/slideLayout331.xml"/><Relationship Id="rId249" Type="http://schemas.openxmlformats.org/officeDocument/2006/relationships/slideLayout" Target="../slideLayouts/slideLayout352.xml"/><Relationship Id="rId13" Type="http://schemas.openxmlformats.org/officeDocument/2006/relationships/slideLayout" Target="../slideLayouts/slideLayout116.xml"/><Relationship Id="rId109" Type="http://schemas.openxmlformats.org/officeDocument/2006/relationships/slideLayout" Target="../slideLayouts/slideLayout212.xml"/><Relationship Id="rId260" Type="http://schemas.openxmlformats.org/officeDocument/2006/relationships/slideLayout" Target="../slideLayouts/slideLayout363.xml"/><Relationship Id="rId281" Type="http://schemas.openxmlformats.org/officeDocument/2006/relationships/slideLayout" Target="../slideLayouts/slideLayout384.xml"/><Relationship Id="rId34" Type="http://schemas.openxmlformats.org/officeDocument/2006/relationships/slideLayout" Target="../slideLayouts/slideLayout137.xml"/><Relationship Id="rId55" Type="http://schemas.openxmlformats.org/officeDocument/2006/relationships/slideLayout" Target="../slideLayouts/slideLayout158.xml"/><Relationship Id="rId76" Type="http://schemas.openxmlformats.org/officeDocument/2006/relationships/slideLayout" Target="../slideLayouts/slideLayout179.xml"/><Relationship Id="rId97" Type="http://schemas.openxmlformats.org/officeDocument/2006/relationships/slideLayout" Target="../slideLayouts/slideLayout200.xml"/><Relationship Id="rId120" Type="http://schemas.openxmlformats.org/officeDocument/2006/relationships/slideLayout" Target="../slideLayouts/slideLayout223.xml"/><Relationship Id="rId141" Type="http://schemas.openxmlformats.org/officeDocument/2006/relationships/slideLayout" Target="../slideLayouts/slideLayout244.xml"/><Relationship Id="rId7" Type="http://schemas.openxmlformats.org/officeDocument/2006/relationships/slideLayout" Target="../slideLayouts/slideLayout110.xml"/><Relationship Id="rId162" Type="http://schemas.openxmlformats.org/officeDocument/2006/relationships/slideLayout" Target="../slideLayouts/slideLayout265.xml"/><Relationship Id="rId183" Type="http://schemas.openxmlformats.org/officeDocument/2006/relationships/slideLayout" Target="../slideLayouts/slideLayout286.xml"/><Relationship Id="rId218" Type="http://schemas.openxmlformats.org/officeDocument/2006/relationships/slideLayout" Target="../slideLayouts/slideLayout321.xml"/><Relationship Id="rId239" Type="http://schemas.openxmlformats.org/officeDocument/2006/relationships/slideLayout" Target="../slideLayouts/slideLayout342.xml"/><Relationship Id="rId250" Type="http://schemas.openxmlformats.org/officeDocument/2006/relationships/slideLayout" Target="../slideLayouts/slideLayout353.xml"/><Relationship Id="rId271" Type="http://schemas.openxmlformats.org/officeDocument/2006/relationships/slideLayout" Target="../slideLayouts/slideLayout374.xml"/><Relationship Id="rId292" Type="http://schemas.openxmlformats.org/officeDocument/2006/relationships/theme" Target="../theme/theme2.xml"/><Relationship Id="rId24" Type="http://schemas.openxmlformats.org/officeDocument/2006/relationships/slideLayout" Target="../slideLayouts/slideLayout127.xml"/><Relationship Id="rId45" Type="http://schemas.openxmlformats.org/officeDocument/2006/relationships/slideLayout" Target="../slideLayouts/slideLayout148.xml"/><Relationship Id="rId66" Type="http://schemas.openxmlformats.org/officeDocument/2006/relationships/slideLayout" Target="../slideLayouts/slideLayout169.xml"/><Relationship Id="rId87" Type="http://schemas.openxmlformats.org/officeDocument/2006/relationships/slideLayout" Target="../slideLayouts/slideLayout190.xml"/><Relationship Id="rId110" Type="http://schemas.openxmlformats.org/officeDocument/2006/relationships/slideLayout" Target="../slideLayouts/slideLayout213.xml"/><Relationship Id="rId131" Type="http://schemas.openxmlformats.org/officeDocument/2006/relationships/slideLayout" Target="../slideLayouts/slideLayout234.xml"/><Relationship Id="rId152" Type="http://schemas.openxmlformats.org/officeDocument/2006/relationships/slideLayout" Target="../slideLayouts/slideLayout255.xml"/><Relationship Id="rId173" Type="http://schemas.openxmlformats.org/officeDocument/2006/relationships/slideLayout" Target="../slideLayouts/slideLayout276.xml"/><Relationship Id="rId194" Type="http://schemas.openxmlformats.org/officeDocument/2006/relationships/slideLayout" Target="../slideLayouts/slideLayout297.xml"/><Relationship Id="rId208" Type="http://schemas.openxmlformats.org/officeDocument/2006/relationships/slideLayout" Target="../slideLayouts/slideLayout311.xml"/><Relationship Id="rId229" Type="http://schemas.openxmlformats.org/officeDocument/2006/relationships/slideLayout" Target="../slideLayouts/slideLayout332.xml"/><Relationship Id="rId240" Type="http://schemas.openxmlformats.org/officeDocument/2006/relationships/slideLayout" Target="../slideLayouts/slideLayout343.xml"/><Relationship Id="rId261" Type="http://schemas.openxmlformats.org/officeDocument/2006/relationships/slideLayout" Target="../slideLayouts/slideLayout364.xml"/><Relationship Id="rId14" Type="http://schemas.openxmlformats.org/officeDocument/2006/relationships/slideLayout" Target="../slideLayouts/slideLayout117.xml"/><Relationship Id="rId35" Type="http://schemas.openxmlformats.org/officeDocument/2006/relationships/slideLayout" Target="../slideLayouts/slideLayout138.xml"/><Relationship Id="rId56" Type="http://schemas.openxmlformats.org/officeDocument/2006/relationships/slideLayout" Target="../slideLayouts/slideLayout159.xml"/><Relationship Id="rId77" Type="http://schemas.openxmlformats.org/officeDocument/2006/relationships/slideLayout" Target="../slideLayouts/slideLayout180.xml"/><Relationship Id="rId100" Type="http://schemas.openxmlformats.org/officeDocument/2006/relationships/slideLayout" Target="../slideLayouts/slideLayout203.xml"/><Relationship Id="rId282" Type="http://schemas.openxmlformats.org/officeDocument/2006/relationships/slideLayout" Target="../slideLayouts/slideLayout385.xml"/><Relationship Id="rId8" Type="http://schemas.openxmlformats.org/officeDocument/2006/relationships/slideLayout" Target="../slideLayouts/slideLayout111.xml"/><Relationship Id="rId98" Type="http://schemas.openxmlformats.org/officeDocument/2006/relationships/slideLayout" Target="../slideLayouts/slideLayout201.xml"/><Relationship Id="rId121" Type="http://schemas.openxmlformats.org/officeDocument/2006/relationships/slideLayout" Target="../slideLayouts/slideLayout224.xml"/><Relationship Id="rId142" Type="http://schemas.openxmlformats.org/officeDocument/2006/relationships/slideLayout" Target="../slideLayouts/slideLayout245.xml"/><Relationship Id="rId163" Type="http://schemas.openxmlformats.org/officeDocument/2006/relationships/slideLayout" Target="../slideLayouts/slideLayout266.xml"/><Relationship Id="rId184" Type="http://schemas.openxmlformats.org/officeDocument/2006/relationships/slideLayout" Target="../slideLayouts/slideLayout287.xml"/><Relationship Id="rId219" Type="http://schemas.openxmlformats.org/officeDocument/2006/relationships/slideLayout" Target="../slideLayouts/slideLayout322.xml"/><Relationship Id="rId230" Type="http://schemas.openxmlformats.org/officeDocument/2006/relationships/slideLayout" Target="../slideLayouts/slideLayout333.xml"/><Relationship Id="rId251" Type="http://schemas.openxmlformats.org/officeDocument/2006/relationships/slideLayout" Target="../slideLayouts/slideLayout354.xml"/><Relationship Id="rId25" Type="http://schemas.openxmlformats.org/officeDocument/2006/relationships/slideLayout" Target="../slideLayouts/slideLayout128.xml"/><Relationship Id="rId46" Type="http://schemas.openxmlformats.org/officeDocument/2006/relationships/slideLayout" Target="../slideLayouts/slideLayout149.xml"/><Relationship Id="rId67" Type="http://schemas.openxmlformats.org/officeDocument/2006/relationships/slideLayout" Target="../slideLayouts/slideLayout170.xml"/><Relationship Id="rId272" Type="http://schemas.openxmlformats.org/officeDocument/2006/relationships/slideLayout" Target="../slideLayouts/slideLayout375.xml"/><Relationship Id="rId88" Type="http://schemas.openxmlformats.org/officeDocument/2006/relationships/slideLayout" Target="../slideLayouts/slideLayout191.xml"/><Relationship Id="rId111" Type="http://schemas.openxmlformats.org/officeDocument/2006/relationships/slideLayout" Target="../slideLayouts/slideLayout214.xml"/><Relationship Id="rId132" Type="http://schemas.openxmlformats.org/officeDocument/2006/relationships/slideLayout" Target="../slideLayouts/slideLayout235.xml"/><Relationship Id="rId153" Type="http://schemas.openxmlformats.org/officeDocument/2006/relationships/slideLayout" Target="../slideLayouts/slideLayout256.xml"/><Relationship Id="rId174" Type="http://schemas.openxmlformats.org/officeDocument/2006/relationships/slideLayout" Target="../slideLayouts/slideLayout277.xml"/><Relationship Id="rId195" Type="http://schemas.openxmlformats.org/officeDocument/2006/relationships/slideLayout" Target="../slideLayouts/slideLayout298.xml"/><Relationship Id="rId209" Type="http://schemas.openxmlformats.org/officeDocument/2006/relationships/slideLayout" Target="../slideLayouts/slideLayout312.xml"/><Relationship Id="rId220" Type="http://schemas.openxmlformats.org/officeDocument/2006/relationships/slideLayout" Target="../slideLayouts/slideLayout323.xml"/><Relationship Id="rId241" Type="http://schemas.openxmlformats.org/officeDocument/2006/relationships/slideLayout" Target="../slideLayouts/slideLayout344.xml"/><Relationship Id="rId15" Type="http://schemas.openxmlformats.org/officeDocument/2006/relationships/slideLayout" Target="../slideLayouts/slideLayout118.xml"/><Relationship Id="rId36" Type="http://schemas.openxmlformats.org/officeDocument/2006/relationships/slideLayout" Target="../slideLayouts/slideLayout139.xml"/><Relationship Id="rId57" Type="http://schemas.openxmlformats.org/officeDocument/2006/relationships/slideLayout" Target="../slideLayouts/slideLayout160.xml"/><Relationship Id="rId262" Type="http://schemas.openxmlformats.org/officeDocument/2006/relationships/slideLayout" Target="../slideLayouts/slideLayout365.xml"/><Relationship Id="rId283" Type="http://schemas.openxmlformats.org/officeDocument/2006/relationships/slideLayout" Target="../slideLayouts/slideLayout386.xml"/><Relationship Id="rId78" Type="http://schemas.openxmlformats.org/officeDocument/2006/relationships/slideLayout" Target="../slideLayouts/slideLayout181.xml"/><Relationship Id="rId99" Type="http://schemas.openxmlformats.org/officeDocument/2006/relationships/slideLayout" Target="../slideLayouts/slideLayout202.xml"/><Relationship Id="rId101" Type="http://schemas.openxmlformats.org/officeDocument/2006/relationships/slideLayout" Target="../slideLayouts/slideLayout204.xml"/><Relationship Id="rId122" Type="http://schemas.openxmlformats.org/officeDocument/2006/relationships/slideLayout" Target="../slideLayouts/slideLayout225.xml"/><Relationship Id="rId143" Type="http://schemas.openxmlformats.org/officeDocument/2006/relationships/slideLayout" Target="../slideLayouts/slideLayout246.xml"/><Relationship Id="rId164" Type="http://schemas.openxmlformats.org/officeDocument/2006/relationships/slideLayout" Target="../slideLayouts/slideLayout267.xml"/><Relationship Id="rId185" Type="http://schemas.openxmlformats.org/officeDocument/2006/relationships/slideLayout" Target="../slideLayouts/slideLayout288.xml"/><Relationship Id="rId9" Type="http://schemas.openxmlformats.org/officeDocument/2006/relationships/slideLayout" Target="../slideLayouts/slideLayout112.xml"/><Relationship Id="rId210" Type="http://schemas.openxmlformats.org/officeDocument/2006/relationships/slideLayout" Target="../slideLayouts/slideLayout313.xml"/><Relationship Id="rId26" Type="http://schemas.openxmlformats.org/officeDocument/2006/relationships/slideLayout" Target="../slideLayouts/slideLayout129.xml"/><Relationship Id="rId231" Type="http://schemas.openxmlformats.org/officeDocument/2006/relationships/slideLayout" Target="../slideLayouts/slideLayout334.xml"/><Relationship Id="rId252" Type="http://schemas.openxmlformats.org/officeDocument/2006/relationships/slideLayout" Target="../slideLayouts/slideLayout355.xml"/><Relationship Id="rId273" Type="http://schemas.openxmlformats.org/officeDocument/2006/relationships/slideLayout" Target="../slideLayouts/slideLayout376.xml"/><Relationship Id="rId47" Type="http://schemas.openxmlformats.org/officeDocument/2006/relationships/slideLayout" Target="../slideLayouts/slideLayout150.xml"/><Relationship Id="rId68" Type="http://schemas.openxmlformats.org/officeDocument/2006/relationships/slideLayout" Target="../slideLayouts/slideLayout171.xml"/><Relationship Id="rId89" Type="http://schemas.openxmlformats.org/officeDocument/2006/relationships/slideLayout" Target="../slideLayouts/slideLayout192.xml"/><Relationship Id="rId112" Type="http://schemas.openxmlformats.org/officeDocument/2006/relationships/slideLayout" Target="../slideLayouts/slideLayout215.xml"/><Relationship Id="rId133" Type="http://schemas.openxmlformats.org/officeDocument/2006/relationships/slideLayout" Target="../slideLayouts/slideLayout236.xml"/><Relationship Id="rId154" Type="http://schemas.openxmlformats.org/officeDocument/2006/relationships/slideLayout" Target="../slideLayouts/slideLayout257.xml"/><Relationship Id="rId175" Type="http://schemas.openxmlformats.org/officeDocument/2006/relationships/slideLayout" Target="../slideLayouts/slideLayout278.xml"/><Relationship Id="rId196" Type="http://schemas.openxmlformats.org/officeDocument/2006/relationships/slideLayout" Target="../slideLayouts/slideLayout299.xml"/><Relationship Id="rId200" Type="http://schemas.openxmlformats.org/officeDocument/2006/relationships/slideLayout" Target="../slideLayouts/slideLayout303.xml"/><Relationship Id="rId16" Type="http://schemas.openxmlformats.org/officeDocument/2006/relationships/slideLayout" Target="../slideLayouts/slideLayout119.xml"/><Relationship Id="rId221" Type="http://schemas.openxmlformats.org/officeDocument/2006/relationships/slideLayout" Target="../slideLayouts/slideLayout324.xml"/><Relationship Id="rId242" Type="http://schemas.openxmlformats.org/officeDocument/2006/relationships/slideLayout" Target="../slideLayouts/slideLayout345.xml"/><Relationship Id="rId263" Type="http://schemas.openxmlformats.org/officeDocument/2006/relationships/slideLayout" Target="../slideLayouts/slideLayout366.xml"/><Relationship Id="rId284" Type="http://schemas.openxmlformats.org/officeDocument/2006/relationships/slideLayout" Target="../slideLayouts/slideLayout387.xml"/><Relationship Id="rId37" Type="http://schemas.openxmlformats.org/officeDocument/2006/relationships/slideLayout" Target="../slideLayouts/slideLayout140.xml"/><Relationship Id="rId58" Type="http://schemas.openxmlformats.org/officeDocument/2006/relationships/slideLayout" Target="../slideLayouts/slideLayout161.xml"/><Relationship Id="rId79" Type="http://schemas.openxmlformats.org/officeDocument/2006/relationships/slideLayout" Target="../slideLayouts/slideLayout182.xml"/><Relationship Id="rId102" Type="http://schemas.openxmlformats.org/officeDocument/2006/relationships/slideLayout" Target="../slideLayouts/slideLayout205.xml"/><Relationship Id="rId123" Type="http://schemas.openxmlformats.org/officeDocument/2006/relationships/slideLayout" Target="../slideLayouts/slideLayout226.xml"/><Relationship Id="rId144" Type="http://schemas.openxmlformats.org/officeDocument/2006/relationships/slideLayout" Target="../slideLayouts/slideLayout247.xml"/><Relationship Id="rId90" Type="http://schemas.openxmlformats.org/officeDocument/2006/relationships/slideLayout" Target="../slideLayouts/slideLayout193.xml"/><Relationship Id="rId165" Type="http://schemas.openxmlformats.org/officeDocument/2006/relationships/slideLayout" Target="../slideLayouts/slideLayout268.xml"/><Relationship Id="rId186" Type="http://schemas.openxmlformats.org/officeDocument/2006/relationships/slideLayout" Target="../slideLayouts/slideLayout289.xml"/><Relationship Id="rId211" Type="http://schemas.openxmlformats.org/officeDocument/2006/relationships/slideLayout" Target="../slideLayouts/slideLayout314.xml"/><Relationship Id="rId232" Type="http://schemas.openxmlformats.org/officeDocument/2006/relationships/slideLayout" Target="../slideLayouts/slideLayout335.xml"/><Relationship Id="rId253" Type="http://schemas.openxmlformats.org/officeDocument/2006/relationships/slideLayout" Target="../slideLayouts/slideLayout356.xml"/><Relationship Id="rId274" Type="http://schemas.openxmlformats.org/officeDocument/2006/relationships/slideLayout" Target="../slideLayouts/slideLayout377.xml"/><Relationship Id="rId27" Type="http://schemas.openxmlformats.org/officeDocument/2006/relationships/slideLayout" Target="../slideLayouts/slideLayout130.xml"/><Relationship Id="rId48" Type="http://schemas.openxmlformats.org/officeDocument/2006/relationships/slideLayout" Target="../slideLayouts/slideLayout151.xml"/><Relationship Id="rId69" Type="http://schemas.openxmlformats.org/officeDocument/2006/relationships/slideLayout" Target="../slideLayouts/slideLayout172.xml"/><Relationship Id="rId113" Type="http://schemas.openxmlformats.org/officeDocument/2006/relationships/slideLayout" Target="../slideLayouts/slideLayout216.xml"/><Relationship Id="rId134" Type="http://schemas.openxmlformats.org/officeDocument/2006/relationships/slideLayout" Target="../slideLayouts/slideLayout237.xml"/><Relationship Id="rId80" Type="http://schemas.openxmlformats.org/officeDocument/2006/relationships/slideLayout" Target="../slideLayouts/slideLayout183.xml"/><Relationship Id="rId155" Type="http://schemas.openxmlformats.org/officeDocument/2006/relationships/slideLayout" Target="../slideLayouts/slideLayout258.xml"/><Relationship Id="rId176" Type="http://schemas.openxmlformats.org/officeDocument/2006/relationships/slideLayout" Target="../slideLayouts/slideLayout279.xml"/><Relationship Id="rId197" Type="http://schemas.openxmlformats.org/officeDocument/2006/relationships/slideLayout" Target="../slideLayouts/slideLayout300.xml"/><Relationship Id="rId201" Type="http://schemas.openxmlformats.org/officeDocument/2006/relationships/slideLayout" Target="../slideLayouts/slideLayout304.xml"/><Relationship Id="rId222" Type="http://schemas.openxmlformats.org/officeDocument/2006/relationships/slideLayout" Target="../slideLayouts/slideLayout325.xml"/><Relationship Id="rId243" Type="http://schemas.openxmlformats.org/officeDocument/2006/relationships/slideLayout" Target="../slideLayouts/slideLayout346.xml"/><Relationship Id="rId264" Type="http://schemas.openxmlformats.org/officeDocument/2006/relationships/slideLayout" Target="../slideLayouts/slideLayout367.xml"/><Relationship Id="rId285" Type="http://schemas.openxmlformats.org/officeDocument/2006/relationships/slideLayout" Target="../slideLayouts/slideLayout388.xml"/><Relationship Id="rId17" Type="http://schemas.openxmlformats.org/officeDocument/2006/relationships/slideLayout" Target="../slideLayouts/slideLayout120.xml"/><Relationship Id="rId38" Type="http://schemas.openxmlformats.org/officeDocument/2006/relationships/slideLayout" Target="../slideLayouts/slideLayout141.xml"/><Relationship Id="rId59" Type="http://schemas.openxmlformats.org/officeDocument/2006/relationships/slideLayout" Target="../slideLayouts/slideLayout162.xml"/><Relationship Id="rId103" Type="http://schemas.openxmlformats.org/officeDocument/2006/relationships/slideLayout" Target="../slideLayouts/slideLayout206.xml"/><Relationship Id="rId124" Type="http://schemas.openxmlformats.org/officeDocument/2006/relationships/slideLayout" Target="../slideLayouts/slideLayout227.xml"/><Relationship Id="rId70" Type="http://schemas.openxmlformats.org/officeDocument/2006/relationships/slideLayout" Target="../slideLayouts/slideLayout173.xml"/><Relationship Id="rId91" Type="http://schemas.openxmlformats.org/officeDocument/2006/relationships/slideLayout" Target="../slideLayouts/slideLayout194.xml"/><Relationship Id="rId145" Type="http://schemas.openxmlformats.org/officeDocument/2006/relationships/slideLayout" Target="../slideLayouts/slideLayout248.xml"/><Relationship Id="rId166" Type="http://schemas.openxmlformats.org/officeDocument/2006/relationships/slideLayout" Target="../slideLayouts/slideLayout269.xml"/><Relationship Id="rId187" Type="http://schemas.openxmlformats.org/officeDocument/2006/relationships/slideLayout" Target="../slideLayouts/slideLayout290.xml"/><Relationship Id="rId1" Type="http://schemas.openxmlformats.org/officeDocument/2006/relationships/slideLayout" Target="../slideLayouts/slideLayout104.xml"/><Relationship Id="rId212" Type="http://schemas.openxmlformats.org/officeDocument/2006/relationships/slideLayout" Target="../slideLayouts/slideLayout315.xml"/><Relationship Id="rId233" Type="http://schemas.openxmlformats.org/officeDocument/2006/relationships/slideLayout" Target="../slideLayouts/slideLayout336.xml"/><Relationship Id="rId254" Type="http://schemas.openxmlformats.org/officeDocument/2006/relationships/slideLayout" Target="../slideLayouts/slideLayout357.xml"/><Relationship Id="rId28" Type="http://schemas.openxmlformats.org/officeDocument/2006/relationships/slideLayout" Target="../slideLayouts/slideLayout131.xml"/><Relationship Id="rId49" Type="http://schemas.openxmlformats.org/officeDocument/2006/relationships/slideLayout" Target="../slideLayouts/slideLayout152.xml"/><Relationship Id="rId114" Type="http://schemas.openxmlformats.org/officeDocument/2006/relationships/slideLayout" Target="../slideLayouts/slideLayout217.xml"/><Relationship Id="rId275" Type="http://schemas.openxmlformats.org/officeDocument/2006/relationships/slideLayout" Target="../slideLayouts/slideLayout378.xml"/><Relationship Id="rId60" Type="http://schemas.openxmlformats.org/officeDocument/2006/relationships/slideLayout" Target="../slideLayouts/slideLayout163.xml"/><Relationship Id="rId81" Type="http://schemas.openxmlformats.org/officeDocument/2006/relationships/slideLayout" Target="../slideLayouts/slideLayout184.xml"/><Relationship Id="rId135" Type="http://schemas.openxmlformats.org/officeDocument/2006/relationships/slideLayout" Target="../slideLayouts/slideLayout238.xml"/><Relationship Id="rId156" Type="http://schemas.openxmlformats.org/officeDocument/2006/relationships/slideLayout" Target="../slideLayouts/slideLayout259.xml"/><Relationship Id="rId177" Type="http://schemas.openxmlformats.org/officeDocument/2006/relationships/slideLayout" Target="../slideLayouts/slideLayout280.xml"/><Relationship Id="rId198" Type="http://schemas.openxmlformats.org/officeDocument/2006/relationships/slideLayout" Target="../slideLayouts/slideLayout301.xml"/><Relationship Id="rId202" Type="http://schemas.openxmlformats.org/officeDocument/2006/relationships/slideLayout" Target="../slideLayouts/slideLayout305.xml"/><Relationship Id="rId223" Type="http://schemas.openxmlformats.org/officeDocument/2006/relationships/slideLayout" Target="../slideLayouts/slideLayout326.xml"/><Relationship Id="rId244" Type="http://schemas.openxmlformats.org/officeDocument/2006/relationships/slideLayout" Target="../slideLayouts/slideLayout347.xml"/><Relationship Id="rId18" Type="http://schemas.openxmlformats.org/officeDocument/2006/relationships/slideLayout" Target="../slideLayouts/slideLayout121.xml"/><Relationship Id="rId39" Type="http://schemas.openxmlformats.org/officeDocument/2006/relationships/slideLayout" Target="../slideLayouts/slideLayout142.xml"/><Relationship Id="rId265" Type="http://schemas.openxmlformats.org/officeDocument/2006/relationships/slideLayout" Target="../slideLayouts/slideLayout368.xml"/><Relationship Id="rId286" Type="http://schemas.openxmlformats.org/officeDocument/2006/relationships/slideLayout" Target="../slideLayouts/slideLayout389.xml"/><Relationship Id="rId50" Type="http://schemas.openxmlformats.org/officeDocument/2006/relationships/slideLayout" Target="../slideLayouts/slideLayout153.xml"/><Relationship Id="rId104" Type="http://schemas.openxmlformats.org/officeDocument/2006/relationships/slideLayout" Target="../slideLayouts/slideLayout207.xml"/><Relationship Id="rId125" Type="http://schemas.openxmlformats.org/officeDocument/2006/relationships/slideLayout" Target="../slideLayouts/slideLayout228.xml"/><Relationship Id="rId146" Type="http://schemas.openxmlformats.org/officeDocument/2006/relationships/slideLayout" Target="../slideLayouts/slideLayout249.xml"/><Relationship Id="rId167" Type="http://schemas.openxmlformats.org/officeDocument/2006/relationships/slideLayout" Target="../slideLayouts/slideLayout270.xml"/><Relationship Id="rId188" Type="http://schemas.openxmlformats.org/officeDocument/2006/relationships/slideLayout" Target="../slideLayouts/slideLayout291.xml"/><Relationship Id="rId71" Type="http://schemas.openxmlformats.org/officeDocument/2006/relationships/slideLayout" Target="../slideLayouts/slideLayout174.xml"/><Relationship Id="rId92" Type="http://schemas.openxmlformats.org/officeDocument/2006/relationships/slideLayout" Target="../slideLayouts/slideLayout195.xml"/><Relationship Id="rId213" Type="http://schemas.openxmlformats.org/officeDocument/2006/relationships/slideLayout" Target="../slideLayouts/slideLayout316.xml"/><Relationship Id="rId234" Type="http://schemas.openxmlformats.org/officeDocument/2006/relationships/slideLayout" Target="../slideLayouts/slideLayout337.xml"/><Relationship Id="rId2" Type="http://schemas.openxmlformats.org/officeDocument/2006/relationships/slideLayout" Target="../slideLayouts/slideLayout105.xml"/><Relationship Id="rId29" Type="http://schemas.openxmlformats.org/officeDocument/2006/relationships/slideLayout" Target="../slideLayouts/slideLayout132.xml"/><Relationship Id="rId255" Type="http://schemas.openxmlformats.org/officeDocument/2006/relationships/slideLayout" Target="../slideLayouts/slideLayout358.xml"/><Relationship Id="rId276" Type="http://schemas.openxmlformats.org/officeDocument/2006/relationships/slideLayout" Target="../slideLayouts/slideLayout379.xml"/><Relationship Id="rId40" Type="http://schemas.openxmlformats.org/officeDocument/2006/relationships/slideLayout" Target="../slideLayouts/slideLayout143.xml"/><Relationship Id="rId115" Type="http://schemas.openxmlformats.org/officeDocument/2006/relationships/slideLayout" Target="../slideLayouts/slideLayout218.xml"/><Relationship Id="rId136" Type="http://schemas.openxmlformats.org/officeDocument/2006/relationships/slideLayout" Target="../slideLayouts/slideLayout239.xml"/><Relationship Id="rId157" Type="http://schemas.openxmlformats.org/officeDocument/2006/relationships/slideLayout" Target="../slideLayouts/slideLayout260.xml"/><Relationship Id="rId178" Type="http://schemas.openxmlformats.org/officeDocument/2006/relationships/slideLayout" Target="../slideLayouts/slideLayout281.xml"/><Relationship Id="rId61" Type="http://schemas.openxmlformats.org/officeDocument/2006/relationships/slideLayout" Target="../slideLayouts/slideLayout164.xml"/><Relationship Id="rId82" Type="http://schemas.openxmlformats.org/officeDocument/2006/relationships/slideLayout" Target="../slideLayouts/slideLayout185.xml"/><Relationship Id="rId199" Type="http://schemas.openxmlformats.org/officeDocument/2006/relationships/slideLayout" Target="../slideLayouts/slideLayout302.xml"/><Relationship Id="rId203" Type="http://schemas.openxmlformats.org/officeDocument/2006/relationships/slideLayout" Target="../slideLayouts/slideLayout306.xml"/><Relationship Id="rId19" Type="http://schemas.openxmlformats.org/officeDocument/2006/relationships/slideLayout" Target="../slideLayouts/slideLayout122.xml"/><Relationship Id="rId224" Type="http://schemas.openxmlformats.org/officeDocument/2006/relationships/slideLayout" Target="../slideLayouts/slideLayout327.xml"/><Relationship Id="rId245" Type="http://schemas.openxmlformats.org/officeDocument/2006/relationships/slideLayout" Target="../slideLayouts/slideLayout348.xml"/><Relationship Id="rId266" Type="http://schemas.openxmlformats.org/officeDocument/2006/relationships/slideLayout" Target="../slideLayouts/slideLayout369.xml"/><Relationship Id="rId287" Type="http://schemas.openxmlformats.org/officeDocument/2006/relationships/slideLayout" Target="../slideLayouts/slideLayout390.xml"/><Relationship Id="rId30" Type="http://schemas.openxmlformats.org/officeDocument/2006/relationships/slideLayout" Target="../slideLayouts/slideLayout133.xml"/><Relationship Id="rId105" Type="http://schemas.openxmlformats.org/officeDocument/2006/relationships/slideLayout" Target="../slideLayouts/slideLayout208.xml"/><Relationship Id="rId126" Type="http://schemas.openxmlformats.org/officeDocument/2006/relationships/slideLayout" Target="../slideLayouts/slideLayout229.xml"/><Relationship Id="rId147" Type="http://schemas.openxmlformats.org/officeDocument/2006/relationships/slideLayout" Target="../slideLayouts/slideLayout250.xml"/><Relationship Id="rId168" Type="http://schemas.openxmlformats.org/officeDocument/2006/relationships/slideLayout" Target="../slideLayouts/slideLayout271.xml"/><Relationship Id="rId51" Type="http://schemas.openxmlformats.org/officeDocument/2006/relationships/slideLayout" Target="../slideLayouts/slideLayout154.xml"/><Relationship Id="rId72" Type="http://schemas.openxmlformats.org/officeDocument/2006/relationships/slideLayout" Target="../slideLayouts/slideLayout175.xml"/><Relationship Id="rId93" Type="http://schemas.openxmlformats.org/officeDocument/2006/relationships/slideLayout" Target="../slideLayouts/slideLayout196.xml"/><Relationship Id="rId189" Type="http://schemas.openxmlformats.org/officeDocument/2006/relationships/slideLayout" Target="../slideLayouts/slideLayout292.xml"/><Relationship Id="rId3" Type="http://schemas.openxmlformats.org/officeDocument/2006/relationships/slideLayout" Target="../slideLayouts/slideLayout106.xml"/><Relationship Id="rId214" Type="http://schemas.openxmlformats.org/officeDocument/2006/relationships/slideLayout" Target="../slideLayouts/slideLayout317.xml"/><Relationship Id="rId235" Type="http://schemas.openxmlformats.org/officeDocument/2006/relationships/slideLayout" Target="../slideLayouts/slideLayout338.xml"/><Relationship Id="rId256" Type="http://schemas.openxmlformats.org/officeDocument/2006/relationships/slideLayout" Target="../slideLayouts/slideLayout359.xml"/><Relationship Id="rId277" Type="http://schemas.openxmlformats.org/officeDocument/2006/relationships/slideLayout" Target="../slideLayouts/slideLayout380.xml"/><Relationship Id="rId116" Type="http://schemas.openxmlformats.org/officeDocument/2006/relationships/slideLayout" Target="../slideLayouts/slideLayout219.xml"/><Relationship Id="rId137" Type="http://schemas.openxmlformats.org/officeDocument/2006/relationships/slideLayout" Target="../slideLayouts/slideLayout240.xml"/><Relationship Id="rId158" Type="http://schemas.openxmlformats.org/officeDocument/2006/relationships/slideLayout" Target="../slideLayouts/slideLayout261.xml"/><Relationship Id="rId20" Type="http://schemas.openxmlformats.org/officeDocument/2006/relationships/slideLayout" Target="../slideLayouts/slideLayout123.xml"/><Relationship Id="rId41" Type="http://schemas.openxmlformats.org/officeDocument/2006/relationships/slideLayout" Target="../slideLayouts/slideLayout144.xml"/><Relationship Id="rId62" Type="http://schemas.openxmlformats.org/officeDocument/2006/relationships/slideLayout" Target="../slideLayouts/slideLayout165.xml"/><Relationship Id="rId83" Type="http://schemas.openxmlformats.org/officeDocument/2006/relationships/slideLayout" Target="../slideLayouts/slideLayout186.xml"/><Relationship Id="rId179" Type="http://schemas.openxmlformats.org/officeDocument/2006/relationships/slideLayout" Target="../slideLayouts/slideLayout282.xml"/><Relationship Id="rId190" Type="http://schemas.openxmlformats.org/officeDocument/2006/relationships/slideLayout" Target="../slideLayouts/slideLayout293.xml"/><Relationship Id="rId204" Type="http://schemas.openxmlformats.org/officeDocument/2006/relationships/slideLayout" Target="../slideLayouts/slideLayout307.xml"/><Relationship Id="rId225" Type="http://schemas.openxmlformats.org/officeDocument/2006/relationships/slideLayout" Target="../slideLayouts/slideLayout328.xml"/><Relationship Id="rId246" Type="http://schemas.openxmlformats.org/officeDocument/2006/relationships/slideLayout" Target="../slideLayouts/slideLayout349.xml"/><Relationship Id="rId267" Type="http://schemas.openxmlformats.org/officeDocument/2006/relationships/slideLayout" Target="../slideLayouts/slideLayout370.xml"/><Relationship Id="rId288" Type="http://schemas.openxmlformats.org/officeDocument/2006/relationships/slideLayout" Target="../slideLayouts/slideLayout391.xml"/><Relationship Id="rId106" Type="http://schemas.openxmlformats.org/officeDocument/2006/relationships/slideLayout" Target="../slideLayouts/slideLayout209.xml"/><Relationship Id="rId127" Type="http://schemas.openxmlformats.org/officeDocument/2006/relationships/slideLayout" Target="../slideLayouts/slideLayout230.xml"/><Relationship Id="rId10" Type="http://schemas.openxmlformats.org/officeDocument/2006/relationships/slideLayout" Target="../slideLayouts/slideLayout113.xml"/><Relationship Id="rId31" Type="http://schemas.openxmlformats.org/officeDocument/2006/relationships/slideLayout" Target="../slideLayouts/slideLayout134.xml"/><Relationship Id="rId52" Type="http://schemas.openxmlformats.org/officeDocument/2006/relationships/slideLayout" Target="../slideLayouts/slideLayout155.xml"/><Relationship Id="rId73" Type="http://schemas.openxmlformats.org/officeDocument/2006/relationships/slideLayout" Target="../slideLayouts/slideLayout176.xml"/><Relationship Id="rId94" Type="http://schemas.openxmlformats.org/officeDocument/2006/relationships/slideLayout" Target="../slideLayouts/slideLayout197.xml"/><Relationship Id="rId148" Type="http://schemas.openxmlformats.org/officeDocument/2006/relationships/slideLayout" Target="../slideLayouts/slideLayout251.xml"/><Relationship Id="rId169" Type="http://schemas.openxmlformats.org/officeDocument/2006/relationships/slideLayout" Target="../slideLayouts/slideLayout272.xml"/><Relationship Id="rId4" Type="http://schemas.openxmlformats.org/officeDocument/2006/relationships/slideLayout" Target="../slideLayouts/slideLayout107.xml"/><Relationship Id="rId180" Type="http://schemas.openxmlformats.org/officeDocument/2006/relationships/slideLayout" Target="../slideLayouts/slideLayout283.xml"/><Relationship Id="rId215" Type="http://schemas.openxmlformats.org/officeDocument/2006/relationships/slideLayout" Target="../slideLayouts/slideLayout318.xml"/><Relationship Id="rId236" Type="http://schemas.openxmlformats.org/officeDocument/2006/relationships/slideLayout" Target="../slideLayouts/slideLayout339.xml"/><Relationship Id="rId257" Type="http://schemas.openxmlformats.org/officeDocument/2006/relationships/slideLayout" Target="../slideLayouts/slideLayout360.xml"/><Relationship Id="rId278" Type="http://schemas.openxmlformats.org/officeDocument/2006/relationships/slideLayout" Target="../slideLayouts/slideLayout381.xml"/><Relationship Id="rId42" Type="http://schemas.openxmlformats.org/officeDocument/2006/relationships/slideLayout" Target="../slideLayouts/slideLayout145.xml"/><Relationship Id="rId84" Type="http://schemas.openxmlformats.org/officeDocument/2006/relationships/slideLayout" Target="../slideLayouts/slideLayout187.xml"/><Relationship Id="rId138" Type="http://schemas.openxmlformats.org/officeDocument/2006/relationships/slideLayout" Target="../slideLayouts/slideLayout241.xml"/><Relationship Id="rId191" Type="http://schemas.openxmlformats.org/officeDocument/2006/relationships/slideLayout" Target="../slideLayouts/slideLayout294.xml"/><Relationship Id="rId205" Type="http://schemas.openxmlformats.org/officeDocument/2006/relationships/slideLayout" Target="../slideLayouts/slideLayout308.xml"/><Relationship Id="rId247" Type="http://schemas.openxmlformats.org/officeDocument/2006/relationships/slideLayout" Target="../slideLayouts/slideLayout350.xml"/><Relationship Id="rId107" Type="http://schemas.openxmlformats.org/officeDocument/2006/relationships/slideLayout" Target="../slideLayouts/slideLayout210.xml"/><Relationship Id="rId289" Type="http://schemas.openxmlformats.org/officeDocument/2006/relationships/slideLayout" Target="../slideLayouts/slideLayout392.xml"/><Relationship Id="rId11" Type="http://schemas.openxmlformats.org/officeDocument/2006/relationships/slideLayout" Target="../slideLayouts/slideLayout114.xml"/><Relationship Id="rId53" Type="http://schemas.openxmlformats.org/officeDocument/2006/relationships/slideLayout" Target="../slideLayouts/slideLayout156.xml"/><Relationship Id="rId149" Type="http://schemas.openxmlformats.org/officeDocument/2006/relationships/slideLayout" Target="../slideLayouts/slideLayout252.xml"/><Relationship Id="rId95" Type="http://schemas.openxmlformats.org/officeDocument/2006/relationships/slideLayout" Target="../slideLayouts/slideLayout198.xml"/><Relationship Id="rId160" Type="http://schemas.openxmlformats.org/officeDocument/2006/relationships/slideLayout" Target="../slideLayouts/slideLayout263.xml"/><Relationship Id="rId216" Type="http://schemas.openxmlformats.org/officeDocument/2006/relationships/slideLayout" Target="../slideLayouts/slideLayout319.xml"/><Relationship Id="rId258" Type="http://schemas.openxmlformats.org/officeDocument/2006/relationships/slideLayout" Target="../slideLayouts/slideLayout361.xml"/><Relationship Id="rId22" Type="http://schemas.openxmlformats.org/officeDocument/2006/relationships/slideLayout" Target="../slideLayouts/slideLayout125.xml"/><Relationship Id="rId64" Type="http://schemas.openxmlformats.org/officeDocument/2006/relationships/slideLayout" Target="../slideLayouts/slideLayout167.xml"/><Relationship Id="rId118" Type="http://schemas.openxmlformats.org/officeDocument/2006/relationships/slideLayout" Target="../slideLayouts/slideLayout221.xml"/><Relationship Id="rId171" Type="http://schemas.openxmlformats.org/officeDocument/2006/relationships/slideLayout" Target="../slideLayouts/slideLayout274.xml"/><Relationship Id="rId227" Type="http://schemas.openxmlformats.org/officeDocument/2006/relationships/slideLayout" Target="../slideLayouts/slideLayout3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7.xml"/><Relationship Id="rId18" Type="http://schemas.openxmlformats.org/officeDocument/2006/relationships/slideLayout" Target="../slideLayouts/slideLayout412.xml"/><Relationship Id="rId26" Type="http://schemas.openxmlformats.org/officeDocument/2006/relationships/slideLayout" Target="../slideLayouts/slideLayout420.xml"/><Relationship Id="rId3" Type="http://schemas.openxmlformats.org/officeDocument/2006/relationships/slideLayout" Target="../slideLayouts/slideLayout397.xml"/><Relationship Id="rId21" Type="http://schemas.openxmlformats.org/officeDocument/2006/relationships/slideLayout" Target="../slideLayouts/slideLayout415.xml"/><Relationship Id="rId34" Type="http://schemas.openxmlformats.org/officeDocument/2006/relationships/slideLayout" Target="../slideLayouts/slideLayout428.xml"/><Relationship Id="rId7" Type="http://schemas.openxmlformats.org/officeDocument/2006/relationships/slideLayout" Target="../slideLayouts/slideLayout401.xml"/><Relationship Id="rId12" Type="http://schemas.openxmlformats.org/officeDocument/2006/relationships/slideLayout" Target="../slideLayouts/slideLayout406.xml"/><Relationship Id="rId17" Type="http://schemas.openxmlformats.org/officeDocument/2006/relationships/slideLayout" Target="../slideLayouts/slideLayout411.xml"/><Relationship Id="rId25" Type="http://schemas.openxmlformats.org/officeDocument/2006/relationships/slideLayout" Target="../slideLayouts/slideLayout419.xml"/><Relationship Id="rId33" Type="http://schemas.openxmlformats.org/officeDocument/2006/relationships/slideLayout" Target="../slideLayouts/slideLayout427.xml"/><Relationship Id="rId2" Type="http://schemas.openxmlformats.org/officeDocument/2006/relationships/slideLayout" Target="../slideLayouts/slideLayout396.xml"/><Relationship Id="rId16" Type="http://schemas.openxmlformats.org/officeDocument/2006/relationships/slideLayout" Target="../slideLayouts/slideLayout410.xml"/><Relationship Id="rId20" Type="http://schemas.openxmlformats.org/officeDocument/2006/relationships/slideLayout" Target="../slideLayouts/slideLayout414.xml"/><Relationship Id="rId29" Type="http://schemas.openxmlformats.org/officeDocument/2006/relationships/slideLayout" Target="../slideLayouts/slideLayout423.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24" Type="http://schemas.openxmlformats.org/officeDocument/2006/relationships/slideLayout" Target="../slideLayouts/slideLayout418.xml"/><Relationship Id="rId32" Type="http://schemas.openxmlformats.org/officeDocument/2006/relationships/slideLayout" Target="../slideLayouts/slideLayout426.xml"/><Relationship Id="rId5" Type="http://schemas.openxmlformats.org/officeDocument/2006/relationships/slideLayout" Target="../slideLayouts/slideLayout399.xml"/><Relationship Id="rId15" Type="http://schemas.openxmlformats.org/officeDocument/2006/relationships/slideLayout" Target="../slideLayouts/slideLayout409.xml"/><Relationship Id="rId23" Type="http://schemas.openxmlformats.org/officeDocument/2006/relationships/slideLayout" Target="../slideLayouts/slideLayout417.xml"/><Relationship Id="rId28" Type="http://schemas.openxmlformats.org/officeDocument/2006/relationships/slideLayout" Target="../slideLayouts/slideLayout422.xml"/><Relationship Id="rId10" Type="http://schemas.openxmlformats.org/officeDocument/2006/relationships/slideLayout" Target="../slideLayouts/slideLayout404.xml"/><Relationship Id="rId19" Type="http://schemas.openxmlformats.org/officeDocument/2006/relationships/slideLayout" Target="../slideLayouts/slideLayout413.xml"/><Relationship Id="rId31" Type="http://schemas.openxmlformats.org/officeDocument/2006/relationships/slideLayout" Target="../slideLayouts/slideLayout425.xml"/><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slideLayout" Target="../slideLayouts/slideLayout408.xml"/><Relationship Id="rId22" Type="http://schemas.openxmlformats.org/officeDocument/2006/relationships/slideLayout" Target="../slideLayouts/slideLayout416.xml"/><Relationship Id="rId27" Type="http://schemas.openxmlformats.org/officeDocument/2006/relationships/slideLayout" Target="../slideLayouts/slideLayout421.xml"/><Relationship Id="rId30" Type="http://schemas.openxmlformats.org/officeDocument/2006/relationships/slideLayout" Target="../slideLayouts/slideLayout424.xml"/><Relationship Id="rId35" Type="http://schemas.openxmlformats.org/officeDocument/2006/relationships/theme" Target="../theme/theme3.xml"/><Relationship Id="rId8" Type="http://schemas.openxmlformats.org/officeDocument/2006/relationships/slideLayout" Target="../slideLayouts/slideLayout402.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545.xml"/><Relationship Id="rId21" Type="http://schemas.openxmlformats.org/officeDocument/2006/relationships/slideLayout" Target="../slideLayouts/slideLayout449.xml"/><Relationship Id="rId42" Type="http://schemas.openxmlformats.org/officeDocument/2006/relationships/slideLayout" Target="../slideLayouts/slideLayout470.xml"/><Relationship Id="rId63" Type="http://schemas.openxmlformats.org/officeDocument/2006/relationships/slideLayout" Target="../slideLayouts/slideLayout491.xml"/><Relationship Id="rId84" Type="http://schemas.openxmlformats.org/officeDocument/2006/relationships/slideLayout" Target="../slideLayouts/slideLayout512.xml"/><Relationship Id="rId138" Type="http://schemas.openxmlformats.org/officeDocument/2006/relationships/slideLayout" Target="../slideLayouts/slideLayout566.xml"/><Relationship Id="rId159" Type="http://schemas.openxmlformats.org/officeDocument/2006/relationships/slideLayout" Target="../slideLayouts/slideLayout587.xml"/><Relationship Id="rId170" Type="http://schemas.openxmlformats.org/officeDocument/2006/relationships/slideLayout" Target="../slideLayouts/slideLayout598.xml"/><Relationship Id="rId191" Type="http://schemas.openxmlformats.org/officeDocument/2006/relationships/slideLayout" Target="../slideLayouts/slideLayout619.xml"/><Relationship Id="rId205" Type="http://schemas.openxmlformats.org/officeDocument/2006/relationships/slideLayout" Target="../slideLayouts/slideLayout633.xml"/><Relationship Id="rId107" Type="http://schemas.openxmlformats.org/officeDocument/2006/relationships/slideLayout" Target="../slideLayouts/slideLayout535.xml"/><Relationship Id="rId11" Type="http://schemas.openxmlformats.org/officeDocument/2006/relationships/slideLayout" Target="../slideLayouts/slideLayout439.xml"/><Relationship Id="rId32" Type="http://schemas.openxmlformats.org/officeDocument/2006/relationships/slideLayout" Target="../slideLayouts/slideLayout460.xml"/><Relationship Id="rId53" Type="http://schemas.openxmlformats.org/officeDocument/2006/relationships/slideLayout" Target="../slideLayouts/slideLayout481.xml"/><Relationship Id="rId74" Type="http://schemas.openxmlformats.org/officeDocument/2006/relationships/slideLayout" Target="../slideLayouts/slideLayout502.xml"/><Relationship Id="rId128" Type="http://schemas.openxmlformats.org/officeDocument/2006/relationships/slideLayout" Target="../slideLayouts/slideLayout556.xml"/><Relationship Id="rId149" Type="http://schemas.openxmlformats.org/officeDocument/2006/relationships/slideLayout" Target="../slideLayouts/slideLayout577.xml"/><Relationship Id="rId5" Type="http://schemas.openxmlformats.org/officeDocument/2006/relationships/slideLayout" Target="../slideLayouts/slideLayout433.xml"/><Relationship Id="rId95" Type="http://schemas.openxmlformats.org/officeDocument/2006/relationships/slideLayout" Target="../slideLayouts/slideLayout523.xml"/><Relationship Id="rId160" Type="http://schemas.openxmlformats.org/officeDocument/2006/relationships/slideLayout" Target="../slideLayouts/slideLayout588.xml"/><Relationship Id="rId181" Type="http://schemas.openxmlformats.org/officeDocument/2006/relationships/slideLayout" Target="../slideLayouts/slideLayout609.xml"/><Relationship Id="rId216" Type="http://schemas.openxmlformats.org/officeDocument/2006/relationships/slideLayout" Target="../slideLayouts/slideLayout644.xml"/><Relationship Id="rId22" Type="http://schemas.openxmlformats.org/officeDocument/2006/relationships/slideLayout" Target="../slideLayouts/slideLayout450.xml"/><Relationship Id="rId43" Type="http://schemas.openxmlformats.org/officeDocument/2006/relationships/slideLayout" Target="../slideLayouts/slideLayout471.xml"/><Relationship Id="rId64" Type="http://schemas.openxmlformats.org/officeDocument/2006/relationships/slideLayout" Target="../slideLayouts/slideLayout492.xml"/><Relationship Id="rId118" Type="http://schemas.openxmlformats.org/officeDocument/2006/relationships/slideLayout" Target="../slideLayouts/slideLayout546.xml"/><Relationship Id="rId139" Type="http://schemas.openxmlformats.org/officeDocument/2006/relationships/slideLayout" Target="../slideLayouts/slideLayout567.xml"/><Relationship Id="rId85" Type="http://schemas.openxmlformats.org/officeDocument/2006/relationships/slideLayout" Target="../slideLayouts/slideLayout513.xml"/><Relationship Id="rId150" Type="http://schemas.openxmlformats.org/officeDocument/2006/relationships/slideLayout" Target="../slideLayouts/slideLayout578.xml"/><Relationship Id="rId171" Type="http://schemas.openxmlformats.org/officeDocument/2006/relationships/slideLayout" Target="../slideLayouts/slideLayout599.xml"/><Relationship Id="rId192" Type="http://schemas.openxmlformats.org/officeDocument/2006/relationships/slideLayout" Target="../slideLayouts/slideLayout620.xml"/><Relationship Id="rId206" Type="http://schemas.openxmlformats.org/officeDocument/2006/relationships/slideLayout" Target="../slideLayouts/slideLayout634.xml"/><Relationship Id="rId12" Type="http://schemas.openxmlformats.org/officeDocument/2006/relationships/slideLayout" Target="../slideLayouts/slideLayout440.xml"/><Relationship Id="rId33" Type="http://schemas.openxmlformats.org/officeDocument/2006/relationships/slideLayout" Target="../slideLayouts/slideLayout461.xml"/><Relationship Id="rId108" Type="http://schemas.openxmlformats.org/officeDocument/2006/relationships/slideLayout" Target="../slideLayouts/slideLayout536.xml"/><Relationship Id="rId129" Type="http://schemas.openxmlformats.org/officeDocument/2006/relationships/slideLayout" Target="../slideLayouts/slideLayout557.xml"/><Relationship Id="rId54" Type="http://schemas.openxmlformats.org/officeDocument/2006/relationships/slideLayout" Target="../slideLayouts/slideLayout482.xml"/><Relationship Id="rId75" Type="http://schemas.openxmlformats.org/officeDocument/2006/relationships/slideLayout" Target="../slideLayouts/slideLayout503.xml"/><Relationship Id="rId96" Type="http://schemas.openxmlformats.org/officeDocument/2006/relationships/slideLayout" Target="../slideLayouts/slideLayout524.xml"/><Relationship Id="rId140" Type="http://schemas.openxmlformats.org/officeDocument/2006/relationships/slideLayout" Target="../slideLayouts/slideLayout568.xml"/><Relationship Id="rId161" Type="http://schemas.openxmlformats.org/officeDocument/2006/relationships/slideLayout" Target="../slideLayouts/slideLayout589.xml"/><Relationship Id="rId182" Type="http://schemas.openxmlformats.org/officeDocument/2006/relationships/slideLayout" Target="../slideLayouts/slideLayout610.xml"/><Relationship Id="rId217" Type="http://schemas.openxmlformats.org/officeDocument/2006/relationships/slideLayout" Target="../slideLayouts/slideLayout645.xml"/><Relationship Id="rId6" Type="http://schemas.openxmlformats.org/officeDocument/2006/relationships/slideLayout" Target="../slideLayouts/slideLayout434.xml"/><Relationship Id="rId23" Type="http://schemas.openxmlformats.org/officeDocument/2006/relationships/slideLayout" Target="../slideLayouts/slideLayout451.xml"/><Relationship Id="rId119" Type="http://schemas.openxmlformats.org/officeDocument/2006/relationships/slideLayout" Target="../slideLayouts/slideLayout547.xml"/><Relationship Id="rId44" Type="http://schemas.openxmlformats.org/officeDocument/2006/relationships/slideLayout" Target="../slideLayouts/slideLayout472.xml"/><Relationship Id="rId65" Type="http://schemas.openxmlformats.org/officeDocument/2006/relationships/slideLayout" Target="../slideLayouts/slideLayout493.xml"/><Relationship Id="rId86" Type="http://schemas.openxmlformats.org/officeDocument/2006/relationships/slideLayout" Target="../slideLayouts/slideLayout514.xml"/><Relationship Id="rId130" Type="http://schemas.openxmlformats.org/officeDocument/2006/relationships/slideLayout" Target="../slideLayouts/slideLayout558.xml"/><Relationship Id="rId151" Type="http://schemas.openxmlformats.org/officeDocument/2006/relationships/slideLayout" Target="../slideLayouts/slideLayout579.xml"/><Relationship Id="rId172" Type="http://schemas.openxmlformats.org/officeDocument/2006/relationships/slideLayout" Target="../slideLayouts/slideLayout600.xml"/><Relationship Id="rId193" Type="http://schemas.openxmlformats.org/officeDocument/2006/relationships/slideLayout" Target="../slideLayouts/slideLayout621.xml"/><Relationship Id="rId207" Type="http://schemas.openxmlformats.org/officeDocument/2006/relationships/slideLayout" Target="../slideLayouts/slideLayout635.xml"/><Relationship Id="rId13" Type="http://schemas.openxmlformats.org/officeDocument/2006/relationships/slideLayout" Target="../slideLayouts/slideLayout441.xml"/><Relationship Id="rId109" Type="http://schemas.openxmlformats.org/officeDocument/2006/relationships/slideLayout" Target="../slideLayouts/slideLayout537.xml"/><Relationship Id="rId34" Type="http://schemas.openxmlformats.org/officeDocument/2006/relationships/slideLayout" Target="../slideLayouts/slideLayout462.xml"/><Relationship Id="rId55" Type="http://schemas.openxmlformats.org/officeDocument/2006/relationships/slideLayout" Target="../slideLayouts/slideLayout483.xml"/><Relationship Id="rId76" Type="http://schemas.openxmlformats.org/officeDocument/2006/relationships/slideLayout" Target="../slideLayouts/slideLayout504.xml"/><Relationship Id="rId97" Type="http://schemas.openxmlformats.org/officeDocument/2006/relationships/slideLayout" Target="../slideLayouts/slideLayout525.xml"/><Relationship Id="rId120" Type="http://schemas.openxmlformats.org/officeDocument/2006/relationships/slideLayout" Target="../slideLayouts/slideLayout548.xml"/><Relationship Id="rId141" Type="http://schemas.openxmlformats.org/officeDocument/2006/relationships/slideLayout" Target="../slideLayouts/slideLayout569.xml"/><Relationship Id="rId7" Type="http://schemas.openxmlformats.org/officeDocument/2006/relationships/slideLayout" Target="../slideLayouts/slideLayout435.xml"/><Relationship Id="rId162" Type="http://schemas.openxmlformats.org/officeDocument/2006/relationships/slideLayout" Target="../slideLayouts/slideLayout590.xml"/><Relationship Id="rId183" Type="http://schemas.openxmlformats.org/officeDocument/2006/relationships/slideLayout" Target="../slideLayouts/slideLayout611.xml"/><Relationship Id="rId218" Type="http://schemas.openxmlformats.org/officeDocument/2006/relationships/slideLayout" Target="../slideLayouts/slideLayout646.xml"/><Relationship Id="rId24" Type="http://schemas.openxmlformats.org/officeDocument/2006/relationships/slideLayout" Target="../slideLayouts/slideLayout452.xml"/><Relationship Id="rId45" Type="http://schemas.openxmlformats.org/officeDocument/2006/relationships/slideLayout" Target="../slideLayouts/slideLayout473.xml"/><Relationship Id="rId66" Type="http://schemas.openxmlformats.org/officeDocument/2006/relationships/slideLayout" Target="../slideLayouts/slideLayout494.xml"/><Relationship Id="rId87" Type="http://schemas.openxmlformats.org/officeDocument/2006/relationships/slideLayout" Target="../slideLayouts/slideLayout515.xml"/><Relationship Id="rId110" Type="http://schemas.openxmlformats.org/officeDocument/2006/relationships/slideLayout" Target="../slideLayouts/slideLayout538.xml"/><Relationship Id="rId131" Type="http://schemas.openxmlformats.org/officeDocument/2006/relationships/slideLayout" Target="../slideLayouts/slideLayout559.xml"/><Relationship Id="rId152" Type="http://schemas.openxmlformats.org/officeDocument/2006/relationships/slideLayout" Target="../slideLayouts/slideLayout580.xml"/><Relationship Id="rId173" Type="http://schemas.openxmlformats.org/officeDocument/2006/relationships/slideLayout" Target="../slideLayouts/slideLayout601.xml"/><Relationship Id="rId194" Type="http://schemas.openxmlformats.org/officeDocument/2006/relationships/slideLayout" Target="../slideLayouts/slideLayout622.xml"/><Relationship Id="rId208" Type="http://schemas.openxmlformats.org/officeDocument/2006/relationships/slideLayout" Target="../slideLayouts/slideLayout636.xml"/><Relationship Id="rId14" Type="http://schemas.openxmlformats.org/officeDocument/2006/relationships/slideLayout" Target="../slideLayouts/slideLayout442.xml"/><Relationship Id="rId35" Type="http://schemas.openxmlformats.org/officeDocument/2006/relationships/slideLayout" Target="../slideLayouts/slideLayout463.xml"/><Relationship Id="rId56" Type="http://schemas.openxmlformats.org/officeDocument/2006/relationships/slideLayout" Target="../slideLayouts/slideLayout484.xml"/><Relationship Id="rId77" Type="http://schemas.openxmlformats.org/officeDocument/2006/relationships/slideLayout" Target="../slideLayouts/slideLayout505.xml"/><Relationship Id="rId100" Type="http://schemas.openxmlformats.org/officeDocument/2006/relationships/slideLayout" Target="../slideLayouts/slideLayout528.xml"/><Relationship Id="rId8" Type="http://schemas.openxmlformats.org/officeDocument/2006/relationships/slideLayout" Target="../slideLayouts/slideLayout436.xml"/><Relationship Id="rId51" Type="http://schemas.openxmlformats.org/officeDocument/2006/relationships/slideLayout" Target="../slideLayouts/slideLayout479.xml"/><Relationship Id="rId72" Type="http://schemas.openxmlformats.org/officeDocument/2006/relationships/slideLayout" Target="../slideLayouts/slideLayout500.xml"/><Relationship Id="rId93" Type="http://schemas.openxmlformats.org/officeDocument/2006/relationships/slideLayout" Target="../slideLayouts/slideLayout521.xml"/><Relationship Id="rId98" Type="http://schemas.openxmlformats.org/officeDocument/2006/relationships/slideLayout" Target="../slideLayouts/slideLayout526.xml"/><Relationship Id="rId121" Type="http://schemas.openxmlformats.org/officeDocument/2006/relationships/slideLayout" Target="../slideLayouts/slideLayout549.xml"/><Relationship Id="rId142" Type="http://schemas.openxmlformats.org/officeDocument/2006/relationships/slideLayout" Target="../slideLayouts/slideLayout570.xml"/><Relationship Id="rId163" Type="http://schemas.openxmlformats.org/officeDocument/2006/relationships/slideLayout" Target="../slideLayouts/slideLayout591.xml"/><Relationship Id="rId184" Type="http://schemas.openxmlformats.org/officeDocument/2006/relationships/slideLayout" Target="../slideLayouts/slideLayout612.xml"/><Relationship Id="rId189" Type="http://schemas.openxmlformats.org/officeDocument/2006/relationships/slideLayout" Target="../slideLayouts/slideLayout617.xml"/><Relationship Id="rId219" Type="http://schemas.openxmlformats.org/officeDocument/2006/relationships/slideLayout" Target="../slideLayouts/slideLayout647.xml"/><Relationship Id="rId3" Type="http://schemas.openxmlformats.org/officeDocument/2006/relationships/slideLayout" Target="../slideLayouts/slideLayout431.xml"/><Relationship Id="rId214" Type="http://schemas.openxmlformats.org/officeDocument/2006/relationships/slideLayout" Target="../slideLayouts/slideLayout642.xml"/><Relationship Id="rId25" Type="http://schemas.openxmlformats.org/officeDocument/2006/relationships/slideLayout" Target="../slideLayouts/slideLayout453.xml"/><Relationship Id="rId46" Type="http://schemas.openxmlformats.org/officeDocument/2006/relationships/slideLayout" Target="../slideLayouts/slideLayout474.xml"/><Relationship Id="rId67" Type="http://schemas.openxmlformats.org/officeDocument/2006/relationships/slideLayout" Target="../slideLayouts/slideLayout495.xml"/><Relationship Id="rId116" Type="http://schemas.openxmlformats.org/officeDocument/2006/relationships/slideLayout" Target="../slideLayouts/slideLayout544.xml"/><Relationship Id="rId137" Type="http://schemas.openxmlformats.org/officeDocument/2006/relationships/slideLayout" Target="../slideLayouts/slideLayout565.xml"/><Relationship Id="rId158" Type="http://schemas.openxmlformats.org/officeDocument/2006/relationships/slideLayout" Target="../slideLayouts/slideLayout586.xml"/><Relationship Id="rId20" Type="http://schemas.openxmlformats.org/officeDocument/2006/relationships/slideLayout" Target="../slideLayouts/slideLayout448.xml"/><Relationship Id="rId41" Type="http://schemas.openxmlformats.org/officeDocument/2006/relationships/slideLayout" Target="../slideLayouts/slideLayout469.xml"/><Relationship Id="rId62" Type="http://schemas.openxmlformats.org/officeDocument/2006/relationships/slideLayout" Target="../slideLayouts/slideLayout490.xml"/><Relationship Id="rId83" Type="http://schemas.openxmlformats.org/officeDocument/2006/relationships/slideLayout" Target="../slideLayouts/slideLayout511.xml"/><Relationship Id="rId88" Type="http://schemas.openxmlformats.org/officeDocument/2006/relationships/slideLayout" Target="../slideLayouts/slideLayout516.xml"/><Relationship Id="rId111" Type="http://schemas.openxmlformats.org/officeDocument/2006/relationships/slideLayout" Target="../slideLayouts/slideLayout539.xml"/><Relationship Id="rId132" Type="http://schemas.openxmlformats.org/officeDocument/2006/relationships/slideLayout" Target="../slideLayouts/slideLayout560.xml"/><Relationship Id="rId153" Type="http://schemas.openxmlformats.org/officeDocument/2006/relationships/slideLayout" Target="../slideLayouts/slideLayout581.xml"/><Relationship Id="rId174" Type="http://schemas.openxmlformats.org/officeDocument/2006/relationships/slideLayout" Target="../slideLayouts/slideLayout602.xml"/><Relationship Id="rId179" Type="http://schemas.openxmlformats.org/officeDocument/2006/relationships/slideLayout" Target="../slideLayouts/slideLayout607.xml"/><Relationship Id="rId195" Type="http://schemas.openxmlformats.org/officeDocument/2006/relationships/slideLayout" Target="../slideLayouts/slideLayout623.xml"/><Relationship Id="rId209" Type="http://schemas.openxmlformats.org/officeDocument/2006/relationships/slideLayout" Target="../slideLayouts/slideLayout637.xml"/><Relationship Id="rId190" Type="http://schemas.openxmlformats.org/officeDocument/2006/relationships/slideLayout" Target="../slideLayouts/slideLayout618.xml"/><Relationship Id="rId204" Type="http://schemas.openxmlformats.org/officeDocument/2006/relationships/slideLayout" Target="../slideLayouts/slideLayout632.xml"/><Relationship Id="rId220" Type="http://schemas.openxmlformats.org/officeDocument/2006/relationships/slideLayout" Target="../slideLayouts/slideLayout648.xml"/><Relationship Id="rId15" Type="http://schemas.openxmlformats.org/officeDocument/2006/relationships/slideLayout" Target="../slideLayouts/slideLayout443.xml"/><Relationship Id="rId36" Type="http://schemas.openxmlformats.org/officeDocument/2006/relationships/slideLayout" Target="../slideLayouts/slideLayout464.xml"/><Relationship Id="rId57" Type="http://schemas.openxmlformats.org/officeDocument/2006/relationships/slideLayout" Target="../slideLayouts/slideLayout485.xml"/><Relationship Id="rId106" Type="http://schemas.openxmlformats.org/officeDocument/2006/relationships/slideLayout" Target="../slideLayouts/slideLayout534.xml"/><Relationship Id="rId127" Type="http://schemas.openxmlformats.org/officeDocument/2006/relationships/slideLayout" Target="../slideLayouts/slideLayout555.xml"/><Relationship Id="rId10" Type="http://schemas.openxmlformats.org/officeDocument/2006/relationships/slideLayout" Target="../slideLayouts/slideLayout438.xml"/><Relationship Id="rId31" Type="http://schemas.openxmlformats.org/officeDocument/2006/relationships/slideLayout" Target="../slideLayouts/slideLayout459.xml"/><Relationship Id="rId52" Type="http://schemas.openxmlformats.org/officeDocument/2006/relationships/slideLayout" Target="../slideLayouts/slideLayout480.xml"/><Relationship Id="rId73" Type="http://schemas.openxmlformats.org/officeDocument/2006/relationships/slideLayout" Target="../slideLayouts/slideLayout501.xml"/><Relationship Id="rId78" Type="http://schemas.openxmlformats.org/officeDocument/2006/relationships/slideLayout" Target="../slideLayouts/slideLayout506.xml"/><Relationship Id="rId94" Type="http://schemas.openxmlformats.org/officeDocument/2006/relationships/slideLayout" Target="../slideLayouts/slideLayout522.xml"/><Relationship Id="rId99" Type="http://schemas.openxmlformats.org/officeDocument/2006/relationships/slideLayout" Target="../slideLayouts/slideLayout527.xml"/><Relationship Id="rId101" Type="http://schemas.openxmlformats.org/officeDocument/2006/relationships/slideLayout" Target="../slideLayouts/slideLayout529.xml"/><Relationship Id="rId122" Type="http://schemas.openxmlformats.org/officeDocument/2006/relationships/slideLayout" Target="../slideLayouts/slideLayout550.xml"/><Relationship Id="rId143" Type="http://schemas.openxmlformats.org/officeDocument/2006/relationships/slideLayout" Target="../slideLayouts/slideLayout571.xml"/><Relationship Id="rId148" Type="http://schemas.openxmlformats.org/officeDocument/2006/relationships/slideLayout" Target="../slideLayouts/slideLayout576.xml"/><Relationship Id="rId164" Type="http://schemas.openxmlformats.org/officeDocument/2006/relationships/slideLayout" Target="../slideLayouts/slideLayout592.xml"/><Relationship Id="rId169" Type="http://schemas.openxmlformats.org/officeDocument/2006/relationships/slideLayout" Target="../slideLayouts/slideLayout597.xml"/><Relationship Id="rId185" Type="http://schemas.openxmlformats.org/officeDocument/2006/relationships/slideLayout" Target="../slideLayouts/slideLayout613.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80" Type="http://schemas.openxmlformats.org/officeDocument/2006/relationships/slideLayout" Target="../slideLayouts/slideLayout608.xml"/><Relationship Id="rId210" Type="http://schemas.openxmlformats.org/officeDocument/2006/relationships/slideLayout" Target="../slideLayouts/slideLayout638.xml"/><Relationship Id="rId215" Type="http://schemas.openxmlformats.org/officeDocument/2006/relationships/slideLayout" Target="../slideLayouts/slideLayout643.xml"/><Relationship Id="rId26" Type="http://schemas.openxmlformats.org/officeDocument/2006/relationships/slideLayout" Target="../slideLayouts/slideLayout454.xml"/><Relationship Id="rId47" Type="http://schemas.openxmlformats.org/officeDocument/2006/relationships/slideLayout" Target="../slideLayouts/slideLayout475.xml"/><Relationship Id="rId68" Type="http://schemas.openxmlformats.org/officeDocument/2006/relationships/slideLayout" Target="../slideLayouts/slideLayout496.xml"/><Relationship Id="rId89" Type="http://schemas.openxmlformats.org/officeDocument/2006/relationships/slideLayout" Target="../slideLayouts/slideLayout517.xml"/><Relationship Id="rId112" Type="http://schemas.openxmlformats.org/officeDocument/2006/relationships/slideLayout" Target="../slideLayouts/slideLayout540.xml"/><Relationship Id="rId133" Type="http://schemas.openxmlformats.org/officeDocument/2006/relationships/slideLayout" Target="../slideLayouts/slideLayout561.xml"/><Relationship Id="rId154" Type="http://schemas.openxmlformats.org/officeDocument/2006/relationships/slideLayout" Target="../slideLayouts/slideLayout582.xml"/><Relationship Id="rId175" Type="http://schemas.openxmlformats.org/officeDocument/2006/relationships/slideLayout" Target="../slideLayouts/slideLayout603.xml"/><Relationship Id="rId196" Type="http://schemas.openxmlformats.org/officeDocument/2006/relationships/slideLayout" Target="../slideLayouts/slideLayout624.xml"/><Relationship Id="rId200" Type="http://schemas.openxmlformats.org/officeDocument/2006/relationships/slideLayout" Target="../slideLayouts/slideLayout628.xml"/><Relationship Id="rId16" Type="http://schemas.openxmlformats.org/officeDocument/2006/relationships/slideLayout" Target="../slideLayouts/slideLayout444.xml"/><Relationship Id="rId221" Type="http://schemas.openxmlformats.org/officeDocument/2006/relationships/theme" Target="../theme/theme4.xml"/><Relationship Id="rId37" Type="http://schemas.openxmlformats.org/officeDocument/2006/relationships/slideLayout" Target="../slideLayouts/slideLayout465.xml"/><Relationship Id="rId58" Type="http://schemas.openxmlformats.org/officeDocument/2006/relationships/slideLayout" Target="../slideLayouts/slideLayout486.xml"/><Relationship Id="rId79" Type="http://schemas.openxmlformats.org/officeDocument/2006/relationships/slideLayout" Target="../slideLayouts/slideLayout507.xml"/><Relationship Id="rId102" Type="http://schemas.openxmlformats.org/officeDocument/2006/relationships/slideLayout" Target="../slideLayouts/slideLayout530.xml"/><Relationship Id="rId123" Type="http://schemas.openxmlformats.org/officeDocument/2006/relationships/slideLayout" Target="../slideLayouts/slideLayout551.xml"/><Relationship Id="rId144" Type="http://schemas.openxmlformats.org/officeDocument/2006/relationships/slideLayout" Target="../slideLayouts/slideLayout572.xml"/><Relationship Id="rId90" Type="http://schemas.openxmlformats.org/officeDocument/2006/relationships/slideLayout" Target="../slideLayouts/slideLayout518.xml"/><Relationship Id="rId165" Type="http://schemas.openxmlformats.org/officeDocument/2006/relationships/slideLayout" Target="../slideLayouts/slideLayout593.xml"/><Relationship Id="rId186" Type="http://schemas.openxmlformats.org/officeDocument/2006/relationships/slideLayout" Target="../slideLayouts/slideLayout614.xml"/><Relationship Id="rId211" Type="http://schemas.openxmlformats.org/officeDocument/2006/relationships/slideLayout" Target="../slideLayouts/slideLayout639.xml"/><Relationship Id="rId27" Type="http://schemas.openxmlformats.org/officeDocument/2006/relationships/slideLayout" Target="../slideLayouts/slideLayout455.xml"/><Relationship Id="rId48" Type="http://schemas.openxmlformats.org/officeDocument/2006/relationships/slideLayout" Target="../slideLayouts/slideLayout476.xml"/><Relationship Id="rId69" Type="http://schemas.openxmlformats.org/officeDocument/2006/relationships/slideLayout" Target="../slideLayouts/slideLayout497.xml"/><Relationship Id="rId113" Type="http://schemas.openxmlformats.org/officeDocument/2006/relationships/slideLayout" Target="../slideLayouts/slideLayout541.xml"/><Relationship Id="rId134" Type="http://schemas.openxmlformats.org/officeDocument/2006/relationships/slideLayout" Target="../slideLayouts/slideLayout562.xml"/><Relationship Id="rId80" Type="http://schemas.openxmlformats.org/officeDocument/2006/relationships/slideLayout" Target="../slideLayouts/slideLayout508.xml"/><Relationship Id="rId155" Type="http://schemas.openxmlformats.org/officeDocument/2006/relationships/slideLayout" Target="../slideLayouts/slideLayout583.xml"/><Relationship Id="rId176" Type="http://schemas.openxmlformats.org/officeDocument/2006/relationships/slideLayout" Target="../slideLayouts/slideLayout604.xml"/><Relationship Id="rId197" Type="http://schemas.openxmlformats.org/officeDocument/2006/relationships/slideLayout" Target="../slideLayouts/slideLayout625.xml"/><Relationship Id="rId201" Type="http://schemas.openxmlformats.org/officeDocument/2006/relationships/slideLayout" Target="../slideLayouts/slideLayout629.xml"/><Relationship Id="rId222" Type="http://schemas.openxmlformats.org/officeDocument/2006/relationships/image" Target="../media/image47.png"/><Relationship Id="rId17" Type="http://schemas.openxmlformats.org/officeDocument/2006/relationships/slideLayout" Target="../slideLayouts/slideLayout445.xml"/><Relationship Id="rId38" Type="http://schemas.openxmlformats.org/officeDocument/2006/relationships/slideLayout" Target="../slideLayouts/slideLayout466.xml"/><Relationship Id="rId59" Type="http://schemas.openxmlformats.org/officeDocument/2006/relationships/slideLayout" Target="../slideLayouts/slideLayout487.xml"/><Relationship Id="rId103" Type="http://schemas.openxmlformats.org/officeDocument/2006/relationships/slideLayout" Target="../slideLayouts/slideLayout531.xml"/><Relationship Id="rId124" Type="http://schemas.openxmlformats.org/officeDocument/2006/relationships/slideLayout" Target="../slideLayouts/slideLayout552.xml"/><Relationship Id="rId70" Type="http://schemas.openxmlformats.org/officeDocument/2006/relationships/slideLayout" Target="../slideLayouts/slideLayout498.xml"/><Relationship Id="rId91" Type="http://schemas.openxmlformats.org/officeDocument/2006/relationships/slideLayout" Target="../slideLayouts/slideLayout519.xml"/><Relationship Id="rId145" Type="http://schemas.openxmlformats.org/officeDocument/2006/relationships/slideLayout" Target="../slideLayouts/slideLayout573.xml"/><Relationship Id="rId166" Type="http://schemas.openxmlformats.org/officeDocument/2006/relationships/slideLayout" Target="../slideLayouts/slideLayout594.xml"/><Relationship Id="rId187" Type="http://schemas.openxmlformats.org/officeDocument/2006/relationships/slideLayout" Target="../slideLayouts/slideLayout615.xml"/><Relationship Id="rId1" Type="http://schemas.openxmlformats.org/officeDocument/2006/relationships/slideLayout" Target="../slideLayouts/slideLayout429.xml"/><Relationship Id="rId212" Type="http://schemas.openxmlformats.org/officeDocument/2006/relationships/slideLayout" Target="../slideLayouts/slideLayout640.xml"/><Relationship Id="rId28" Type="http://schemas.openxmlformats.org/officeDocument/2006/relationships/slideLayout" Target="../slideLayouts/slideLayout456.xml"/><Relationship Id="rId49" Type="http://schemas.openxmlformats.org/officeDocument/2006/relationships/slideLayout" Target="../slideLayouts/slideLayout477.xml"/><Relationship Id="rId114" Type="http://schemas.openxmlformats.org/officeDocument/2006/relationships/slideLayout" Target="../slideLayouts/slideLayout542.xml"/><Relationship Id="rId60" Type="http://schemas.openxmlformats.org/officeDocument/2006/relationships/slideLayout" Target="../slideLayouts/slideLayout488.xml"/><Relationship Id="rId81" Type="http://schemas.openxmlformats.org/officeDocument/2006/relationships/slideLayout" Target="../slideLayouts/slideLayout509.xml"/><Relationship Id="rId135" Type="http://schemas.openxmlformats.org/officeDocument/2006/relationships/slideLayout" Target="../slideLayouts/slideLayout563.xml"/><Relationship Id="rId156" Type="http://schemas.openxmlformats.org/officeDocument/2006/relationships/slideLayout" Target="../slideLayouts/slideLayout584.xml"/><Relationship Id="rId177" Type="http://schemas.openxmlformats.org/officeDocument/2006/relationships/slideLayout" Target="../slideLayouts/slideLayout605.xml"/><Relationship Id="rId198" Type="http://schemas.openxmlformats.org/officeDocument/2006/relationships/slideLayout" Target="../slideLayouts/slideLayout626.xml"/><Relationship Id="rId202" Type="http://schemas.openxmlformats.org/officeDocument/2006/relationships/slideLayout" Target="../slideLayouts/slideLayout630.xml"/><Relationship Id="rId18" Type="http://schemas.openxmlformats.org/officeDocument/2006/relationships/slideLayout" Target="../slideLayouts/slideLayout446.xml"/><Relationship Id="rId39" Type="http://schemas.openxmlformats.org/officeDocument/2006/relationships/slideLayout" Target="../slideLayouts/slideLayout467.xml"/><Relationship Id="rId50" Type="http://schemas.openxmlformats.org/officeDocument/2006/relationships/slideLayout" Target="../slideLayouts/slideLayout478.xml"/><Relationship Id="rId104" Type="http://schemas.openxmlformats.org/officeDocument/2006/relationships/slideLayout" Target="../slideLayouts/slideLayout532.xml"/><Relationship Id="rId125" Type="http://schemas.openxmlformats.org/officeDocument/2006/relationships/slideLayout" Target="../slideLayouts/slideLayout553.xml"/><Relationship Id="rId146" Type="http://schemas.openxmlformats.org/officeDocument/2006/relationships/slideLayout" Target="../slideLayouts/slideLayout574.xml"/><Relationship Id="rId167" Type="http://schemas.openxmlformats.org/officeDocument/2006/relationships/slideLayout" Target="../slideLayouts/slideLayout595.xml"/><Relationship Id="rId188" Type="http://schemas.openxmlformats.org/officeDocument/2006/relationships/slideLayout" Target="../slideLayouts/slideLayout616.xml"/><Relationship Id="rId71" Type="http://schemas.openxmlformats.org/officeDocument/2006/relationships/slideLayout" Target="../slideLayouts/slideLayout499.xml"/><Relationship Id="rId92" Type="http://schemas.openxmlformats.org/officeDocument/2006/relationships/slideLayout" Target="../slideLayouts/slideLayout520.xml"/><Relationship Id="rId213" Type="http://schemas.openxmlformats.org/officeDocument/2006/relationships/slideLayout" Target="../slideLayouts/slideLayout641.xml"/><Relationship Id="rId2" Type="http://schemas.openxmlformats.org/officeDocument/2006/relationships/slideLayout" Target="../slideLayouts/slideLayout430.xml"/><Relationship Id="rId29" Type="http://schemas.openxmlformats.org/officeDocument/2006/relationships/slideLayout" Target="../slideLayouts/slideLayout457.xml"/><Relationship Id="rId40" Type="http://schemas.openxmlformats.org/officeDocument/2006/relationships/slideLayout" Target="../slideLayouts/slideLayout468.xml"/><Relationship Id="rId115" Type="http://schemas.openxmlformats.org/officeDocument/2006/relationships/slideLayout" Target="../slideLayouts/slideLayout543.xml"/><Relationship Id="rId136" Type="http://schemas.openxmlformats.org/officeDocument/2006/relationships/slideLayout" Target="../slideLayouts/slideLayout564.xml"/><Relationship Id="rId157" Type="http://schemas.openxmlformats.org/officeDocument/2006/relationships/slideLayout" Target="../slideLayouts/slideLayout585.xml"/><Relationship Id="rId178" Type="http://schemas.openxmlformats.org/officeDocument/2006/relationships/slideLayout" Target="../slideLayouts/slideLayout606.xml"/><Relationship Id="rId61" Type="http://schemas.openxmlformats.org/officeDocument/2006/relationships/slideLayout" Target="../slideLayouts/slideLayout489.xml"/><Relationship Id="rId82" Type="http://schemas.openxmlformats.org/officeDocument/2006/relationships/slideLayout" Target="../slideLayouts/slideLayout510.xml"/><Relationship Id="rId199" Type="http://schemas.openxmlformats.org/officeDocument/2006/relationships/slideLayout" Target="../slideLayouts/slideLayout627.xml"/><Relationship Id="rId203" Type="http://schemas.openxmlformats.org/officeDocument/2006/relationships/slideLayout" Target="../slideLayouts/slideLayout631.xml"/><Relationship Id="rId19" Type="http://schemas.openxmlformats.org/officeDocument/2006/relationships/slideLayout" Target="../slideLayouts/slideLayout447.xml"/><Relationship Id="rId30" Type="http://schemas.openxmlformats.org/officeDocument/2006/relationships/slideLayout" Target="../slideLayouts/slideLayout458.xml"/><Relationship Id="rId105" Type="http://schemas.openxmlformats.org/officeDocument/2006/relationships/slideLayout" Target="../slideLayouts/slideLayout533.xml"/><Relationship Id="rId126" Type="http://schemas.openxmlformats.org/officeDocument/2006/relationships/slideLayout" Target="../slideLayouts/slideLayout554.xml"/><Relationship Id="rId147" Type="http://schemas.openxmlformats.org/officeDocument/2006/relationships/slideLayout" Target="../slideLayouts/slideLayout575.xml"/><Relationship Id="rId168" Type="http://schemas.openxmlformats.org/officeDocument/2006/relationships/slideLayout" Target="../slideLayouts/slideLayout5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6.xml"/><Relationship Id="rId3" Type="http://schemas.openxmlformats.org/officeDocument/2006/relationships/slideLayout" Target="../slideLayouts/slideLayout651.xml"/><Relationship Id="rId7" Type="http://schemas.openxmlformats.org/officeDocument/2006/relationships/slideLayout" Target="../slideLayouts/slideLayout655.xml"/><Relationship Id="rId12" Type="http://schemas.openxmlformats.org/officeDocument/2006/relationships/theme" Target="../theme/theme5.xml"/><Relationship Id="rId2" Type="http://schemas.openxmlformats.org/officeDocument/2006/relationships/slideLayout" Target="../slideLayouts/slideLayout650.xml"/><Relationship Id="rId1" Type="http://schemas.openxmlformats.org/officeDocument/2006/relationships/slideLayout" Target="../slideLayouts/slideLayout649.xml"/><Relationship Id="rId6" Type="http://schemas.openxmlformats.org/officeDocument/2006/relationships/slideLayout" Target="../slideLayouts/slideLayout654.xml"/><Relationship Id="rId11" Type="http://schemas.openxmlformats.org/officeDocument/2006/relationships/slideLayout" Target="../slideLayouts/slideLayout659.xml"/><Relationship Id="rId5" Type="http://schemas.openxmlformats.org/officeDocument/2006/relationships/slideLayout" Target="../slideLayouts/slideLayout653.xml"/><Relationship Id="rId10" Type="http://schemas.openxmlformats.org/officeDocument/2006/relationships/slideLayout" Target="../slideLayouts/slideLayout658.xml"/><Relationship Id="rId4" Type="http://schemas.openxmlformats.org/officeDocument/2006/relationships/slideLayout" Target="../slideLayouts/slideLayout652.xml"/><Relationship Id="rId9" Type="http://schemas.openxmlformats.org/officeDocument/2006/relationships/slideLayout" Target="../slideLayouts/slideLayout6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7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Lst>
  <p:hf hdr="0" ftr="0" dt="0"/>
  <p:txStyles>
    <p:titleStyle>
      <a:lvl1pPr algn="l" defTabSz="914400" rtl="0" eaLnBrk="1" latinLnBrk="0" hangingPunct="1">
        <a:lnSpc>
          <a:spcPct val="90000"/>
        </a:lnSpc>
        <a:spcBef>
          <a:spcPct val="0"/>
        </a:spcBef>
        <a:buNone/>
        <a:defRPr lang="en-US" sz="2800" b="1" kern="1200" dirty="0" smtClean="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44452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00" r:id="rId36"/>
    <p:sldLayoutId id="2147483801" r:id="rId37"/>
    <p:sldLayoutId id="2147483802" r:id="rId38"/>
    <p:sldLayoutId id="2147483803" r:id="rId39"/>
    <p:sldLayoutId id="2147483804" r:id="rId40"/>
    <p:sldLayoutId id="2147483805" r:id="rId41"/>
    <p:sldLayoutId id="2147483806" r:id="rId42"/>
    <p:sldLayoutId id="2147483807" r:id="rId43"/>
    <p:sldLayoutId id="2147483808" r:id="rId44"/>
    <p:sldLayoutId id="2147483809" r:id="rId45"/>
    <p:sldLayoutId id="2147483810" r:id="rId46"/>
    <p:sldLayoutId id="2147483811" r:id="rId47"/>
    <p:sldLayoutId id="2147483812" r:id="rId48"/>
    <p:sldLayoutId id="2147483813" r:id="rId49"/>
    <p:sldLayoutId id="2147483814" r:id="rId50"/>
    <p:sldLayoutId id="2147483815" r:id="rId51"/>
    <p:sldLayoutId id="2147483816" r:id="rId52"/>
    <p:sldLayoutId id="2147483817" r:id="rId53"/>
    <p:sldLayoutId id="2147483818" r:id="rId54"/>
    <p:sldLayoutId id="2147483819" r:id="rId55"/>
    <p:sldLayoutId id="2147483820" r:id="rId56"/>
    <p:sldLayoutId id="2147483821" r:id="rId57"/>
    <p:sldLayoutId id="2147483822" r:id="rId58"/>
    <p:sldLayoutId id="2147483823" r:id="rId59"/>
    <p:sldLayoutId id="2147483824" r:id="rId60"/>
    <p:sldLayoutId id="2147483825" r:id="rId61"/>
    <p:sldLayoutId id="2147483826" r:id="rId62"/>
    <p:sldLayoutId id="2147483827" r:id="rId63"/>
    <p:sldLayoutId id="2147483828" r:id="rId64"/>
    <p:sldLayoutId id="2147483829" r:id="rId65"/>
    <p:sldLayoutId id="2147483830" r:id="rId66"/>
    <p:sldLayoutId id="2147483831" r:id="rId67"/>
    <p:sldLayoutId id="2147483832" r:id="rId68"/>
    <p:sldLayoutId id="2147483833" r:id="rId69"/>
    <p:sldLayoutId id="2147483834" r:id="rId70"/>
    <p:sldLayoutId id="2147483835" r:id="rId71"/>
    <p:sldLayoutId id="2147483836" r:id="rId72"/>
    <p:sldLayoutId id="2147483837" r:id="rId73"/>
    <p:sldLayoutId id="2147483838" r:id="rId74"/>
    <p:sldLayoutId id="2147483839" r:id="rId75"/>
    <p:sldLayoutId id="2147483840" r:id="rId76"/>
    <p:sldLayoutId id="2147483841" r:id="rId77"/>
    <p:sldLayoutId id="2147483842" r:id="rId78"/>
    <p:sldLayoutId id="2147483843" r:id="rId79"/>
    <p:sldLayoutId id="2147483844" r:id="rId80"/>
    <p:sldLayoutId id="2147483845" r:id="rId81"/>
    <p:sldLayoutId id="2147483846" r:id="rId82"/>
    <p:sldLayoutId id="2147483847" r:id="rId83"/>
    <p:sldLayoutId id="2147483848" r:id="rId84"/>
    <p:sldLayoutId id="2147483849" r:id="rId85"/>
    <p:sldLayoutId id="2147483850" r:id="rId86"/>
    <p:sldLayoutId id="2147483851" r:id="rId87"/>
    <p:sldLayoutId id="2147483852" r:id="rId88"/>
    <p:sldLayoutId id="2147483853" r:id="rId89"/>
    <p:sldLayoutId id="2147483854" r:id="rId90"/>
    <p:sldLayoutId id="2147483855" r:id="rId91"/>
    <p:sldLayoutId id="2147483856" r:id="rId92"/>
    <p:sldLayoutId id="2147483857" r:id="rId93"/>
    <p:sldLayoutId id="2147483858" r:id="rId94"/>
    <p:sldLayoutId id="2147483859" r:id="rId95"/>
    <p:sldLayoutId id="2147483860" r:id="rId96"/>
    <p:sldLayoutId id="2147483861" r:id="rId97"/>
    <p:sldLayoutId id="2147483862" r:id="rId98"/>
    <p:sldLayoutId id="2147483863" r:id="rId99"/>
    <p:sldLayoutId id="2147483864" r:id="rId100"/>
    <p:sldLayoutId id="2147483865" r:id="rId101"/>
    <p:sldLayoutId id="2147483866" r:id="rId102"/>
    <p:sldLayoutId id="2147483867" r:id="rId103"/>
    <p:sldLayoutId id="2147483868" r:id="rId104"/>
    <p:sldLayoutId id="2147483972" r:id="rId105"/>
    <p:sldLayoutId id="2147483870" r:id="rId106"/>
    <p:sldLayoutId id="2147483871" r:id="rId107"/>
    <p:sldLayoutId id="2147483872" r:id="rId108"/>
    <p:sldLayoutId id="2147483873" r:id="rId109"/>
    <p:sldLayoutId id="2147483874" r:id="rId110"/>
    <p:sldLayoutId id="2147483875" r:id="rId111"/>
    <p:sldLayoutId id="2147483876" r:id="rId112"/>
    <p:sldLayoutId id="2147483877" r:id="rId113"/>
    <p:sldLayoutId id="2147483878" r:id="rId114"/>
    <p:sldLayoutId id="2147483879" r:id="rId115"/>
    <p:sldLayoutId id="2147483880" r:id="rId116"/>
    <p:sldLayoutId id="2147483881" r:id="rId117"/>
    <p:sldLayoutId id="2147483882" r:id="rId118"/>
    <p:sldLayoutId id="2147483883" r:id="rId119"/>
    <p:sldLayoutId id="2147483884" r:id="rId120"/>
    <p:sldLayoutId id="2147483885" r:id="rId121"/>
    <p:sldLayoutId id="2147483886" r:id="rId122"/>
    <p:sldLayoutId id="2147483887" r:id="rId123"/>
    <p:sldLayoutId id="2147483888" r:id="rId124"/>
    <p:sldLayoutId id="2147483889" r:id="rId125"/>
    <p:sldLayoutId id="2147483890" r:id="rId126"/>
    <p:sldLayoutId id="2147483891" r:id="rId127"/>
    <p:sldLayoutId id="2147483892" r:id="rId128"/>
    <p:sldLayoutId id="2147483893" r:id="rId129"/>
    <p:sldLayoutId id="2147483894" r:id="rId130"/>
    <p:sldLayoutId id="2147483895" r:id="rId131"/>
    <p:sldLayoutId id="2147483896" r:id="rId132"/>
    <p:sldLayoutId id="2147483897" r:id="rId133"/>
    <p:sldLayoutId id="2147483898" r:id="rId134"/>
    <p:sldLayoutId id="2147483899" r:id="rId135"/>
    <p:sldLayoutId id="2147483900" r:id="rId136"/>
    <p:sldLayoutId id="2147483901" r:id="rId137"/>
    <p:sldLayoutId id="2147483902" r:id="rId138"/>
    <p:sldLayoutId id="2147483903" r:id="rId139"/>
    <p:sldLayoutId id="2147483904" r:id="rId140"/>
    <p:sldLayoutId id="2147483905" r:id="rId141"/>
    <p:sldLayoutId id="2147483906" r:id="rId142"/>
    <p:sldLayoutId id="2147483907" r:id="rId143"/>
    <p:sldLayoutId id="2147483908" r:id="rId144"/>
    <p:sldLayoutId id="2147483909" r:id="rId145"/>
    <p:sldLayoutId id="2147483910" r:id="rId146"/>
    <p:sldLayoutId id="2147483911" r:id="rId147"/>
    <p:sldLayoutId id="2147483912" r:id="rId148"/>
    <p:sldLayoutId id="2147483913" r:id="rId149"/>
    <p:sldLayoutId id="2147483914" r:id="rId150"/>
    <p:sldLayoutId id="2147483915" r:id="rId151"/>
    <p:sldLayoutId id="2147483916" r:id="rId152"/>
    <p:sldLayoutId id="2147483917" r:id="rId153"/>
    <p:sldLayoutId id="2147483918" r:id="rId154"/>
    <p:sldLayoutId id="2147483919" r:id="rId155"/>
    <p:sldLayoutId id="2147483920" r:id="rId156"/>
    <p:sldLayoutId id="2147483921" r:id="rId157"/>
    <p:sldLayoutId id="2147483922" r:id="rId158"/>
    <p:sldLayoutId id="2147483923" r:id="rId159"/>
    <p:sldLayoutId id="2147483924" r:id="rId160"/>
    <p:sldLayoutId id="2147483925" r:id="rId161"/>
    <p:sldLayoutId id="2147483926" r:id="rId162"/>
    <p:sldLayoutId id="2147483927" r:id="rId163"/>
    <p:sldLayoutId id="2147483928" r:id="rId164"/>
    <p:sldLayoutId id="2147483929" r:id="rId165"/>
    <p:sldLayoutId id="2147483930" r:id="rId166"/>
    <p:sldLayoutId id="2147483931" r:id="rId167"/>
    <p:sldLayoutId id="2147483932" r:id="rId168"/>
    <p:sldLayoutId id="2147483933" r:id="rId169"/>
    <p:sldLayoutId id="2147483934" r:id="rId170"/>
    <p:sldLayoutId id="2147483935" r:id="rId171"/>
    <p:sldLayoutId id="2147483936" r:id="rId172"/>
    <p:sldLayoutId id="2147483937" r:id="rId173"/>
    <p:sldLayoutId id="2147483938" r:id="rId174"/>
    <p:sldLayoutId id="2147483939" r:id="rId175"/>
    <p:sldLayoutId id="2147483940" r:id="rId176"/>
    <p:sldLayoutId id="2147483941" r:id="rId177"/>
    <p:sldLayoutId id="2147483942" r:id="rId178"/>
    <p:sldLayoutId id="2147483943" r:id="rId179"/>
    <p:sldLayoutId id="2147483944" r:id="rId180"/>
    <p:sldLayoutId id="2147483945" r:id="rId181"/>
    <p:sldLayoutId id="2147483946" r:id="rId182"/>
    <p:sldLayoutId id="2147483947" r:id="rId183"/>
    <p:sldLayoutId id="2147483948" r:id="rId184"/>
    <p:sldLayoutId id="2147483949" r:id="rId185"/>
    <p:sldLayoutId id="2147483950" r:id="rId186"/>
    <p:sldLayoutId id="2147483951" r:id="rId187"/>
    <p:sldLayoutId id="2147483952" r:id="rId188"/>
    <p:sldLayoutId id="2147483953" r:id="rId189"/>
    <p:sldLayoutId id="2147483954" r:id="rId190"/>
    <p:sldLayoutId id="2147483955" r:id="rId191"/>
    <p:sldLayoutId id="2147483956" r:id="rId192"/>
    <p:sldLayoutId id="2147483957" r:id="rId193"/>
    <p:sldLayoutId id="2147483958" r:id="rId194"/>
    <p:sldLayoutId id="2147483959" r:id="rId195"/>
    <p:sldLayoutId id="2147483960" r:id="rId196"/>
    <p:sldLayoutId id="2147483961" r:id="rId197"/>
    <p:sldLayoutId id="2147483962" r:id="rId198"/>
    <p:sldLayoutId id="2147483963" r:id="rId199"/>
    <p:sldLayoutId id="2147483964" r:id="rId200"/>
    <p:sldLayoutId id="2147483965" r:id="rId201"/>
    <p:sldLayoutId id="2147483966" r:id="rId202"/>
    <p:sldLayoutId id="2147483967" r:id="rId203"/>
    <p:sldLayoutId id="2147483968" r:id="rId204"/>
    <p:sldLayoutId id="2147483969" r:id="rId205"/>
    <p:sldLayoutId id="2147483970" r:id="rId206"/>
    <p:sldLayoutId id="2147483971" r:id="rId207"/>
    <p:sldLayoutId id="2147483974" r:id="rId208"/>
    <p:sldLayoutId id="2147483975" r:id="rId209"/>
    <p:sldLayoutId id="2147483976" r:id="rId210"/>
    <p:sldLayoutId id="2147483977" r:id="rId211"/>
    <p:sldLayoutId id="2147483978" r:id="rId212"/>
    <p:sldLayoutId id="2147483979" r:id="rId213"/>
    <p:sldLayoutId id="2147483980" r:id="rId214"/>
    <p:sldLayoutId id="2147483981" r:id="rId215"/>
    <p:sldLayoutId id="2147483982" r:id="rId216"/>
    <p:sldLayoutId id="2147483983" r:id="rId217"/>
    <p:sldLayoutId id="2147483984" r:id="rId218"/>
    <p:sldLayoutId id="2147483985" r:id="rId219"/>
    <p:sldLayoutId id="2147483986" r:id="rId220"/>
    <p:sldLayoutId id="2147483987" r:id="rId221"/>
    <p:sldLayoutId id="2147483988" r:id="rId222"/>
    <p:sldLayoutId id="2147483989" r:id="rId223"/>
    <p:sldLayoutId id="2147483990" r:id="rId224"/>
    <p:sldLayoutId id="2147483991" r:id="rId225"/>
    <p:sldLayoutId id="2147483992" r:id="rId226"/>
    <p:sldLayoutId id="2147483993" r:id="rId227"/>
    <p:sldLayoutId id="2147483994" r:id="rId228"/>
    <p:sldLayoutId id="2147483995" r:id="rId229"/>
    <p:sldLayoutId id="2147483996" r:id="rId230"/>
    <p:sldLayoutId id="2147483997" r:id="rId231"/>
    <p:sldLayoutId id="2147483998" r:id="rId232"/>
    <p:sldLayoutId id="2147483999" r:id="rId233"/>
    <p:sldLayoutId id="2147484000" r:id="rId234"/>
    <p:sldLayoutId id="2147484001" r:id="rId235"/>
    <p:sldLayoutId id="2147484002" r:id="rId236"/>
    <p:sldLayoutId id="2147484003" r:id="rId237"/>
    <p:sldLayoutId id="2147484004" r:id="rId238"/>
    <p:sldLayoutId id="2147484005" r:id="rId239"/>
    <p:sldLayoutId id="2147484006" r:id="rId240"/>
    <p:sldLayoutId id="2147484007" r:id="rId241"/>
    <p:sldLayoutId id="2147484008" r:id="rId242"/>
    <p:sldLayoutId id="2147484009" r:id="rId243"/>
    <p:sldLayoutId id="2147484010" r:id="rId244"/>
    <p:sldLayoutId id="2147484011" r:id="rId245"/>
    <p:sldLayoutId id="2147484012" r:id="rId246"/>
    <p:sldLayoutId id="2147484013" r:id="rId247"/>
    <p:sldLayoutId id="2147484014" r:id="rId248"/>
    <p:sldLayoutId id="2147484015" r:id="rId249"/>
    <p:sldLayoutId id="2147484016" r:id="rId250"/>
    <p:sldLayoutId id="2147484017" r:id="rId251"/>
    <p:sldLayoutId id="2147484018" r:id="rId252"/>
    <p:sldLayoutId id="2147484019" r:id="rId253"/>
    <p:sldLayoutId id="2147484020" r:id="rId254"/>
    <p:sldLayoutId id="2147484021" r:id="rId255"/>
    <p:sldLayoutId id="2147484022" r:id="rId256"/>
    <p:sldLayoutId id="2147484023" r:id="rId257"/>
    <p:sldLayoutId id="2147484024" r:id="rId258"/>
    <p:sldLayoutId id="2147484025" r:id="rId259"/>
    <p:sldLayoutId id="2147484026" r:id="rId260"/>
    <p:sldLayoutId id="2147484027" r:id="rId261"/>
    <p:sldLayoutId id="2147484028" r:id="rId262"/>
    <p:sldLayoutId id="2147484029" r:id="rId263"/>
    <p:sldLayoutId id="2147484030" r:id="rId264"/>
    <p:sldLayoutId id="2147484031" r:id="rId265"/>
    <p:sldLayoutId id="2147484032" r:id="rId266"/>
    <p:sldLayoutId id="2147484033" r:id="rId267"/>
    <p:sldLayoutId id="2147484034" r:id="rId268"/>
    <p:sldLayoutId id="2147484035" r:id="rId269"/>
    <p:sldLayoutId id="2147484036" r:id="rId270"/>
    <p:sldLayoutId id="2147484037" r:id="rId271"/>
    <p:sldLayoutId id="2147484038" r:id="rId272"/>
    <p:sldLayoutId id="2147484039" r:id="rId273"/>
    <p:sldLayoutId id="2147484040" r:id="rId274"/>
    <p:sldLayoutId id="2147484041" r:id="rId275"/>
    <p:sldLayoutId id="2147484042" r:id="rId276"/>
    <p:sldLayoutId id="2147484043" r:id="rId277"/>
    <p:sldLayoutId id="2147484044" r:id="rId278"/>
    <p:sldLayoutId id="2147484045" r:id="rId279"/>
    <p:sldLayoutId id="2147484046" r:id="rId280"/>
    <p:sldLayoutId id="2147484047" r:id="rId281"/>
    <p:sldLayoutId id="2147484048" r:id="rId282"/>
    <p:sldLayoutId id="2147484049" r:id="rId283"/>
    <p:sldLayoutId id="2147484050" r:id="rId284"/>
    <p:sldLayoutId id="2147484051" r:id="rId285"/>
    <p:sldLayoutId id="2147484052" r:id="rId286"/>
    <p:sldLayoutId id="2147484053" r:id="rId287"/>
    <p:sldLayoutId id="2147484054" r:id="rId288"/>
    <p:sldLayoutId id="2147484055" r:id="rId289"/>
    <p:sldLayoutId id="2147484056" r:id="rId290"/>
    <p:sldLayoutId id="2147484057" r:id="rId291"/>
  </p:sldLayoutIdLst>
  <p:hf sldNum="0" hdr="0" dt="0"/>
  <p:txStyles>
    <p:titleStyle>
      <a:lvl1pPr algn="l" defTabSz="914377" rtl="0" eaLnBrk="1" latinLnBrk="0" hangingPunct="1">
        <a:lnSpc>
          <a:spcPct val="90000"/>
        </a:lnSpc>
        <a:spcBef>
          <a:spcPct val="0"/>
        </a:spcBef>
        <a:buNone/>
        <a:defRPr lang="en-US" sz="2800" b="1" kern="1200" dirty="0" smtClean="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0000" y="2184402"/>
            <a:ext cx="10563285" cy="3674397"/>
          </a:xfrm>
          <a:prstGeom prst="rect">
            <a:avLst/>
          </a:prstGeom>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678332" y="6120882"/>
            <a:ext cx="1062155" cy="490599"/>
          </a:xfrm>
          <a:prstGeom prst="rect">
            <a:avLst/>
          </a:prstGeom>
        </p:spPr>
        <p:txBody>
          <a:bodyPr vert="horz" lIns="91440" tIns="45720" rIns="91440" bIns="10800" rtlCol="0" anchor="b"/>
          <a:lstStyle>
            <a:lvl1pPr algn="r">
              <a:defRPr sz="800">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4" name="Footer Placeholder 3">
            <a:extLst>
              <a:ext uri="{FF2B5EF4-FFF2-40B4-BE49-F238E27FC236}">
                <a16:creationId xmlns:a16="http://schemas.microsoft.com/office/drawing/2014/main" id="{6F80CF47-04F1-475A-B47B-52418FBDB8E8}"/>
              </a:ext>
            </a:extLst>
          </p:cNvPr>
          <p:cNvSpPr>
            <a:spLocks noGrp="1"/>
          </p:cNvSpPr>
          <p:nvPr>
            <p:ph type="ftr" sz="quarter" idx="3"/>
          </p:nvPr>
        </p:nvSpPr>
        <p:spPr>
          <a:xfrm>
            <a:off x="8111841" y="6356351"/>
            <a:ext cx="4114800" cy="365125"/>
          </a:xfrm>
          <a:prstGeom prst="rect">
            <a:avLst/>
          </a:prstGeom>
        </p:spPr>
        <p:txBody>
          <a:bodyPr vert="horz" lIns="91440" tIns="45720" rIns="91440" bIns="45720" rtlCol="0" anchor="ctr"/>
          <a:lstStyle>
            <a:lvl1pPr algn="ctr">
              <a:defRPr sz="800">
                <a:solidFill>
                  <a:schemeClr val="bg1"/>
                </a:solidFill>
              </a:defRPr>
            </a:lvl1pPr>
          </a:lstStyle>
          <a:p>
            <a:r>
              <a:rPr lang="en-US"/>
              <a:t>© 2023 Penn Mutual. All rights reserved.</a:t>
            </a:r>
            <a:endParaRPr lang="en-US" dirty="0"/>
          </a:p>
        </p:txBody>
      </p:sp>
      <p:sp>
        <p:nvSpPr>
          <p:cNvPr id="5" name="Title Placeholder 4">
            <a:extLst>
              <a:ext uri="{FF2B5EF4-FFF2-40B4-BE49-F238E27FC236}">
                <a16:creationId xmlns:a16="http://schemas.microsoft.com/office/drawing/2014/main" id="{1C9FF721-6880-714F-A7F4-5CF288F21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04403605"/>
      </p:ext>
    </p:extLst>
  </p:cSld>
  <p:clrMap bg1="dk1" tx1="lt1" bg2="dk2" tx2="lt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7" r:id="rId19"/>
    <p:sldLayoutId id="2147484078" r:id="rId20"/>
    <p:sldLayoutId id="2147484079" r:id="rId21"/>
    <p:sldLayoutId id="2147484080" r:id="rId22"/>
    <p:sldLayoutId id="2147484081" r:id="rId23"/>
    <p:sldLayoutId id="2147484082" r:id="rId24"/>
    <p:sldLayoutId id="2147484083" r:id="rId25"/>
    <p:sldLayoutId id="2147484084" r:id="rId26"/>
    <p:sldLayoutId id="2147484085" r:id="rId27"/>
    <p:sldLayoutId id="2147484086" r:id="rId28"/>
    <p:sldLayoutId id="2147484087" r:id="rId29"/>
    <p:sldLayoutId id="2147484088" r:id="rId30"/>
    <p:sldLayoutId id="2147484089" r:id="rId31"/>
    <p:sldLayoutId id="2147484090" r:id="rId32"/>
    <p:sldLayoutId id="2147484091" r:id="rId33"/>
    <p:sldLayoutId id="2147484092" r:id="rId34"/>
  </p:sldLayoutIdLst>
  <p:hf hdr="0" dt="0"/>
  <p:txStyles>
    <p:titleStyle>
      <a:lvl1pPr algn="l" defTabSz="457189" rtl="0" eaLnBrk="1" latinLnBrk="0" hangingPunct="1">
        <a:lnSpc>
          <a:spcPct val="100000"/>
        </a:lnSpc>
        <a:spcBef>
          <a:spcPct val="0"/>
        </a:spcBef>
        <a:buNone/>
        <a:defRPr sz="4000" b="1" kern="1200" spc="0" baseline="0">
          <a:solidFill>
            <a:schemeClr val="bg1"/>
          </a:solidFill>
          <a:latin typeface="Georgia" panose="02040502050405020303"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32" indent="-285744" algn="l" defTabSz="457189"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2971" indent="-228594" algn="l" defTabSz="457189"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160" indent="-228594" algn="l" defTabSz="457189"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349" indent="-228594" algn="l" defTabSz="457189"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39994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93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92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91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678332" y="6120882"/>
            <a:ext cx="1062155" cy="490599"/>
          </a:xfrm>
          <a:prstGeom prst="rect">
            <a:avLst/>
          </a:prstGeom>
        </p:spPr>
        <p:txBody>
          <a:bodyPr vert="horz" lIns="91440" tIns="45720" rIns="91440" bIns="10800" rtlCol="0" anchor="b"/>
          <a:lstStyle>
            <a:lvl1pPr algn="r">
              <a:defRPr sz="800">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4" name="TextBox 3">
            <a:extLst>
              <a:ext uri="{FF2B5EF4-FFF2-40B4-BE49-F238E27FC236}">
                <a16:creationId xmlns:a16="http://schemas.microsoft.com/office/drawing/2014/main" id="{BF12BCFA-AC05-1A7C-0910-CE4FCD457C60}"/>
              </a:ext>
            </a:extLst>
          </p:cNvPr>
          <p:cNvSpPr txBox="1"/>
          <p:nvPr userDrawn="1"/>
        </p:nvSpPr>
        <p:spPr>
          <a:xfrm>
            <a:off x="8763002" y="6426425"/>
            <a:ext cx="2039341" cy="215444"/>
          </a:xfrm>
          <a:prstGeom prst="rect">
            <a:avLst/>
          </a:prstGeom>
          <a:noFill/>
        </p:spPr>
        <p:txBody>
          <a:bodyPr wrap="none" rtlCol="0">
            <a:spAutoFit/>
          </a:bodyPr>
          <a:lstStyle/>
          <a:p>
            <a:pPr defTabSz="457178" fontAlgn="auto">
              <a:spcBef>
                <a:spcPts val="0"/>
              </a:spcBef>
              <a:spcAft>
                <a:spcPts val="0"/>
              </a:spcAft>
              <a:defRPr/>
            </a:pPr>
            <a:r>
              <a:rPr lang="en-US" sz="800" dirty="0">
                <a:solidFill>
                  <a:srgbClr val="000000"/>
                </a:solidFill>
                <a:latin typeface="Arial"/>
                <a:cs typeface="+mn-cs"/>
              </a:rPr>
              <a:t>© 2023 Penn Mutual. All rights reserved.</a:t>
            </a:r>
          </a:p>
        </p:txBody>
      </p:sp>
      <p:sp>
        <p:nvSpPr>
          <p:cNvPr id="8" name="TextBox 7">
            <a:extLst>
              <a:ext uri="{FF2B5EF4-FFF2-40B4-BE49-F238E27FC236}">
                <a16:creationId xmlns:a16="http://schemas.microsoft.com/office/drawing/2014/main" id="{5BD7D129-D4BD-7FF5-4C0C-20255F61F258}"/>
              </a:ext>
            </a:extLst>
          </p:cNvPr>
          <p:cNvSpPr txBox="1"/>
          <p:nvPr userDrawn="1"/>
        </p:nvSpPr>
        <p:spPr>
          <a:xfrm>
            <a:off x="5177243" y="6431190"/>
            <a:ext cx="1828800" cy="215444"/>
          </a:xfrm>
          <a:prstGeom prst="rect">
            <a:avLst/>
          </a:prstGeom>
          <a:noFill/>
        </p:spPr>
        <p:txBody>
          <a:bodyPr wrap="square" rtlCol="0">
            <a:spAutoFit/>
          </a:bodyPr>
          <a:lstStyle/>
          <a:p>
            <a:pPr defTabSz="457178" fontAlgn="auto">
              <a:spcBef>
                <a:spcPts val="0"/>
              </a:spcBef>
              <a:spcAft>
                <a:spcPts val="0"/>
              </a:spcAft>
            </a:pPr>
            <a:r>
              <a:rPr lang="en-US" sz="800" dirty="0">
                <a:solidFill>
                  <a:srgbClr val="000000"/>
                </a:solidFill>
                <a:latin typeface="Arial"/>
                <a:cs typeface="+mn-cs"/>
              </a:rPr>
              <a:t>For financial professional use only.</a:t>
            </a:r>
          </a:p>
        </p:txBody>
      </p:sp>
      <p:pic>
        <p:nvPicPr>
          <p:cNvPr id="2" name="Graphic 8">
            <a:extLst>
              <a:ext uri="{FF2B5EF4-FFF2-40B4-BE49-F238E27FC236}">
                <a16:creationId xmlns:a16="http://schemas.microsoft.com/office/drawing/2014/main" id="{84DEAE5C-9045-D4D9-EF1D-72B288EEBC45}"/>
              </a:ext>
            </a:extLst>
          </p:cNvPr>
          <p:cNvPicPr>
            <a:picLocks noChangeAspect="1"/>
          </p:cNvPicPr>
          <p:nvPr userDrawn="1"/>
        </p:nvPicPr>
        <p:blipFill>
          <a:blip r:embed="rId222"/>
          <a:srcRect/>
          <a:stretch/>
        </p:blipFill>
        <p:spPr>
          <a:xfrm>
            <a:off x="328437" y="6338416"/>
            <a:ext cx="1307423" cy="232721"/>
          </a:xfrm>
          <a:prstGeom prst="rect">
            <a:avLst/>
          </a:prstGeom>
        </p:spPr>
      </p:pic>
    </p:spTree>
    <p:extLst>
      <p:ext uri="{BB962C8B-B14F-4D97-AF65-F5344CB8AC3E}">
        <p14:creationId xmlns:p14="http://schemas.microsoft.com/office/powerpoint/2010/main" val="1121516731"/>
      </p:ext>
    </p:extLst>
  </p:cSld>
  <p:clrMap bg1="dk1" tx1="lt1" bg2="dk2"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 id="2147484110" r:id="rId17"/>
    <p:sldLayoutId id="2147484111" r:id="rId18"/>
    <p:sldLayoutId id="2147484112" r:id="rId19"/>
    <p:sldLayoutId id="2147484113" r:id="rId20"/>
    <p:sldLayoutId id="2147484114" r:id="rId21"/>
    <p:sldLayoutId id="2147484115" r:id="rId22"/>
    <p:sldLayoutId id="2147484116" r:id="rId23"/>
    <p:sldLayoutId id="2147484117" r:id="rId24"/>
    <p:sldLayoutId id="2147484118" r:id="rId25"/>
    <p:sldLayoutId id="2147484119" r:id="rId26"/>
    <p:sldLayoutId id="2147484120" r:id="rId27"/>
    <p:sldLayoutId id="2147484121" r:id="rId28"/>
    <p:sldLayoutId id="2147484122" r:id="rId29"/>
    <p:sldLayoutId id="2147484123" r:id="rId30"/>
    <p:sldLayoutId id="2147484124" r:id="rId31"/>
    <p:sldLayoutId id="2147484125" r:id="rId32"/>
    <p:sldLayoutId id="2147484126" r:id="rId33"/>
    <p:sldLayoutId id="2147484127" r:id="rId34"/>
    <p:sldLayoutId id="2147484128" r:id="rId35"/>
    <p:sldLayoutId id="2147484129" r:id="rId36"/>
    <p:sldLayoutId id="2147484130" r:id="rId37"/>
    <p:sldLayoutId id="2147484131" r:id="rId38"/>
    <p:sldLayoutId id="2147484132" r:id="rId39"/>
    <p:sldLayoutId id="2147484133" r:id="rId40"/>
    <p:sldLayoutId id="2147484134" r:id="rId41"/>
    <p:sldLayoutId id="2147484135" r:id="rId42"/>
    <p:sldLayoutId id="2147484136" r:id="rId43"/>
    <p:sldLayoutId id="2147484137" r:id="rId44"/>
    <p:sldLayoutId id="2147484138" r:id="rId45"/>
    <p:sldLayoutId id="2147484139" r:id="rId46"/>
    <p:sldLayoutId id="2147484140" r:id="rId47"/>
    <p:sldLayoutId id="2147484141" r:id="rId48"/>
    <p:sldLayoutId id="2147484142" r:id="rId49"/>
    <p:sldLayoutId id="2147484143" r:id="rId50"/>
    <p:sldLayoutId id="2147484144" r:id="rId51"/>
    <p:sldLayoutId id="2147484145" r:id="rId52"/>
    <p:sldLayoutId id="2147484146" r:id="rId53"/>
    <p:sldLayoutId id="2147484147" r:id="rId54"/>
    <p:sldLayoutId id="2147484148" r:id="rId55"/>
    <p:sldLayoutId id="2147484149" r:id="rId56"/>
    <p:sldLayoutId id="2147484150" r:id="rId57"/>
    <p:sldLayoutId id="2147484151" r:id="rId58"/>
    <p:sldLayoutId id="2147484152" r:id="rId59"/>
    <p:sldLayoutId id="2147484153" r:id="rId60"/>
    <p:sldLayoutId id="2147484154" r:id="rId61"/>
    <p:sldLayoutId id="2147484155" r:id="rId62"/>
    <p:sldLayoutId id="2147484156" r:id="rId63"/>
    <p:sldLayoutId id="2147484157" r:id="rId64"/>
    <p:sldLayoutId id="2147484158" r:id="rId65"/>
    <p:sldLayoutId id="2147484159" r:id="rId66"/>
    <p:sldLayoutId id="2147484160" r:id="rId67"/>
    <p:sldLayoutId id="2147484161" r:id="rId68"/>
    <p:sldLayoutId id="2147484162" r:id="rId69"/>
    <p:sldLayoutId id="2147484163" r:id="rId70"/>
    <p:sldLayoutId id="2147484164" r:id="rId71"/>
    <p:sldLayoutId id="2147484165" r:id="rId72"/>
    <p:sldLayoutId id="2147484166" r:id="rId73"/>
    <p:sldLayoutId id="2147484167" r:id="rId74"/>
    <p:sldLayoutId id="2147484168" r:id="rId75"/>
    <p:sldLayoutId id="2147484169" r:id="rId76"/>
    <p:sldLayoutId id="2147484170" r:id="rId77"/>
    <p:sldLayoutId id="2147484171" r:id="rId78"/>
    <p:sldLayoutId id="2147484172" r:id="rId79"/>
    <p:sldLayoutId id="2147484173" r:id="rId80"/>
    <p:sldLayoutId id="2147484174" r:id="rId81"/>
    <p:sldLayoutId id="2147484175" r:id="rId82"/>
    <p:sldLayoutId id="2147484176" r:id="rId83"/>
    <p:sldLayoutId id="2147484177" r:id="rId84"/>
    <p:sldLayoutId id="2147484178" r:id="rId85"/>
    <p:sldLayoutId id="2147484179" r:id="rId86"/>
    <p:sldLayoutId id="2147484180" r:id="rId87"/>
    <p:sldLayoutId id="2147484181" r:id="rId88"/>
    <p:sldLayoutId id="2147484182" r:id="rId89"/>
    <p:sldLayoutId id="2147484183" r:id="rId90"/>
    <p:sldLayoutId id="2147484184" r:id="rId91"/>
    <p:sldLayoutId id="2147484185" r:id="rId92"/>
    <p:sldLayoutId id="2147484186" r:id="rId93"/>
    <p:sldLayoutId id="2147484187" r:id="rId94"/>
    <p:sldLayoutId id="2147484188" r:id="rId95"/>
    <p:sldLayoutId id="2147484189" r:id="rId96"/>
    <p:sldLayoutId id="2147484190" r:id="rId97"/>
    <p:sldLayoutId id="2147484191" r:id="rId98"/>
    <p:sldLayoutId id="2147484192" r:id="rId99"/>
    <p:sldLayoutId id="2147484193" r:id="rId100"/>
    <p:sldLayoutId id="2147484194" r:id="rId101"/>
    <p:sldLayoutId id="2147484195" r:id="rId102"/>
    <p:sldLayoutId id="2147484196" r:id="rId103"/>
    <p:sldLayoutId id="2147484197" r:id="rId104"/>
    <p:sldLayoutId id="2147484198" r:id="rId105"/>
    <p:sldLayoutId id="2147484199" r:id="rId106"/>
    <p:sldLayoutId id="2147484200" r:id="rId107"/>
    <p:sldLayoutId id="2147484201" r:id="rId108"/>
    <p:sldLayoutId id="2147484202" r:id="rId109"/>
    <p:sldLayoutId id="2147484203" r:id="rId110"/>
    <p:sldLayoutId id="2147484204" r:id="rId111"/>
    <p:sldLayoutId id="2147484205" r:id="rId112"/>
    <p:sldLayoutId id="2147484206" r:id="rId113"/>
    <p:sldLayoutId id="2147484207" r:id="rId114"/>
    <p:sldLayoutId id="2147484208" r:id="rId115"/>
    <p:sldLayoutId id="2147484209" r:id="rId116"/>
    <p:sldLayoutId id="2147484210" r:id="rId117"/>
    <p:sldLayoutId id="2147484211" r:id="rId118"/>
    <p:sldLayoutId id="2147484212" r:id="rId119"/>
    <p:sldLayoutId id="2147484213" r:id="rId120"/>
    <p:sldLayoutId id="2147484214" r:id="rId121"/>
    <p:sldLayoutId id="2147484215" r:id="rId122"/>
    <p:sldLayoutId id="2147484216" r:id="rId123"/>
    <p:sldLayoutId id="2147484217" r:id="rId124"/>
    <p:sldLayoutId id="2147484218" r:id="rId125"/>
    <p:sldLayoutId id="2147484219" r:id="rId126"/>
    <p:sldLayoutId id="2147484220" r:id="rId127"/>
    <p:sldLayoutId id="2147484221" r:id="rId128"/>
    <p:sldLayoutId id="2147484222" r:id="rId129"/>
    <p:sldLayoutId id="2147484223" r:id="rId130"/>
    <p:sldLayoutId id="2147484224" r:id="rId131"/>
    <p:sldLayoutId id="2147484225" r:id="rId132"/>
    <p:sldLayoutId id="2147484226" r:id="rId133"/>
    <p:sldLayoutId id="2147484227" r:id="rId134"/>
    <p:sldLayoutId id="2147484228" r:id="rId135"/>
    <p:sldLayoutId id="2147484229" r:id="rId136"/>
    <p:sldLayoutId id="2147484230" r:id="rId137"/>
    <p:sldLayoutId id="2147484231" r:id="rId138"/>
    <p:sldLayoutId id="2147484232" r:id="rId139"/>
    <p:sldLayoutId id="2147484233" r:id="rId140"/>
    <p:sldLayoutId id="2147484234" r:id="rId141"/>
    <p:sldLayoutId id="2147484235" r:id="rId142"/>
    <p:sldLayoutId id="2147484236" r:id="rId143"/>
    <p:sldLayoutId id="2147484237" r:id="rId144"/>
    <p:sldLayoutId id="2147484238" r:id="rId145"/>
    <p:sldLayoutId id="2147484239" r:id="rId146"/>
    <p:sldLayoutId id="2147484240" r:id="rId147"/>
    <p:sldLayoutId id="2147484241" r:id="rId148"/>
    <p:sldLayoutId id="2147484242" r:id="rId149"/>
    <p:sldLayoutId id="2147484243" r:id="rId150"/>
    <p:sldLayoutId id="2147484244" r:id="rId151"/>
    <p:sldLayoutId id="2147484245" r:id="rId152"/>
    <p:sldLayoutId id="2147484246" r:id="rId153"/>
    <p:sldLayoutId id="2147484247" r:id="rId154"/>
    <p:sldLayoutId id="2147484248" r:id="rId155"/>
    <p:sldLayoutId id="2147484249" r:id="rId156"/>
    <p:sldLayoutId id="2147484250" r:id="rId157"/>
    <p:sldLayoutId id="2147484251" r:id="rId158"/>
    <p:sldLayoutId id="2147484252" r:id="rId159"/>
    <p:sldLayoutId id="2147484253" r:id="rId160"/>
    <p:sldLayoutId id="2147484254" r:id="rId161"/>
    <p:sldLayoutId id="2147484255" r:id="rId162"/>
    <p:sldLayoutId id="2147484256" r:id="rId163"/>
    <p:sldLayoutId id="2147484257" r:id="rId164"/>
    <p:sldLayoutId id="2147484258" r:id="rId165"/>
    <p:sldLayoutId id="2147484259" r:id="rId166"/>
    <p:sldLayoutId id="2147484260" r:id="rId167"/>
    <p:sldLayoutId id="2147484261" r:id="rId168"/>
    <p:sldLayoutId id="2147484262" r:id="rId169"/>
    <p:sldLayoutId id="2147484274" r:id="rId170"/>
    <p:sldLayoutId id="2147484275" r:id="rId171"/>
    <p:sldLayoutId id="2147484277" r:id="rId172"/>
    <p:sldLayoutId id="2147484278" r:id="rId173"/>
    <p:sldLayoutId id="2147484349" r:id="rId174"/>
    <p:sldLayoutId id="2147484353" r:id="rId175"/>
    <p:sldLayoutId id="2147484355" r:id="rId176"/>
    <p:sldLayoutId id="2147484356" r:id="rId177"/>
    <p:sldLayoutId id="2147484358" r:id="rId178"/>
    <p:sldLayoutId id="2147484359" r:id="rId179"/>
    <p:sldLayoutId id="2147484360" r:id="rId180"/>
    <p:sldLayoutId id="2147484361" r:id="rId181"/>
    <p:sldLayoutId id="2147484362" r:id="rId182"/>
    <p:sldLayoutId id="2147484363" r:id="rId183"/>
    <p:sldLayoutId id="2147484364" r:id="rId184"/>
    <p:sldLayoutId id="2147484365" r:id="rId185"/>
    <p:sldLayoutId id="2147484366" r:id="rId186"/>
    <p:sldLayoutId id="2147484367" r:id="rId187"/>
    <p:sldLayoutId id="2147484368" r:id="rId188"/>
    <p:sldLayoutId id="2147484369" r:id="rId189"/>
    <p:sldLayoutId id="2147484370" r:id="rId190"/>
    <p:sldLayoutId id="2147484371" r:id="rId191"/>
    <p:sldLayoutId id="2147484372" r:id="rId192"/>
    <p:sldLayoutId id="2147484373" r:id="rId193"/>
    <p:sldLayoutId id="2147484374" r:id="rId194"/>
    <p:sldLayoutId id="2147484375" r:id="rId195"/>
    <p:sldLayoutId id="2147484376" r:id="rId196"/>
    <p:sldLayoutId id="2147484377" r:id="rId197"/>
    <p:sldLayoutId id="2147484378" r:id="rId198"/>
    <p:sldLayoutId id="2147484408" r:id="rId199"/>
    <p:sldLayoutId id="2147484409" r:id="rId200"/>
    <p:sldLayoutId id="2147484410" r:id="rId201"/>
    <p:sldLayoutId id="2147484411" r:id="rId202"/>
    <p:sldLayoutId id="2147484412" r:id="rId203"/>
    <p:sldLayoutId id="2147484413" r:id="rId204"/>
    <p:sldLayoutId id="2147484414" r:id="rId205"/>
    <p:sldLayoutId id="2147484415" r:id="rId206"/>
    <p:sldLayoutId id="2147484416" r:id="rId207"/>
    <p:sldLayoutId id="2147484417" r:id="rId208"/>
    <p:sldLayoutId id="2147484418" r:id="rId209"/>
    <p:sldLayoutId id="2147484420" r:id="rId210"/>
    <p:sldLayoutId id="2147484421" r:id="rId211"/>
    <p:sldLayoutId id="2147484422" r:id="rId212"/>
    <p:sldLayoutId id="2147484423" r:id="rId213"/>
    <p:sldLayoutId id="2147484424" r:id="rId214"/>
    <p:sldLayoutId id="2147484425" r:id="rId215"/>
    <p:sldLayoutId id="2147484426" r:id="rId216"/>
    <p:sldLayoutId id="2147484427" r:id="rId217"/>
    <p:sldLayoutId id="2147484428" r:id="rId218"/>
    <p:sldLayoutId id="2147484430" r:id="rId219"/>
    <p:sldLayoutId id="2147484431" r:id="rId220"/>
  </p:sldLayoutIdLst>
  <p:hf hdr="0" dt="0"/>
  <p:txStyles>
    <p:titleStyle>
      <a:lvl1pPr algn="l" defTabSz="457189" rtl="0" eaLnBrk="1" latinLnBrk="0" hangingPunct="1">
        <a:lnSpc>
          <a:spcPct val="100000"/>
        </a:lnSpc>
        <a:spcBef>
          <a:spcPct val="0"/>
        </a:spcBef>
        <a:buNone/>
        <a:defRPr sz="4000" b="1" kern="1200" spc="0" baseline="0">
          <a:solidFill>
            <a:schemeClr val="bg1"/>
          </a:solidFill>
          <a:latin typeface="Georgia" panose="02040502050405020303"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lnSpc>
          <a:spcPct val="100000"/>
        </a:lnSpc>
        <a:spcBef>
          <a:spcPts val="0"/>
        </a:spcBef>
        <a:spcAft>
          <a:spcPts val="0"/>
        </a:spcAft>
        <a:buClrTx/>
        <a:buFont typeface="Arial" panose="020B0604020202020204" pitchFamily="34" charset="0"/>
        <a:buChar char="•"/>
        <a:defRPr sz="1800" kern="1200">
          <a:solidFill>
            <a:schemeClr val="bg1"/>
          </a:solidFill>
          <a:latin typeface="+mn-lt"/>
          <a:ea typeface="+mn-ea"/>
          <a:cs typeface="Times New Roman" panose="02020603050405020304" pitchFamily="18" charset="0"/>
        </a:defRPr>
      </a:lvl1pPr>
      <a:lvl2pPr marL="742932" indent="-285744" algn="l" defTabSz="457189" rtl="0" eaLnBrk="1" latinLnBrk="0" hangingPunct="1">
        <a:lnSpc>
          <a:spcPct val="100000"/>
        </a:lnSpc>
        <a:spcBef>
          <a:spcPts val="0"/>
        </a:spcBef>
        <a:spcAft>
          <a:spcPts val="0"/>
        </a:spcAft>
        <a:buClrTx/>
        <a:buFont typeface="Arial" panose="020B0604020202020204" pitchFamily="34" charset="0"/>
        <a:buChar char="•"/>
        <a:defRPr sz="1600" kern="1200">
          <a:solidFill>
            <a:schemeClr val="bg1"/>
          </a:solidFill>
          <a:latin typeface="+mn-lt"/>
          <a:ea typeface="+mn-ea"/>
          <a:cs typeface="Times New Roman" panose="02020603050405020304" pitchFamily="18" charset="0"/>
        </a:defRPr>
      </a:lvl2pPr>
      <a:lvl3pPr marL="1142971" indent="-228594" algn="l" defTabSz="457189" rtl="0" eaLnBrk="1" latinLnBrk="0" hangingPunct="1">
        <a:lnSpc>
          <a:spcPct val="100000"/>
        </a:lnSpc>
        <a:spcBef>
          <a:spcPts val="0"/>
        </a:spcBef>
        <a:spcAft>
          <a:spcPts val="0"/>
        </a:spcAft>
        <a:buClrTx/>
        <a:buFont typeface="Arial" panose="020B0604020202020204" pitchFamily="34" charset="0"/>
        <a:buChar char="•"/>
        <a:defRPr sz="1400" kern="1200">
          <a:solidFill>
            <a:schemeClr val="bg1"/>
          </a:solidFill>
          <a:latin typeface="+mn-lt"/>
          <a:ea typeface="+mn-ea"/>
          <a:cs typeface="Times New Roman" panose="02020603050405020304" pitchFamily="18" charset="0"/>
        </a:defRPr>
      </a:lvl3pPr>
      <a:lvl4pPr marL="1600160" indent="-228594" algn="l" defTabSz="457189"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4pPr>
      <a:lvl5pPr marL="2057349" indent="-228594" algn="l" defTabSz="457189" rtl="0" eaLnBrk="1" latinLnBrk="0" hangingPunct="1">
        <a:lnSpc>
          <a:spcPct val="100000"/>
        </a:lnSpc>
        <a:spcBef>
          <a:spcPts val="0"/>
        </a:spcBef>
        <a:spcAft>
          <a:spcPts val="0"/>
        </a:spcAft>
        <a:buClrTx/>
        <a:buFont typeface="Arial" panose="020B0604020202020204" pitchFamily="34" charset="0"/>
        <a:buChar char="•"/>
        <a:defRPr sz="1200" kern="1200">
          <a:solidFill>
            <a:schemeClr val="bg1"/>
          </a:solidFill>
          <a:latin typeface="+mn-lt"/>
          <a:ea typeface="+mn-ea"/>
          <a:cs typeface="Times New Roman" panose="02020603050405020304" pitchFamily="18" charset="0"/>
        </a:defRPr>
      </a:lvl5pPr>
      <a:lvl6pPr marL="239994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93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92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91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AB3E5E-DC52-4471-8238-7146BF3541B8}"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7D176B-74A0-4212-BE23-CF497680E3FD}" type="slidenum">
              <a:rPr lang="en-US" smtClean="0"/>
              <a:t>‹#›</a:t>
            </a:fld>
            <a:endParaRPr lang="en-US"/>
          </a:p>
        </p:txBody>
      </p:sp>
      <p:sp>
        <p:nvSpPr>
          <p:cNvPr id="8" name="TextBox 7">
            <a:extLst>
              <a:ext uri="{FF2B5EF4-FFF2-40B4-BE49-F238E27FC236}">
                <a16:creationId xmlns:a16="http://schemas.microsoft.com/office/drawing/2014/main" id="{70C3A070-A401-E32B-54E8-2E54D3C76BC2}"/>
              </a:ext>
            </a:extLst>
          </p:cNvPr>
          <p:cNvSpPr txBox="1"/>
          <p:nvPr userDrawn="1">
            <p:extLst>
              <p:ext uri="{1162E1C5-73C7-4A58-AE30-91384D911F3F}">
                <p184:classification xmlns:p184="http://schemas.microsoft.com/office/powerpoint/2018/4/main" val="ftr"/>
              </p:ext>
            </p:extLst>
          </p:nvPr>
        </p:nvSpPr>
        <p:spPr>
          <a:xfrm>
            <a:off x="5470500" y="6667501"/>
            <a:ext cx="1276216" cy="135743"/>
          </a:xfrm>
          <a:prstGeom prst="rect">
            <a:avLst/>
          </a:prstGeom>
        </p:spPr>
        <p:txBody>
          <a:bodyPr horzOverflow="overflow" lIns="0" tIns="0" rIns="0" bIns="0">
            <a:spAutoFit/>
          </a:bodyPr>
          <a:lstStyle/>
          <a:p>
            <a:pPr algn="l"/>
            <a:r>
              <a:rPr lang="en-US" sz="882">
                <a:solidFill>
                  <a:srgbClr val="000000"/>
                </a:solidFill>
                <a:latin typeface="Calibri" panose="020F0502020204030204" pitchFamily="34" charset="0"/>
                <a:cs typeface="Calibri" panose="020F0502020204030204" pitchFamily="34" charset="0"/>
              </a:rPr>
              <a:t>Vanguard Internal Use Only</a:t>
            </a:r>
          </a:p>
        </p:txBody>
      </p:sp>
    </p:spTree>
    <p:extLst>
      <p:ext uri="{BB962C8B-B14F-4D97-AF65-F5344CB8AC3E}">
        <p14:creationId xmlns:p14="http://schemas.microsoft.com/office/powerpoint/2010/main" val="329157065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l" defTabSz="9143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6" algn="l" defTabSz="9143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7" indent="-228586" algn="l" defTabSz="9143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7" indent="-228586"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8" indent="-228586"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9" indent="-228586"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9" indent="-228586"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0" indent="-228586"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50" indent="-228586"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2" algn="l" defTabSz="914341" rtl="0" eaLnBrk="1" latinLnBrk="0" hangingPunct="1">
        <a:defRPr sz="1800" kern="1200">
          <a:solidFill>
            <a:schemeClr val="tx1"/>
          </a:solidFill>
          <a:latin typeface="+mn-lt"/>
          <a:ea typeface="+mn-ea"/>
          <a:cs typeface="+mn-cs"/>
        </a:defRPr>
      </a:lvl5pPr>
      <a:lvl6pPr marL="2285853" algn="l" defTabSz="914341" rtl="0" eaLnBrk="1" latinLnBrk="0" hangingPunct="1">
        <a:defRPr sz="1800" kern="1200">
          <a:solidFill>
            <a:schemeClr val="tx1"/>
          </a:solidFill>
          <a:latin typeface="+mn-lt"/>
          <a:ea typeface="+mn-ea"/>
          <a:cs typeface="+mn-cs"/>
        </a:defRPr>
      </a:lvl6pPr>
      <a:lvl7pPr marL="2743023" algn="l" defTabSz="914341" rtl="0" eaLnBrk="1" latinLnBrk="0" hangingPunct="1">
        <a:defRPr sz="1800" kern="1200">
          <a:solidFill>
            <a:schemeClr val="tx1"/>
          </a:solidFill>
          <a:latin typeface="+mn-lt"/>
          <a:ea typeface="+mn-ea"/>
          <a:cs typeface="+mn-cs"/>
        </a:defRPr>
      </a:lvl7pPr>
      <a:lvl8pPr marL="3200194" algn="l" defTabSz="914341" rtl="0" eaLnBrk="1" latinLnBrk="0" hangingPunct="1">
        <a:defRPr sz="1800" kern="1200">
          <a:solidFill>
            <a:schemeClr val="tx1"/>
          </a:solidFill>
          <a:latin typeface="+mn-lt"/>
          <a:ea typeface="+mn-ea"/>
          <a:cs typeface="+mn-cs"/>
        </a:defRPr>
      </a:lvl8pPr>
      <a:lvl9pPr marL="3657364" algn="l" defTabSz="9143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7.xml"/><Relationship Id="rId1" Type="http://schemas.openxmlformats.org/officeDocument/2006/relationships/slideLayout" Target="../slideLayouts/slideLayout655.xml"/></Relationships>
</file>

<file path=ppt/slides/_rels/slide1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8.xml"/><Relationship Id="rId1" Type="http://schemas.openxmlformats.org/officeDocument/2006/relationships/slideLayout" Target="../slideLayouts/slideLayout655.xml"/></Relationships>
</file>

<file path=ppt/slides/_rels/slide1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9.xml"/><Relationship Id="rId1" Type="http://schemas.openxmlformats.org/officeDocument/2006/relationships/slideLayout" Target="../slideLayouts/slideLayout655.xml"/></Relationships>
</file>

<file path=ppt/slides/_rels/slide1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0.xml"/><Relationship Id="rId1" Type="http://schemas.openxmlformats.org/officeDocument/2006/relationships/slideLayout" Target="../slideLayouts/slideLayout655.xml"/></Relationships>
</file>

<file path=ppt/slides/_rels/slide1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1.xml"/><Relationship Id="rId1" Type="http://schemas.openxmlformats.org/officeDocument/2006/relationships/slideLayout" Target="../slideLayouts/slideLayout655.xml"/></Relationships>
</file>

<file path=ppt/slides/_rels/slide1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2.xml"/><Relationship Id="rId1" Type="http://schemas.openxmlformats.org/officeDocument/2006/relationships/slideLayout" Target="../slideLayouts/slideLayout655.xml"/></Relationships>
</file>

<file path=ppt/slides/_rels/slide1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3.xml"/><Relationship Id="rId1" Type="http://schemas.openxmlformats.org/officeDocument/2006/relationships/slideLayout" Target="../slideLayouts/slideLayout655.xml"/></Relationships>
</file>

<file path=ppt/slides/_rels/slide1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4.xml"/><Relationship Id="rId1" Type="http://schemas.openxmlformats.org/officeDocument/2006/relationships/slideLayout" Target="../slideLayouts/slideLayout655.xml"/></Relationships>
</file>

<file path=ppt/slides/_rels/slide1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5.xml"/><Relationship Id="rId1" Type="http://schemas.openxmlformats.org/officeDocument/2006/relationships/slideLayout" Target="../slideLayouts/slideLayout655.xml"/></Relationships>
</file>

<file path=ppt/slides/_rels/slide1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6.xml"/><Relationship Id="rId1" Type="http://schemas.openxmlformats.org/officeDocument/2006/relationships/slideLayout" Target="../slideLayouts/slideLayout655.xml"/></Relationships>
</file>

<file path=ppt/slides/_rels/slide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https://hs-46535774.f.hubspotemail.net/hub/46535774/hubfs/Product_Marketing/Matthew%20Nadler%20Vanguard.jpg?width=250&amp;upscale=true&amp;name=Matthew%20Nadler%20Vanguard.jpg" TargetMode="External"/><Relationship Id="rId1" Type="http://schemas.openxmlformats.org/officeDocument/2006/relationships/slideLayout" Target="../slideLayouts/slideLayout1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22.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3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08.xml"/><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208.xml"/><Relationship Id="rId5" Type="http://schemas.openxmlformats.org/officeDocument/2006/relationships/image" Target="../media/image90.png"/><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208.xml"/><Relationship Id="rId5" Type="http://schemas.openxmlformats.org/officeDocument/2006/relationships/image" Target="../media/image91.png"/><Relationship Id="rId4" Type="http://schemas.openxmlformats.org/officeDocument/2006/relationships/image" Target="../media/image9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23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2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428.xml"/><Relationship Id="rId5" Type="http://schemas.openxmlformats.org/officeDocument/2006/relationships/image" Target="../media/image95.pn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428.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59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598.xml"/><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3.png"/><Relationship Id="rId1" Type="http://schemas.openxmlformats.org/officeDocument/2006/relationships/slideLayout" Target="../slideLayouts/slideLayout598.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4.png"/><Relationship Id="rId1" Type="http://schemas.openxmlformats.org/officeDocument/2006/relationships/slideLayout" Target="../slideLayouts/slideLayout598.xml"/></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98.xml"/><Relationship Id="rId5" Type="http://schemas.openxmlformats.org/officeDocument/2006/relationships/image" Target="../media/image100.png"/><Relationship Id="rId4"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8.png"/><Relationship Id="rId1" Type="http://schemas.openxmlformats.org/officeDocument/2006/relationships/slideLayout" Target="../slideLayouts/slideLayout59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9.png"/><Relationship Id="rId1" Type="http://schemas.openxmlformats.org/officeDocument/2006/relationships/slideLayout" Target="../slideLayouts/slideLayout598.xml"/></Relationships>
</file>

<file path=ppt/slides/_rels/slide4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98.xml"/></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Layout" Target="../slideLayouts/slideLayout5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4.xml"/></Relationships>
</file>

<file path=ppt/slides/_rels/slide44.xml.rels><?xml version="1.0" encoding="UTF-8" standalone="yes"?>
<Relationships xmlns="http://schemas.openxmlformats.org/package/2006/relationships"><Relationship Id="rId8" Type="http://schemas.openxmlformats.org/officeDocument/2006/relationships/hyperlink" Target="https://advisors.vanguard.com/" TargetMode="External"/><Relationship Id="rId3" Type="http://schemas.openxmlformats.org/officeDocument/2006/relationships/hyperlink" Target="https://gateway.pennmutual.com/static-assets/files/products/life/pm9014.pdf" TargetMode="External"/><Relationship Id="rId7" Type="http://schemas.openxmlformats.org/officeDocument/2006/relationships/hyperlink" Target="https://gateway.pennmutual.com/" TargetMode="External"/><Relationship Id="rId2" Type="http://schemas.openxmlformats.org/officeDocument/2006/relationships/image" Target="../media/image110.png"/><Relationship Id="rId1" Type="http://schemas.openxmlformats.org/officeDocument/2006/relationships/slideLayout" Target="../slideLayouts/slideLayout323.xml"/><Relationship Id="rId6" Type="http://schemas.openxmlformats.org/officeDocument/2006/relationships/image" Target="../media/image113.png"/><Relationship Id="rId5" Type="http://schemas.openxmlformats.org/officeDocument/2006/relationships/image" Target="../media/image112.jpeg"/><Relationship Id="rId4" Type="http://schemas.openxmlformats.org/officeDocument/2006/relationships/image" Target="../media/image111.png"/><Relationship Id="rId9" Type="http://schemas.openxmlformats.org/officeDocument/2006/relationships/image" Target="../media/image1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25.xml"/><Relationship Id="rId1" Type="http://schemas.openxmlformats.org/officeDocument/2006/relationships/slideLayout" Target="../slideLayouts/slideLayout655.xml"/></Relationships>
</file>

<file path=ppt/slides/_rels/slide48.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26.xml"/><Relationship Id="rId1" Type="http://schemas.openxmlformats.org/officeDocument/2006/relationships/slideLayout" Target="../slideLayouts/slideLayout6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xml"/><Relationship Id="rId1" Type="http://schemas.openxmlformats.org/officeDocument/2006/relationships/slideLayout" Target="../slideLayouts/slideLayout655.xml"/></Relationships>
</file>

<file path=ppt/slides/_rels/slide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xml"/><Relationship Id="rId1" Type="http://schemas.openxmlformats.org/officeDocument/2006/relationships/slideLayout" Target="../slideLayouts/slideLayout655.xml"/></Relationships>
</file>

<file path=ppt/slides/_rels/slide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xml"/><Relationship Id="rId1" Type="http://schemas.openxmlformats.org/officeDocument/2006/relationships/slideLayout" Target="../slideLayouts/slideLayout655.xml"/></Relationships>
</file>

<file path=ppt/slides/_rels/slide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xml"/><Relationship Id="rId1" Type="http://schemas.openxmlformats.org/officeDocument/2006/relationships/slideLayout" Target="../slideLayouts/slideLayout655.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6.xml"/><Relationship Id="rId1" Type="http://schemas.openxmlformats.org/officeDocument/2006/relationships/slideLayout" Target="../slideLayouts/slideLayout6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004D27B-8209-DBD5-2E69-C0B0A944BC2F}"/>
              </a:ext>
            </a:extLst>
          </p:cNvPr>
          <p:cNvSpPr>
            <a:spLocks noGrp="1"/>
          </p:cNvSpPr>
          <p:nvPr>
            <p:ph type="body" sz="quarter" idx="15"/>
          </p:nvPr>
        </p:nvSpPr>
        <p:spPr/>
        <p:txBody>
          <a:bodyPr/>
          <a:lstStyle/>
          <a:p>
            <a:r>
              <a:rPr lang="en-US" sz="933" dirty="0"/>
              <a:t>For financial professional use only.</a:t>
            </a:r>
          </a:p>
        </p:txBody>
      </p:sp>
      <p:sp>
        <p:nvSpPr>
          <p:cNvPr id="15" name="Text Placeholder 14">
            <a:extLst>
              <a:ext uri="{FF2B5EF4-FFF2-40B4-BE49-F238E27FC236}">
                <a16:creationId xmlns:a16="http://schemas.microsoft.com/office/drawing/2014/main" id="{67A838DD-10EB-7F74-E956-65BF5E43BC5B}"/>
              </a:ext>
            </a:extLst>
          </p:cNvPr>
          <p:cNvSpPr>
            <a:spLocks noGrp="1"/>
          </p:cNvSpPr>
          <p:nvPr>
            <p:ph type="body" sz="quarter" idx="17"/>
          </p:nvPr>
        </p:nvSpPr>
        <p:spPr>
          <a:xfrm>
            <a:off x="1254210" y="1773353"/>
            <a:ext cx="9834579" cy="1363165"/>
          </a:xfrm>
        </p:spPr>
        <p:txBody>
          <a:bodyPr/>
          <a:lstStyle/>
          <a:p>
            <a:r>
              <a:rPr lang="en-US" sz="4267" dirty="0"/>
              <a:t>Growth &amp; Guarantees: </a:t>
            </a:r>
          </a:p>
          <a:p>
            <a:endParaRPr lang="en-US" sz="4267" dirty="0"/>
          </a:p>
          <a:p>
            <a:r>
              <a:rPr lang="en-US" sz="3600" i="1" dirty="0"/>
              <a:t>Maximizing Penn Mutual Variable Products with Vanguard Investments</a:t>
            </a:r>
            <a:endParaRPr lang="en-US" sz="4000" i="1" dirty="0"/>
          </a:p>
        </p:txBody>
      </p:sp>
      <p:sp>
        <p:nvSpPr>
          <p:cNvPr id="19" name="Text Placeholder 18">
            <a:extLst>
              <a:ext uri="{FF2B5EF4-FFF2-40B4-BE49-F238E27FC236}">
                <a16:creationId xmlns:a16="http://schemas.microsoft.com/office/drawing/2014/main" id="{52515448-26DA-FD7D-66C7-C83EF9739A95}"/>
              </a:ext>
            </a:extLst>
          </p:cNvPr>
          <p:cNvSpPr>
            <a:spLocks noGrp="1"/>
          </p:cNvSpPr>
          <p:nvPr>
            <p:ph type="body" sz="quarter" idx="21"/>
          </p:nvPr>
        </p:nvSpPr>
        <p:spPr/>
        <p:txBody>
          <a:bodyPr/>
          <a:lstStyle/>
          <a:p>
            <a:r>
              <a:rPr lang="en-US" sz="933" dirty="0"/>
              <a:t>© 2025 Penn Mutual.  All rights reserved.</a:t>
            </a:r>
            <a:endParaRPr lang="en-US" dirty="0"/>
          </a:p>
        </p:txBody>
      </p:sp>
      <p:sp>
        <p:nvSpPr>
          <p:cNvPr id="3" name="Text Placeholder 2">
            <a:extLst>
              <a:ext uri="{FF2B5EF4-FFF2-40B4-BE49-F238E27FC236}">
                <a16:creationId xmlns:a16="http://schemas.microsoft.com/office/drawing/2014/main" id="{A54E49ED-D087-99D8-62A0-D672EA73F868}"/>
              </a:ext>
            </a:extLst>
          </p:cNvPr>
          <p:cNvSpPr>
            <a:spLocks noGrp="1"/>
          </p:cNvSpPr>
          <p:nvPr>
            <p:ph type="body" sz="quarter" idx="18"/>
          </p:nvPr>
        </p:nvSpPr>
        <p:spPr>
          <a:xfrm>
            <a:off x="1254210" y="5372947"/>
            <a:ext cx="5345693" cy="355600"/>
          </a:xfrm>
        </p:spPr>
        <p:txBody>
          <a:bodyPr/>
          <a:lstStyle/>
          <a:p>
            <a:r>
              <a:rPr lang="en-US" dirty="0"/>
              <a:t>April 2, 2025</a:t>
            </a:r>
          </a:p>
          <a:p>
            <a:endParaRPr lang="en-US" dirty="0"/>
          </a:p>
        </p:txBody>
      </p:sp>
    </p:spTree>
    <p:extLst>
      <p:ext uri="{BB962C8B-B14F-4D97-AF65-F5344CB8AC3E}">
        <p14:creationId xmlns:p14="http://schemas.microsoft.com/office/powerpoint/2010/main" val="41784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6F35AD2E-16D5-7424-7E2C-1D5E2A14219A}"/>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A805758C-F32A-98A5-1DBC-3BE09CC09B2B}"/>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10</a:t>
            </a:r>
          </a:p>
        </p:txBody>
      </p:sp>
    </p:spTree>
    <p:extLst>
      <p:ext uri="{BB962C8B-B14F-4D97-AF65-F5344CB8AC3E}">
        <p14:creationId xmlns:p14="http://schemas.microsoft.com/office/powerpoint/2010/main" val="172117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1527CBBF-6F4C-D768-86DA-0FEEC344320B}"/>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E5629193-7011-7E96-ADC4-74F01819B198}"/>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11</a:t>
            </a:r>
          </a:p>
        </p:txBody>
      </p:sp>
    </p:spTree>
    <p:extLst>
      <p:ext uri="{BB962C8B-B14F-4D97-AF65-F5344CB8AC3E}">
        <p14:creationId xmlns:p14="http://schemas.microsoft.com/office/powerpoint/2010/main" val="193553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94631C15-406C-8E5A-73B7-7DA81D087645}"/>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16D9D11E-B240-468E-FE1C-7503DAE6F21D}"/>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12</a:t>
            </a:r>
          </a:p>
        </p:txBody>
      </p:sp>
    </p:spTree>
    <p:extLst>
      <p:ext uri="{BB962C8B-B14F-4D97-AF65-F5344CB8AC3E}">
        <p14:creationId xmlns:p14="http://schemas.microsoft.com/office/powerpoint/2010/main" val="259641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3A768C9D-DD7B-29C4-1F14-6D88C77B8311}"/>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CC15AB27-133D-4891-9B94-99F9231F66B3}"/>
              </a:ext>
            </a:extLst>
          </p:cNvPr>
          <p:cNvSpPr/>
          <p:nvPr/>
        </p:nvSpPr>
        <p:spPr>
          <a:xfrm>
            <a:off x="11415251" y="6194323"/>
            <a:ext cx="435077" cy="38345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Georgia" panose="02040502050405020303" pitchFamily="18" charset="0"/>
              </a:rPr>
              <a:t>13</a:t>
            </a:r>
          </a:p>
        </p:txBody>
      </p:sp>
    </p:spTree>
    <p:extLst>
      <p:ext uri="{BB962C8B-B14F-4D97-AF65-F5344CB8AC3E}">
        <p14:creationId xmlns:p14="http://schemas.microsoft.com/office/powerpoint/2010/main" val="304486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AC95AB18-ADA8-86FC-68BB-A3ABEC2493D9}"/>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C4E62B65-464A-9696-7290-FB22C34F9D28}"/>
              </a:ext>
            </a:extLst>
          </p:cNvPr>
          <p:cNvSpPr/>
          <p:nvPr/>
        </p:nvSpPr>
        <p:spPr>
          <a:xfrm>
            <a:off x="0" y="0"/>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E073AD-BCA5-7CA5-0CF6-DDFD29CECF8C}"/>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14</a:t>
            </a:r>
          </a:p>
        </p:txBody>
      </p:sp>
    </p:spTree>
    <p:extLst>
      <p:ext uri="{BB962C8B-B14F-4D97-AF65-F5344CB8AC3E}">
        <p14:creationId xmlns:p14="http://schemas.microsoft.com/office/powerpoint/2010/main" val="409791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773AF8F9-763B-69D5-0B07-F92133E4900E}"/>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F865C9BA-1946-2AD3-F7F5-5712DFC3177F}"/>
              </a:ext>
            </a:extLst>
          </p:cNvPr>
          <p:cNvSpPr/>
          <p:nvPr/>
        </p:nvSpPr>
        <p:spPr>
          <a:xfrm>
            <a:off x="0" y="0"/>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D6C2FF-E1E4-2C4C-F679-93C5CD199020}"/>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15</a:t>
            </a:r>
          </a:p>
        </p:txBody>
      </p:sp>
    </p:spTree>
    <p:extLst>
      <p:ext uri="{BB962C8B-B14F-4D97-AF65-F5344CB8AC3E}">
        <p14:creationId xmlns:p14="http://schemas.microsoft.com/office/powerpoint/2010/main" val="80622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D1F527C3-93BE-4C40-F7ED-A2A14CD8A459}"/>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3FF826A8-3B64-028D-CE52-AE9A6B6D1247}"/>
              </a:ext>
            </a:extLst>
          </p:cNvPr>
          <p:cNvSpPr/>
          <p:nvPr/>
        </p:nvSpPr>
        <p:spPr>
          <a:xfrm>
            <a:off x="0" y="0"/>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BB1010-75D8-120C-EE94-09D5BE6AA4BF}"/>
              </a:ext>
            </a:extLst>
          </p:cNvPr>
          <p:cNvSpPr/>
          <p:nvPr/>
        </p:nvSpPr>
        <p:spPr>
          <a:xfrm>
            <a:off x="8706464" y="56536"/>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A55DDB-A317-7293-12E1-790632661372}"/>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16</a:t>
            </a:r>
          </a:p>
        </p:txBody>
      </p:sp>
    </p:spTree>
    <p:extLst>
      <p:ext uri="{BB962C8B-B14F-4D97-AF65-F5344CB8AC3E}">
        <p14:creationId xmlns:p14="http://schemas.microsoft.com/office/powerpoint/2010/main" val="273351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9AF4AE2C-2C92-D322-5DB1-F35B11C0A319}"/>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A8E0CED2-68E4-8485-1FFC-E9B339B17B4F}"/>
              </a:ext>
            </a:extLst>
          </p:cNvPr>
          <p:cNvSpPr/>
          <p:nvPr/>
        </p:nvSpPr>
        <p:spPr>
          <a:xfrm>
            <a:off x="0" y="0"/>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F87FCB-1E15-7FEC-D732-EAF5BAE9BFB7}"/>
              </a:ext>
            </a:extLst>
          </p:cNvPr>
          <p:cNvSpPr/>
          <p:nvPr/>
        </p:nvSpPr>
        <p:spPr>
          <a:xfrm>
            <a:off x="8581103" y="0"/>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97CDEF-A3C9-F6B2-BF4D-9E099EC331F1}"/>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17</a:t>
            </a:r>
          </a:p>
        </p:txBody>
      </p:sp>
    </p:spTree>
    <p:extLst>
      <p:ext uri="{BB962C8B-B14F-4D97-AF65-F5344CB8AC3E}">
        <p14:creationId xmlns:p14="http://schemas.microsoft.com/office/powerpoint/2010/main" val="62625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C07E66F7-CCC6-8AC7-8635-5668D0DA36CA}"/>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22624C03-684C-2380-F15F-6A5D482D6FDE}"/>
              </a:ext>
            </a:extLst>
          </p:cNvPr>
          <p:cNvSpPr/>
          <p:nvPr/>
        </p:nvSpPr>
        <p:spPr>
          <a:xfrm>
            <a:off x="11415251" y="6194323"/>
            <a:ext cx="435077" cy="38345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Georgia" panose="02040502050405020303" pitchFamily="18" charset="0"/>
              </a:rPr>
              <a:t>18</a:t>
            </a:r>
          </a:p>
        </p:txBody>
      </p:sp>
    </p:spTree>
    <p:extLst>
      <p:ext uri="{BB962C8B-B14F-4D97-AF65-F5344CB8AC3E}">
        <p14:creationId xmlns:p14="http://schemas.microsoft.com/office/powerpoint/2010/main" val="150614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5B6D3985-C1C7-6A40-7432-238DC5EAA65E}"/>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86B7FBAD-3410-93F7-2F46-E565B0370DAE}"/>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19</a:t>
            </a:r>
          </a:p>
        </p:txBody>
      </p:sp>
    </p:spTree>
    <p:extLst>
      <p:ext uri="{BB962C8B-B14F-4D97-AF65-F5344CB8AC3E}">
        <p14:creationId xmlns:p14="http://schemas.microsoft.com/office/powerpoint/2010/main" val="218528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2A276-2BB5-9DA3-221B-8D504372E19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6A12833-D3C0-E5E5-0D35-ED62767A6F80}"/>
              </a:ext>
            </a:extLst>
          </p:cNvPr>
          <p:cNvSpPr>
            <a:spLocks noGrp="1"/>
          </p:cNvSpPr>
          <p:nvPr>
            <p:ph type="body" sz="quarter" idx="12"/>
          </p:nvPr>
        </p:nvSpPr>
        <p:spPr>
          <a:xfrm>
            <a:off x="708135" y="1034692"/>
            <a:ext cx="10897127" cy="649367"/>
          </a:xfrm>
        </p:spPr>
        <p:txBody>
          <a:bodyPr/>
          <a:lstStyle/>
          <a:p>
            <a:pPr algn="ctr"/>
            <a:r>
              <a:rPr lang="en-US" sz="4000" dirty="0"/>
              <a:t>Today’s Presenters</a:t>
            </a:r>
          </a:p>
        </p:txBody>
      </p:sp>
      <p:sp>
        <p:nvSpPr>
          <p:cNvPr id="4" name="Text Placeholder 3">
            <a:extLst>
              <a:ext uri="{FF2B5EF4-FFF2-40B4-BE49-F238E27FC236}">
                <a16:creationId xmlns:a16="http://schemas.microsoft.com/office/drawing/2014/main" id="{B6D7602C-B474-D410-C6BC-7D12163F1C43}"/>
              </a:ext>
            </a:extLst>
          </p:cNvPr>
          <p:cNvSpPr>
            <a:spLocks noGrp="1"/>
          </p:cNvSpPr>
          <p:nvPr>
            <p:ph type="body" sz="quarter" idx="20"/>
          </p:nvPr>
        </p:nvSpPr>
        <p:spPr>
          <a:xfrm>
            <a:off x="5876131" y="1931597"/>
            <a:ext cx="439737" cy="36576"/>
          </a:xfrm>
        </p:spPr>
        <p:txBody>
          <a:bodyPr/>
          <a:lstStyle/>
          <a:p>
            <a:endParaRPr lang="en-US" dirty="0"/>
          </a:p>
        </p:txBody>
      </p:sp>
      <p:sp>
        <p:nvSpPr>
          <p:cNvPr id="3" name="TextBox 2">
            <a:extLst>
              <a:ext uri="{FF2B5EF4-FFF2-40B4-BE49-F238E27FC236}">
                <a16:creationId xmlns:a16="http://schemas.microsoft.com/office/drawing/2014/main" id="{91C77529-311D-D25B-F82D-85062DA2571B}"/>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8" name="TextBox 7">
            <a:extLst>
              <a:ext uri="{FF2B5EF4-FFF2-40B4-BE49-F238E27FC236}">
                <a16:creationId xmlns:a16="http://schemas.microsoft.com/office/drawing/2014/main" id="{A1C6329A-FC72-5FB1-8053-821254578352}"/>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5" name="TextBox 4">
            <a:extLst>
              <a:ext uri="{FF2B5EF4-FFF2-40B4-BE49-F238E27FC236}">
                <a16:creationId xmlns:a16="http://schemas.microsoft.com/office/drawing/2014/main" id="{FB3A60D9-3F0D-1568-2801-5578925B872E}"/>
              </a:ext>
            </a:extLst>
          </p:cNvPr>
          <p:cNvSpPr txBox="1"/>
          <p:nvPr/>
        </p:nvSpPr>
        <p:spPr>
          <a:xfrm>
            <a:off x="648598" y="131927"/>
            <a:ext cx="4963078" cy="25391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300" normalizeH="0" baseline="0" noProof="0" dirty="0">
                <a:ln>
                  <a:noFill/>
                </a:ln>
                <a:solidFill>
                  <a:srgbClr val="37474F">
                    <a:lumMod val="40000"/>
                    <a:lumOff val="60000"/>
                  </a:srgbClr>
                </a:solidFill>
                <a:effectLst/>
                <a:uLnTx/>
                <a:uFillTx/>
                <a:latin typeface="Arial" panose="020B0604020202020204" pitchFamily="34" charset="0"/>
                <a:ea typeface="+mn-ea"/>
                <a:cs typeface="Arial" panose="020B0604020202020204" pitchFamily="34" charset="0"/>
              </a:rPr>
              <a:t>GROWTH AND GUARANTEES</a:t>
            </a:r>
          </a:p>
        </p:txBody>
      </p:sp>
      <p:sp>
        <p:nvSpPr>
          <p:cNvPr id="13" name="TextBox 12">
            <a:extLst>
              <a:ext uri="{FF2B5EF4-FFF2-40B4-BE49-F238E27FC236}">
                <a16:creationId xmlns:a16="http://schemas.microsoft.com/office/drawing/2014/main" id="{D9733B7C-9ED1-1F21-D5F4-F715C77F995B}"/>
              </a:ext>
            </a:extLst>
          </p:cNvPr>
          <p:cNvSpPr txBox="1"/>
          <p:nvPr/>
        </p:nvSpPr>
        <p:spPr>
          <a:xfrm>
            <a:off x="2325083" y="4382960"/>
            <a:ext cx="6096000" cy="646331"/>
          </a:xfrm>
          <a:prstGeom prst="rect">
            <a:avLst/>
          </a:prstGeom>
          <a:noFill/>
        </p:spPr>
        <p:txBody>
          <a:bodyPr wrap="square">
            <a:spAutoFit/>
          </a:bodyPr>
          <a:lstStyle/>
          <a:p>
            <a:r>
              <a:rPr lang="en-US" sz="1200" b="1" dirty="0">
                <a:solidFill>
                  <a:srgbClr val="000000"/>
                </a:solidFill>
                <a:effectLst/>
                <a:latin typeface="Arial" panose="020B0604020202020204" pitchFamily="34" charset="0"/>
                <a:ea typeface="Aptos" panose="020B0004020202020204" pitchFamily="34" charset="0"/>
              </a:rPr>
              <a:t>Matthew Nadler,</a:t>
            </a:r>
            <a:r>
              <a:rPr lang="en-US" sz="1200" i="1" dirty="0">
                <a:solidFill>
                  <a:srgbClr val="000000"/>
                </a:solidFill>
                <a:effectLst/>
                <a:latin typeface="Arial" panose="020B0604020202020204" pitchFamily="34" charset="0"/>
                <a:ea typeface="Aptos" panose="020B0004020202020204" pitchFamily="34" charset="0"/>
              </a:rPr>
              <a:t> </a:t>
            </a:r>
            <a:r>
              <a:rPr lang="en-US" sz="1200" b="1" dirty="0">
                <a:solidFill>
                  <a:srgbClr val="000000"/>
                </a:solidFill>
                <a:effectLst/>
                <a:latin typeface="Arial" panose="020B0604020202020204" pitchFamily="34" charset="0"/>
                <a:ea typeface="Aptos" panose="020B0004020202020204" pitchFamily="34" charset="0"/>
              </a:rPr>
              <a:t>CFA</a:t>
            </a:r>
            <a:r>
              <a:rPr lang="en-US" sz="1200" b="1" baseline="30000" dirty="0">
                <a:solidFill>
                  <a:srgbClr val="000000"/>
                </a:solidFill>
                <a:effectLst/>
                <a:latin typeface="Arial" panose="020B0604020202020204" pitchFamily="34" charset="0"/>
                <a:ea typeface="Aptos" panose="020B0004020202020204" pitchFamily="34" charset="0"/>
              </a:rPr>
              <a:t>®</a:t>
            </a:r>
            <a:r>
              <a:rPr lang="en-US" sz="1200" b="1" dirty="0">
                <a:solidFill>
                  <a:srgbClr val="000000"/>
                </a:solidFill>
                <a:effectLst/>
                <a:latin typeface="Arial" panose="020B0604020202020204" pitchFamily="34" charset="0"/>
                <a:ea typeface="Aptos" panose="020B0004020202020204" pitchFamily="34" charset="0"/>
              </a:rPr>
              <a:t>, CAIA</a:t>
            </a:r>
            <a:r>
              <a:rPr lang="en-US" sz="1200" b="1" baseline="30000" dirty="0">
                <a:solidFill>
                  <a:srgbClr val="000000"/>
                </a:solidFill>
                <a:effectLst/>
                <a:latin typeface="Arial" panose="020B0604020202020204" pitchFamily="34" charset="0"/>
                <a:ea typeface="Aptos" panose="020B0004020202020204" pitchFamily="34" charset="0"/>
              </a:rPr>
              <a:t>®</a:t>
            </a:r>
            <a:r>
              <a:rPr lang="en-US" sz="1200" b="1" dirty="0">
                <a:solidFill>
                  <a:srgbClr val="000000"/>
                </a:solidFill>
                <a:effectLst/>
                <a:latin typeface="Arial" panose="020B0604020202020204" pitchFamily="34" charset="0"/>
                <a:ea typeface="Aptos" panose="020B0004020202020204" pitchFamily="34" charset="0"/>
              </a:rPr>
              <a:t>,</a:t>
            </a:r>
          </a:p>
          <a:p>
            <a:r>
              <a:rPr lang="en-US" sz="1200" i="1" dirty="0">
                <a:solidFill>
                  <a:srgbClr val="000000"/>
                </a:solidFill>
                <a:effectLst/>
                <a:latin typeface="Arial" panose="020B0604020202020204" pitchFamily="34" charset="0"/>
                <a:ea typeface="Aptos" panose="020B0004020202020204" pitchFamily="34" charset="0"/>
              </a:rPr>
              <a:t>Key Account Executive </a:t>
            </a:r>
          </a:p>
          <a:p>
            <a:r>
              <a:rPr lang="en-US" sz="1200" i="1" dirty="0">
                <a:solidFill>
                  <a:srgbClr val="000000"/>
                </a:solidFill>
                <a:effectLst/>
                <a:latin typeface="Arial" panose="020B0604020202020204" pitchFamily="34" charset="0"/>
                <a:ea typeface="Aptos" panose="020B0004020202020204" pitchFamily="34" charset="0"/>
              </a:rPr>
              <a:t>Vanguard Financial Advisor Services™</a:t>
            </a:r>
          </a:p>
        </p:txBody>
      </p:sp>
      <p:sp>
        <p:nvSpPr>
          <p:cNvPr id="17" name="TextBox 16">
            <a:extLst>
              <a:ext uri="{FF2B5EF4-FFF2-40B4-BE49-F238E27FC236}">
                <a16:creationId xmlns:a16="http://schemas.microsoft.com/office/drawing/2014/main" id="{CE262CBE-F0F3-5EDB-CE48-46666BF9EEB5}"/>
              </a:ext>
            </a:extLst>
          </p:cNvPr>
          <p:cNvSpPr txBox="1"/>
          <p:nvPr/>
        </p:nvSpPr>
        <p:spPr>
          <a:xfrm>
            <a:off x="6022258" y="4382960"/>
            <a:ext cx="6096000" cy="646331"/>
          </a:xfrm>
          <a:prstGeom prst="rect">
            <a:avLst/>
          </a:prstGeom>
          <a:noFill/>
        </p:spPr>
        <p:txBody>
          <a:bodyPr wrap="square">
            <a:spAutoFit/>
          </a:bodyPr>
          <a:lstStyle/>
          <a:p>
            <a:r>
              <a:rPr lang="en-US" sz="1200" b="1" dirty="0">
                <a:solidFill>
                  <a:srgbClr val="000000"/>
                </a:solidFill>
                <a:effectLst/>
                <a:latin typeface="Arial" panose="020B0604020202020204" pitchFamily="34" charset="0"/>
                <a:ea typeface="Aptos" panose="020B0004020202020204" pitchFamily="34" charset="0"/>
              </a:rPr>
              <a:t>Michael Siebecker, ASRI</a:t>
            </a:r>
          </a:p>
          <a:p>
            <a:r>
              <a:rPr lang="en-US" sz="1200" i="1" dirty="0">
                <a:solidFill>
                  <a:srgbClr val="000000"/>
                </a:solidFill>
                <a:effectLst/>
                <a:latin typeface="Arial" panose="020B0604020202020204" pitchFamily="34" charset="0"/>
                <a:ea typeface="Aptos" panose="020B0004020202020204" pitchFamily="34" charset="0"/>
              </a:rPr>
              <a:t>Director: Annuity Product Wholesaler</a:t>
            </a:r>
          </a:p>
          <a:p>
            <a:r>
              <a:rPr lang="en-US" sz="1200" i="1" dirty="0">
                <a:solidFill>
                  <a:srgbClr val="000000"/>
                </a:solidFill>
                <a:latin typeface="Arial" panose="020B0604020202020204" pitchFamily="34" charset="0"/>
              </a:rPr>
              <a:t>Penn Mutual</a:t>
            </a:r>
            <a:endParaRPr lang="en-US" dirty="0"/>
          </a:p>
        </p:txBody>
      </p:sp>
      <p:pic>
        <p:nvPicPr>
          <p:cNvPr id="1026" name="Picture 2" descr="Matthew Nadler Vanguard">
            <a:extLst>
              <a:ext uri="{FF2B5EF4-FFF2-40B4-BE49-F238E27FC236}">
                <a16:creationId xmlns:a16="http://schemas.microsoft.com/office/drawing/2014/main" id="{6633DD44-22A4-E575-329C-877741D7B29E}"/>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056928" y="2663705"/>
            <a:ext cx="1530589" cy="153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E9BCE4D-28BC-F9F3-6E15-FC7B14119A84}"/>
              </a:ext>
            </a:extLst>
          </p:cNvPr>
          <p:cNvPicPr>
            <a:picLocks noChangeAspect="1"/>
          </p:cNvPicPr>
          <p:nvPr/>
        </p:nvPicPr>
        <p:blipFill>
          <a:blip r:embed="rId3"/>
          <a:stretch>
            <a:fillRect/>
          </a:stretch>
        </p:blipFill>
        <p:spPr>
          <a:xfrm>
            <a:off x="6631648" y="2710615"/>
            <a:ext cx="1483679" cy="1483679"/>
          </a:xfrm>
          <a:prstGeom prst="rect">
            <a:avLst/>
          </a:prstGeom>
        </p:spPr>
      </p:pic>
    </p:spTree>
    <p:extLst>
      <p:ext uri="{BB962C8B-B14F-4D97-AF65-F5344CB8AC3E}">
        <p14:creationId xmlns:p14="http://schemas.microsoft.com/office/powerpoint/2010/main" val="144928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ED3CD-393F-A64D-661A-52355F8ECFD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556F179-6AF2-BDA2-E0DB-F620719F8FCB}"/>
              </a:ext>
            </a:extLst>
          </p:cNvPr>
          <p:cNvSpPr>
            <a:spLocks noGrp="1"/>
          </p:cNvSpPr>
          <p:nvPr>
            <p:ph type="body" sz="quarter" idx="12"/>
          </p:nvPr>
        </p:nvSpPr>
        <p:spPr>
          <a:xfrm>
            <a:off x="2308072" y="1306393"/>
            <a:ext cx="7413625" cy="649367"/>
          </a:xfrm>
        </p:spPr>
        <p:txBody>
          <a:bodyPr/>
          <a:lstStyle/>
          <a:p>
            <a:r>
              <a:rPr lang="en-US" dirty="0"/>
              <a:t>Penn Mutual’s Variable Products: Strength in Guarantees </a:t>
            </a:r>
          </a:p>
          <a:p>
            <a:r>
              <a:rPr lang="en-US" dirty="0"/>
              <a:t> </a:t>
            </a:r>
          </a:p>
        </p:txBody>
      </p:sp>
      <p:sp>
        <p:nvSpPr>
          <p:cNvPr id="8" name="Text Placeholder 7">
            <a:extLst>
              <a:ext uri="{FF2B5EF4-FFF2-40B4-BE49-F238E27FC236}">
                <a16:creationId xmlns:a16="http://schemas.microsoft.com/office/drawing/2014/main" id="{9ADA4C02-A09E-6DDF-AD02-6985C2F17809}"/>
              </a:ext>
            </a:extLst>
          </p:cNvPr>
          <p:cNvSpPr>
            <a:spLocks noGrp="1"/>
          </p:cNvSpPr>
          <p:nvPr>
            <p:ph type="body" sz="quarter" idx="13"/>
          </p:nvPr>
        </p:nvSpPr>
        <p:spPr>
          <a:xfrm>
            <a:off x="2372360" y="4960646"/>
            <a:ext cx="7447280" cy="312119"/>
          </a:xfrm>
        </p:spPr>
        <p:txBody>
          <a:bodyPr/>
          <a:lstStyle/>
          <a:p>
            <a:pPr>
              <a:lnSpc>
                <a:spcPct val="100000"/>
              </a:lnSpc>
              <a:spcBef>
                <a:spcPts val="0"/>
              </a:spcBef>
            </a:pPr>
            <a:r>
              <a:rPr lang="en-US" dirty="0"/>
              <a:t>Michael Siebecker, ASRI</a:t>
            </a:r>
          </a:p>
          <a:p>
            <a:pPr>
              <a:lnSpc>
                <a:spcPct val="100000"/>
              </a:lnSpc>
              <a:spcBef>
                <a:spcPts val="0"/>
              </a:spcBef>
            </a:pPr>
            <a:r>
              <a:rPr lang="en-US" dirty="0"/>
              <a:t>Director: Annuity Product Wholesaler</a:t>
            </a:r>
          </a:p>
          <a:p>
            <a:pPr>
              <a:lnSpc>
                <a:spcPct val="100000"/>
              </a:lnSpc>
              <a:spcBef>
                <a:spcPts val="0"/>
              </a:spcBef>
            </a:pPr>
            <a:r>
              <a:rPr lang="en-US" dirty="0"/>
              <a:t>Penn Mutual</a:t>
            </a:r>
          </a:p>
          <a:p>
            <a:endParaRPr lang="en-US" dirty="0"/>
          </a:p>
        </p:txBody>
      </p:sp>
      <p:sp>
        <p:nvSpPr>
          <p:cNvPr id="9" name="Text Placeholder 8">
            <a:extLst>
              <a:ext uri="{FF2B5EF4-FFF2-40B4-BE49-F238E27FC236}">
                <a16:creationId xmlns:a16="http://schemas.microsoft.com/office/drawing/2014/main" id="{95D1A8B7-44F5-123A-A1F6-DDFFD7D2009A}"/>
              </a:ext>
            </a:extLst>
          </p:cNvPr>
          <p:cNvSpPr>
            <a:spLocks noGrp="1"/>
          </p:cNvSpPr>
          <p:nvPr>
            <p:ph type="body" sz="quarter" idx="20"/>
          </p:nvPr>
        </p:nvSpPr>
        <p:spPr>
          <a:xfrm>
            <a:off x="5876131" y="4183016"/>
            <a:ext cx="439737" cy="36576"/>
          </a:xfrm>
        </p:spPr>
        <p:txBody>
          <a:bodyPr/>
          <a:lstStyle/>
          <a:p>
            <a:endParaRPr lang="en-US"/>
          </a:p>
        </p:txBody>
      </p:sp>
      <p:sp>
        <p:nvSpPr>
          <p:cNvPr id="2" name="Text Box 18">
            <a:extLst>
              <a:ext uri="{FF2B5EF4-FFF2-40B4-BE49-F238E27FC236}">
                <a16:creationId xmlns:a16="http://schemas.microsoft.com/office/drawing/2014/main" id="{50131D12-C76A-8136-7F17-4F5782D00B33}"/>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FFFFFF">
                    <a:lumMod val="75000"/>
                  </a:srgbClr>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20</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
        <p:nvSpPr>
          <p:cNvPr id="3" name="Text Placeholder 15">
            <a:extLst>
              <a:ext uri="{FF2B5EF4-FFF2-40B4-BE49-F238E27FC236}">
                <a16:creationId xmlns:a16="http://schemas.microsoft.com/office/drawing/2014/main" id="{4FC39E05-B5DD-5132-D6FF-7459CD9992C1}"/>
              </a:ext>
            </a:extLst>
          </p:cNvPr>
          <p:cNvSpPr txBox="1">
            <a:spLocks/>
          </p:cNvSpPr>
          <p:nvPr/>
        </p:nvSpPr>
        <p:spPr>
          <a:xfrm>
            <a:off x="5466625" y="6516555"/>
            <a:ext cx="5882259" cy="303376"/>
          </a:xfrm>
          <a:prstGeom prst="rect">
            <a:avLst/>
          </a:prstGeom>
          <a:solidFill>
            <a:schemeClr val="tx2"/>
          </a:solidFill>
        </p:spPr>
        <p:txBody>
          <a:bodyPr/>
          <a:lstStyle>
            <a:lvl1pPr marL="0" indent="0" algn="r" defTabSz="914377" rtl="0" eaLnBrk="1" latinLnBrk="0" hangingPunct="1">
              <a:lnSpc>
                <a:spcPct val="90000"/>
              </a:lnSpc>
              <a:spcBef>
                <a:spcPts val="1000"/>
              </a:spcBef>
              <a:buFont typeface="Arial" panose="020B0604020202020204" pitchFamily="34" charset="0"/>
              <a:buNone/>
              <a:defRPr sz="700" kern="1200">
                <a:solidFill>
                  <a:schemeClr val="accent5"/>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financial professional use only. 			© 2025 Penn Mutual. All rights reserved.</a:t>
            </a:r>
          </a:p>
        </p:txBody>
      </p:sp>
    </p:spTree>
    <p:extLst>
      <p:ext uri="{BB962C8B-B14F-4D97-AF65-F5344CB8AC3E}">
        <p14:creationId xmlns:p14="http://schemas.microsoft.com/office/powerpoint/2010/main" val="284200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A063C8F-0F70-DEE8-051C-1EE3FA8BB7DD}"/>
              </a:ext>
            </a:extLst>
          </p:cNvPr>
          <p:cNvGraphicFramePr>
            <a:graphicFrameLocks noGrp="1"/>
          </p:cNvGraphicFramePr>
          <p:nvPr>
            <p:extLst>
              <p:ext uri="{D42A27DB-BD31-4B8C-83A1-F6EECF244321}">
                <p14:modId xmlns:p14="http://schemas.microsoft.com/office/powerpoint/2010/main" val="1634356461"/>
              </p:ext>
            </p:extLst>
          </p:nvPr>
        </p:nvGraphicFramePr>
        <p:xfrm>
          <a:off x="1081925" y="2323177"/>
          <a:ext cx="10028150" cy="3451632"/>
        </p:xfrm>
        <a:graphic>
          <a:graphicData uri="http://schemas.openxmlformats.org/drawingml/2006/table">
            <a:tbl>
              <a:tblPr firstRow="1" bandRow="1">
                <a:tableStyleId>{5C22544A-7EE6-4342-B048-85BDC9FD1C3A}</a:tableStyleId>
              </a:tblPr>
              <a:tblGrid>
                <a:gridCol w="2005630">
                  <a:extLst>
                    <a:ext uri="{9D8B030D-6E8A-4147-A177-3AD203B41FA5}">
                      <a16:colId xmlns:a16="http://schemas.microsoft.com/office/drawing/2014/main" val="452098325"/>
                    </a:ext>
                  </a:extLst>
                </a:gridCol>
                <a:gridCol w="2005630">
                  <a:extLst>
                    <a:ext uri="{9D8B030D-6E8A-4147-A177-3AD203B41FA5}">
                      <a16:colId xmlns:a16="http://schemas.microsoft.com/office/drawing/2014/main" val="3240893455"/>
                    </a:ext>
                  </a:extLst>
                </a:gridCol>
                <a:gridCol w="2005630">
                  <a:extLst>
                    <a:ext uri="{9D8B030D-6E8A-4147-A177-3AD203B41FA5}">
                      <a16:colId xmlns:a16="http://schemas.microsoft.com/office/drawing/2014/main" val="734051398"/>
                    </a:ext>
                  </a:extLst>
                </a:gridCol>
                <a:gridCol w="2005630">
                  <a:extLst>
                    <a:ext uri="{9D8B030D-6E8A-4147-A177-3AD203B41FA5}">
                      <a16:colId xmlns:a16="http://schemas.microsoft.com/office/drawing/2014/main" val="506598218"/>
                    </a:ext>
                  </a:extLst>
                </a:gridCol>
                <a:gridCol w="2005630">
                  <a:extLst>
                    <a:ext uri="{9D8B030D-6E8A-4147-A177-3AD203B41FA5}">
                      <a16:colId xmlns:a16="http://schemas.microsoft.com/office/drawing/2014/main" val="3996021612"/>
                    </a:ext>
                  </a:extLst>
                </a:gridCol>
              </a:tblGrid>
              <a:tr h="43363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Term</a:t>
                      </a:r>
                    </a:p>
                  </a:txBody>
                  <a:tcPr marL="0" marR="0" marT="0" marB="0" anchor="ctr">
                    <a:lnL w="12700" cap="flat" cmpd="sng" algn="ctr">
                      <a:no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Whole Life</a:t>
                      </a:r>
                    </a:p>
                  </a:txBody>
                  <a:tcPr marL="0" marR="0" marT="0" marB="0" anchor="ctr">
                    <a:lnL w="12700" cap="flat" cmpd="sng" algn="ctr">
                      <a:solidFill>
                        <a:srgbClr val="37474F"/>
                      </a:solid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Fixed UL</a:t>
                      </a:r>
                      <a:endParaRPr lang="en-US" sz="1600" b="1" kern="1200" dirty="0">
                        <a:solidFill>
                          <a:schemeClr val="bg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rgbClr val="37474F"/>
                      </a:solid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Indexed UL</a:t>
                      </a:r>
                      <a:endParaRPr lang="en-US" sz="1600" b="1" kern="1200" dirty="0">
                        <a:solidFill>
                          <a:schemeClr val="bg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rgbClr val="37474F"/>
                      </a:solid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Variable UL</a:t>
                      </a:r>
                    </a:p>
                  </a:txBody>
                  <a:tcPr marL="0" marR="0" marT="0" marB="0" anchor="ctr">
                    <a:lnL w="12700" cap="flat" cmpd="sng" algn="ctr">
                      <a:solidFill>
                        <a:srgbClr val="37474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138345916"/>
                  </a:ext>
                </a:extLst>
              </a:tr>
              <a:tr h="185166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0" dirty="0">
                          <a:solidFill>
                            <a:srgbClr val="37474F"/>
                          </a:solidFill>
                          <a:latin typeface="+mj-lt"/>
                        </a:rPr>
                        <a:t>Guaranteed </a:t>
                      </a:r>
                      <a:br>
                        <a:rPr lang="en-US" sz="1400" b="0" dirty="0">
                          <a:solidFill>
                            <a:srgbClr val="37474F"/>
                          </a:solidFill>
                          <a:latin typeface="+mj-lt"/>
                        </a:rPr>
                      </a:br>
                      <a:r>
                        <a:rPr lang="en-US" sz="1400" b="0" dirty="0">
                          <a:solidFill>
                            <a:srgbClr val="37474F"/>
                          </a:solidFill>
                          <a:latin typeface="+mj-lt"/>
                        </a:rPr>
                        <a:t>Convertible Term</a:t>
                      </a:r>
                    </a:p>
                    <a:p>
                      <a:pPr marL="0" marR="0" lvl="0" indent="0" algn="ctr" defTabSz="342900" rtl="0" eaLnBrk="1" fontAlgn="auto" latinLnBrk="0" hangingPunct="1">
                        <a:lnSpc>
                          <a:spcPct val="100000"/>
                        </a:lnSpc>
                        <a:spcBef>
                          <a:spcPts val="0"/>
                        </a:spcBef>
                        <a:spcAft>
                          <a:spcPts val="0"/>
                        </a:spcAft>
                        <a:buClrTx/>
                        <a:buSzTx/>
                        <a:buFontTx/>
                        <a:buNone/>
                        <a:tabLst/>
                        <a:defRPr/>
                      </a:pPr>
                      <a:br>
                        <a:rPr lang="en-US" sz="1400" b="0" dirty="0">
                          <a:solidFill>
                            <a:srgbClr val="37474F"/>
                          </a:solidFill>
                          <a:latin typeface="+mj-lt"/>
                        </a:rPr>
                      </a:br>
                      <a:r>
                        <a:rPr lang="en-US" sz="1400" b="0" dirty="0">
                          <a:solidFill>
                            <a:srgbClr val="37474F"/>
                          </a:solidFill>
                          <a:latin typeface="+mj-lt"/>
                        </a:rPr>
                        <a:t>Protection </a:t>
                      </a:r>
                      <a:br>
                        <a:rPr lang="en-US" sz="1400" b="0" dirty="0">
                          <a:solidFill>
                            <a:srgbClr val="37474F"/>
                          </a:solidFill>
                          <a:latin typeface="+mj-lt"/>
                        </a:rPr>
                      </a:br>
                      <a:r>
                        <a:rPr lang="en-US" sz="1400" b="0" dirty="0">
                          <a:solidFill>
                            <a:srgbClr val="37474F"/>
                          </a:solidFill>
                          <a:latin typeface="+mj-lt"/>
                        </a:rPr>
                        <a:t>Non-Convertible</a:t>
                      </a:r>
                      <a:br>
                        <a:rPr lang="en-US" sz="1400" b="0" dirty="0">
                          <a:solidFill>
                            <a:srgbClr val="37474F"/>
                          </a:solidFill>
                          <a:latin typeface="+mj-lt"/>
                        </a:rPr>
                      </a:br>
                      <a:r>
                        <a:rPr lang="en-US" sz="1400" b="0" dirty="0">
                          <a:solidFill>
                            <a:srgbClr val="37474F"/>
                          </a:solidFill>
                          <a:latin typeface="+mj-lt"/>
                        </a:rPr>
                        <a:t>Term</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2D"/>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j-lt"/>
                          <a:ea typeface="+mn-ea"/>
                          <a:cs typeface="+mn-cs"/>
                        </a:rPr>
                        <a:t>Accumulation WL</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j-lt"/>
                          <a:ea typeface="+mn-ea"/>
                          <a:cs typeface="+mn-cs"/>
                        </a:rPr>
                        <a:t>Protection WL</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chemeClr val="bg1"/>
                          </a:solidFill>
                          <a:effectLst/>
                          <a:uLnTx/>
                          <a:uFillTx/>
                          <a:latin typeface="+mj-lt"/>
                          <a:ea typeface="+mn-ea"/>
                          <a:cs typeface="+mn-cs"/>
                        </a:rPr>
                      </a:br>
                      <a:r>
                        <a:rPr kumimoji="0" lang="en-US" sz="1400" b="0" i="0" u="none" strike="noStrike" kern="1200" cap="none" spc="0" normalizeH="0" baseline="0" noProof="0" dirty="0">
                          <a:ln>
                            <a:noFill/>
                          </a:ln>
                          <a:solidFill>
                            <a:schemeClr val="bg1"/>
                          </a:solidFill>
                          <a:effectLst/>
                          <a:uLnTx/>
                          <a:uFillTx/>
                          <a:latin typeface="+mj-lt"/>
                          <a:ea typeface="+mn-ea"/>
                          <a:cs typeface="+mn-cs"/>
                        </a:rPr>
                        <a:t>Survivorship WL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205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Guaranteed </a:t>
                      </a:r>
                      <a:br>
                        <a:rPr lang="en-US" sz="1400" b="0" kern="1200" dirty="0">
                          <a:solidFill>
                            <a:schemeClr val="bg1"/>
                          </a:solidFill>
                          <a:latin typeface="+mj-lt"/>
                          <a:ea typeface="+mn-ea"/>
                          <a:cs typeface="+mn-cs"/>
                        </a:rPr>
                      </a:br>
                      <a:r>
                        <a:rPr lang="en-US" sz="1400" b="0" kern="1200" dirty="0">
                          <a:solidFill>
                            <a:schemeClr val="bg1"/>
                          </a:solidFill>
                          <a:latin typeface="+mj-lt"/>
                          <a:ea typeface="+mn-ea"/>
                          <a:cs typeface="+mn-cs"/>
                        </a:rPr>
                        <a:t>Protection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UL</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latin typeface="+mj-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Protection </a:t>
                      </a:r>
                      <a:r>
                        <a:rPr kumimoji="0" lang="en-US" sz="1400" b="0" i="0" u="none" strike="noStrike" kern="1200" cap="none" spc="0" normalizeH="0" baseline="0" noProof="0" dirty="0">
                          <a:ln>
                            <a:noFill/>
                          </a:ln>
                          <a:solidFill>
                            <a:schemeClr val="bg1"/>
                          </a:solidFill>
                          <a:effectLst/>
                          <a:uLnTx/>
                          <a:uFillTx/>
                          <a:latin typeface="+mn-lt"/>
                          <a:ea typeface="+mn-ea"/>
                          <a:cs typeface="+mn-cs"/>
                        </a:rPr>
                        <a:t>UL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Accumulation IUL</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Survivorship IUL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Accumulation VUL</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Protection VUL</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Survivorship </a:t>
                      </a: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Protection VUL</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2F93"/>
                    </a:solidFill>
                  </a:tcPr>
                </a:tc>
                <a:extLst>
                  <a:ext uri="{0D108BD9-81ED-4DB2-BD59-A6C34878D82A}">
                    <a16:rowId xmlns:a16="http://schemas.microsoft.com/office/drawing/2014/main" val="2604790522"/>
                  </a:ext>
                </a:extLst>
              </a:tr>
              <a:tr h="617702">
                <a:tc gridSpan="5">
                  <a:txBody>
                    <a:bodyPr/>
                    <a:lstStyle/>
                    <a:p>
                      <a:pPr marL="0" marR="0" lvl="1" indent="0" algn="ctr" defTabSz="342900" rtl="0" eaLnBrk="1" fontAlgn="auto" latinLnBrk="0" hangingPunct="1">
                        <a:lnSpc>
                          <a:spcPct val="100000"/>
                        </a:lnSpc>
                        <a:spcBef>
                          <a:spcPts val="0"/>
                        </a:spcBef>
                        <a:spcAft>
                          <a:spcPts val="0"/>
                        </a:spcAft>
                        <a:buClrTx/>
                        <a:buSzPct val="120000"/>
                        <a:buFontTx/>
                        <a:buNone/>
                        <a:tabLst/>
                        <a:defRPr/>
                      </a:pPr>
                      <a:r>
                        <a:rPr kumimoji="0" lang="en-US" sz="1600" b="1" i="0" u="none" strike="noStrike" kern="1200" cap="none" spc="0" normalizeH="0" baseline="0" noProof="0" dirty="0">
                          <a:ln>
                            <a:noFill/>
                          </a:ln>
                          <a:solidFill>
                            <a:schemeClr val="tx1"/>
                          </a:solidFill>
                          <a:effectLst/>
                          <a:uLnTx/>
                          <a:uFillTx/>
                          <a:latin typeface="Georgia"/>
                          <a:ea typeface="+mn-ea"/>
                          <a:cs typeface="+mn-cs"/>
                        </a:rPr>
                        <a:t>Risk tolerance and market-based growth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54677"/>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C600">
                        <a:alpha val="14970"/>
                      </a:srgb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C600">
                        <a:alpha val="14970"/>
                      </a:srgb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B52">
                        <a:alpha val="15000"/>
                      </a:srgbClr>
                    </a:solidFill>
                  </a:tcPr>
                </a:tc>
                <a:tc hMerge="1">
                  <a:txBody>
                    <a:bodyPr/>
                    <a:lstStyle/>
                    <a:p>
                      <a:pPr marL="0" marR="0" lvl="1" indent="0" algn="ctr" defTabSz="342900" rtl="0" eaLnBrk="1" fontAlgn="auto" latinLnBrk="0" hangingPunct="1">
                        <a:lnSpc>
                          <a:spcPct val="100000"/>
                        </a:lnSpc>
                        <a:spcBef>
                          <a:spcPts val="0"/>
                        </a:spcBef>
                        <a:spcAft>
                          <a:spcPts val="0"/>
                        </a:spcAft>
                        <a:buClrTx/>
                        <a:buSzPct val="120000"/>
                        <a:buFontTx/>
                        <a:buNone/>
                        <a:tabLst/>
                        <a:defRPr/>
                      </a:pPr>
                      <a:endParaRPr kumimoji="0" lang="en-US" sz="1050" b="1" i="0" u="none" strike="noStrike" kern="1200" cap="none" spc="0" normalizeH="0" baseline="0" noProof="0" dirty="0">
                        <a:ln>
                          <a:noFill/>
                        </a:ln>
                        <a:solidFill>
                          <a:schemeClr val="bg1">
                            <a:lumMod val="95000"/>
                            <a:lumOff val="5000"/>
                          </a:schemeClr>
                        </a:solidFill>
                        <a:effectLst/>
                        <a:uLnTx/>
                        <a:uFillTx/>
                        <a:latin typeface="Georgi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54677"/>
                      </a:schemeClr>
                    </a:solidFill>
                  </a:tcPr>
                </a:tc>
                <a:extLst>
                  <a:ext uri="{0D108BD9-81ED-4DB2-BD59-A6C34878D82A}">
                    <a16:rowId xmlns:a16="http://schemas.microsoft.com/office/drawing/2014/main" val="3799488485"/>
                  </a:ext>
                </a:extLst>
              </a:tr>
              <a:tr h="474198">
                <a:tc gridSpan="5">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b="1" kern="1200" cap="all" baseline="0" dirty="0">
                        <a:solidFill>
                          <a:schemeClr val="tx1"/>
                        </a:solidFill>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b="1" kern="1200" cap="all" baseline="0" dirty="0">
                          <a:solidFill>
                            <a:schemeClr val="tx1"/>
                          </a:solidFill>
                          <a:latin typeface="Arial" panose="020B0604020202020204" pitchFamily="34" charset="0"/>
                          <a:ea typeface="+mn-ea"/>
                          <a:cs typeface="Arial" panose="020B0604020202020204" pitchFamily="34" charset="0"/>
                        </a:rPr>
                        <a:t>Lower                                                                                                                                                                                         </a:t>
                      </a:r>
                      <a:r>
                        <a:rPr kumimoji="0" lang="en-US" sz="1200" b="1" i="0" u="none" strike="noStrike" kern="1200" cap="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HIGHer</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b="0" kern="1200" dirty="0">
                        <a:solidFill>
                          <a:schemeClr val="bg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lumMod val="60000"/>
                            <a:lumOff val="40000"/>
                          </a:schemeClr>
                        </a:gs>
                        <a:gs pos="100000">
                          <a:srgbClr val="37474F"/>
                        </a:gs>
                      </a:gsLst>
                      <a:lin ang="0" scaled="0"/>
                    </a:gra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10241"/>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10241"/>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10241"/>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C02D"/>
                        </a:gs>
                        <a:gs pos="100000">
                          <a:srgbClr val="F26030"/>
                        </a:gs>
                        <a:gs pos="49000">
                          <a:srgbClr val="87C600"/>
                        </a:gs>
                      </a:gsLst>
                      <a:lin ang="0" scaled="0"/>
                    </a:gradFill>
                  </a:tcPr>
                </a:tc>
                <a:extLst>
                  <a:ext uri="{0D108BD9-81ED-4DB2-BD59-A6C34878D82A}">
                    <a16:rowId xmlns:a16="http://schemas.microsoft.com/office/drawing/2014/main" val="1286161420"/>
                  </a:ext>
                </a:extLst>
              </a:tr>
            </a:tbl>
          </a:graphicData>
        </a:graphic>
      </p:graphicFrame>
      <p:sp>
        <p:nvSpPr>
          <p:cNvPr id="2" name="Text Placeholder 1">
            <a:extLst>
              <a:ext uri="{FF2B5EF4-FFF2-40B4-BE49-F238E27FC236}">
                <a16:creationId xmlns:a16="http://schemas.microsoft.com/office/drawing/2014/main" id="{2B94B2A2-EB7C-9397-D5A0-E6BA66FB8583}"/>
              </a:ext>
            </a:extLst>
          </p:cNvPr>
          <p:cNvSpPr>
            <a:spLocks noGrp="1"/>
          </p:cNvSpPr>
          <p:nvPr>
            <p:ph type="body" sz="quarter" idx="12"/>
          </p:nvPr>
        </p:nvSpPr>
        <p:spPr>
          <a:xfrm>
            <a:off x="1074420" y="1250999"/>
            <a:ext cx="10119360" cy="649366"/>
          </a:xfrm>
        </p:spPr>
        <p:txBody>
          <a:bodyPr/>
          <a:lstStyle/>
          <a:p>
            <a:r>
              <a:rPr lang="en-US" dirty="0"/>
              <a:t>Penn Mutual Life Product Portfolio</a:t>
            </a:r>
          </a:p>
        </p:txBody>
      </p:sp>
      <p:sp>
        <p:nvSpPr>
          <p:cNvPr id="8" name="Text Placeholder 7">
            <a:extLst>
              <a:ext uri="{FF2B5EF4-FFF2-40B4-BE49-F238E27FC236}">
                <a16:creationId xmlns:a16="http://schemas.microsoft.com/office/drawing/2014/main" id="{B748B70A-CA28-F4E4-3D86-B5AEF6E32883}"/>
              </a:ext>
            </a:extLst>
          </p:cNvPr>
          <p:cNvSpPr>
            <a:spLocks noGrp="1"/>
          </p:cNvSpPr>
          <p:nvPr>
            <p:ph type="body" sz="quarter" idx="31"/>
          </p:nvPr>
        </p:nvSpPr>
        <p:spPr/>
        <p:txBody>
          <a:bodyPr/>
          <a:lstStyle/>
          <a:p>
            <a:endParaRPr lang="en-US"/>
          </a:p>
        </p:txBody>
      </p:sp>
      <p:sp>
        <p:nvSpPr>
          <p:cNvPr id="7" name="Text Placeholder 6">
            <a:extLst>
              <a:ext uri="{FF2B5EF4-FFF2-40B4-BE49-F238E27FC236}">
                <a16:creationId xmlns:a16="http://schemas.microsoft.com/office/drawing/2014/main" id="{045E015A-69B3-6F37-F4B5-2E37032AE9AC}"/>
              </a:ext>
            </a:extLst>
          </p:cNvPr>
          <p:cNvSpPr>
            <a:spLocks noGrp="1"/>
          </p:cNvSpPr>
          <p:nvPr>
            <p:ph type="body" sz="quarter" idx="21"/>
          </p:nvPr>
        </p:nvSpPr>
        <p:spPr/>
        <p:txBody>
          <a:bodyPr/>
          <a:lstStyle/>
          <a:p>
            <a:endParaRPr lang="en-US"/>
          </a:p>
        </p:txBody>
      </p:sp>
      <p:sp>
        <p:nvSpPr>
          <p:cNvPr id="6" name="Text Placeholder 15">
            <a:extLst>
              <a:ext uri="{FF2B5EF4-FFF2-40B4-BE49-F238E27FC236}">
                <a16:creationId xmlns:a16="http://schemas.microsoft.com/office/drawing/2014/main" id="{80D2E929-13E5-A99A-32A5-029AD5D86104}"/>
              </a:ext>
            </a:extLst>
          </p:cNvPr>
          <p:cNvSpPr>
            <a:spLocks noGrp="1"/>
          </p:cNvSpPr>
          <p:nvPr>
            <p:ph type="body" sz="quarter" idx="14" hasCustomPrompt="1"/>
          </p:nvPr>
        </p:nvSpPr>
        <p:spPr>
          <a:xfrm>
            <a:off x="4667866" y="6470804"/>
            <a:ext cx="6952634" cy="303376"/>
          </a:xfrm>
          <a:prstGeom prst="rect">
            <a:avLst/>
          </a:prstGeom>
          <a:solidFill>
            <a:schemeClr val="tx2"/>
          </a:solidFill>
        </p:spPr>
        <p:txBody>
          <a:bodyPr/>
          <a:lstStyle>
            <a:lvl1pPr marL="0" indent="0" algn="r">
              <a:buNone/>
              <a:defRPr sz="700">
                <a:solidFill>
                  <a:schemeClr val="accent5"/>
                </a:solidFill>
                <a:latin typeface="Arial" panose="020B0604020202020204" pitchFamily="34" charset="0"/>
                <a:cs typeface="Arial" panose="020B0604020202020204" pitchFamily="34" charset="0"/>
              </a:defRPr>
            </a:lvl1pPr>
          </a:lstStyle>
          <a:p>
            <a:pPr lvl="0"/>
            <a:r>
              <a:rPr lang="en-US" b="0" dirty="0">
                <a:solidFill>
                  <a:schemeClr val="bg1"/>
                </a:solidFill>
              </a:rPr>
              <a:t>For financial professional use only.                                                                                                                          © 2025 Penn Mutual. All rights reserved</a:t>
            </a:r>
            <a:r>
              <a:rPr lang="en-US" dirty="0">
                <a:solidFill>
                  <a:schemeClr val="bg1"/>
                </a:solidFill>
              </a:rPr>
              <a:t>.</a:t>
            </a:r>
          </a:p>
        </p:txBody>
      </p:sp>
      <p:sp>
        <p:nvSpPr>
          <p:cNvPr id="4" name="Rectangle 3">
            <a:extLst>
              <a:ext uri="{FF2B5EF4-FFF2-40B4-BE49-F238E27FC236}">
                <a16:creationId xmlns:a16="http://schemas.microsoft.com/office/drawing/2014/main" id="{B5B791A3-41F9-63BE-4C67-54A29E5BC0B5}"/>
              </a:ext>
            </a:extLst>
          </p:cNvPr>
          <p:cNvSpPr/>
          <p:nvPr/>
        </p:nvSpPr>
        <p:spPr>
          <a:xfrm>
            <a:off x="9129251" y="2352997"/>
            <a:ext cx="1980824" cy="2278626"/>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18">
            <a:extLst>
              <a:ext uri="{FF2B5EF4-FFF2-40B4-BE49-F238E27FC236}">
                <a16:creationId xmlns:a16="http://schemas.microsoft.com/office/drawing/2014/main" id="{C3A5B56C-B7EC-6ED6-D50B-151F60F0B3FD}"/>
              </a:ext>
            </a:extLst>
          </p:cNvPr>
          <p:cNvSpPr txBox="1">
            <a:spLocks noChangeArrowheads="1"/>
          </p:cNvSpPr>
          <p:nvPr/>
        </p:nvSpPr>
        <p:spPr bwMode="auto">
          <a:xfrm>
            <a:off x="11643361" y="6419172"/>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algn="l" defTabSz="457189" eaLnBrk="1" fontAlgn="auto" hangingPunct="1">
              <a:spcBef>
                <a:spcPts val="0"/>
              </a:spcBef>
              <a:spcAft>
                <a:spcPts val="0"/>
              </a:spcAft>
            </a:pPr>
            <a:fld id="{95990F28-EF56-40AF-B6C1-2CF755EA3890}" type="slidenum">
              <a:rPr lang="en-US" sz="1200" b="1" i="0">
                <a:solidFill>
                  <a:schemeClr val="accent3"/>
                </a:solidFill>
                <a:latin typeface="+mn-lt"/>
              </a:rPr>
              <a:pPr algn="l" defTabSz="457189" eaLnBrk="1" fontAlgn="auto" hangingPunct="1">
                <a:spcBef>
                  <a:spcPts val="0"/>
                </a:spcBef>
                <a:spcAft>
                  <a:spcPts val="0"/>
                </a:spcAft>
              </a:pPr>
              <a:t>21</a:t>
            </a:fld>
            <a:r>
              <a:rPr lang="en-US" sz="1200" b="1" i="0" dirty="0">
                <a:solidFill>
                  <a:schemeClr val="accent3"/>
                </a:solidFill>
                <a:latin typeface="+mn-lt"/>
              </a:rPr>
              <a:t> </a:t>
            </a:r>
          </a:p>
        </p:txBody>
      </p:sp>
    </p:spTree>
    <p:extLst>
      <p:ext uri="{BB962C8B-B14F-4D97-AF65-F5344CB8AC3E}">
        <p14:creationId xmlns:p14="http://schemas.microsoft.com/office/powerpoint/2010/main" val="64792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6FB5-487C-E8E4-4826-048F02AE9764}"/>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5918D-5CE3-072B-B033-E7A24ADE9AF6}"/>
              </a:ext>
            </a:extLst>
          </p:cNvPr>
          <p:cNvSpPr/>
          <p:nvPr/>
        </p:nvSpPr>
        <p:spPr>
          <a:xfrm>
            <a:off x="5727600" y="838012"/>
            <a:ext cx="1595446" cy="1595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C915CD5-CA77-787D-244B-956B2D35F478}"/>
              </a:ext>
            </a:extLst>
          </p:cNvPr>
          <p:cNvCxnSpPr>
            <a:cxnSpLocks/>
          </p:cNvCxnSpPr>
          <p:nvPr/>
        </p:nvCxnSpPr>
        <p:spPr>
          <a:xfrm rot="5400000" flipV="1">
            <a:off x="1060241" y="788119"/>
            <a:ext cx="0" cy="43853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1700103-264B-48AE-E241-2C0FDBE1421B}"/>
              </a:ext>
            </a:extLst>
          </p:cNvPr>
          <p:cNvSpPr/>
          <p:nvPr/>
        </p:nvSpPr>
        <p:spPr>
          <a:xfrm>
            <a:off x="11280098" y="172387"/>
            <a:ext cx="682053" cy="64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C7FDD-00DD-E343-C59B-203D477607CC}"/>
              </a:ext>
            </a:extLst>
          </p:cNvPr>
          <p:cNvSpPr/>
          <p:nvPr/>
        </p:nvSpPr>
        <p:spPr>
          <a:xfrm>
            <a:off x="11130197" y="6490853"/>
            <a:ext cx="579619" cy="320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6BEBDA-5144-72EF-BEE8-6AAC98344271}"/>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7" name="TextBox 6">
            <a:extLst>
              <a:ext uri="{FF2B5EF4-FFF2-40B4-BE49-F238E27FC236}">
                <a16:creationId xmlns:a16="http://schemas.microsoft.com/office/drawing/2014/main" id="{1EDCABE4-3640-CBF5-FA90-E881F59295E9}"/>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22" name="Text Placeholder 21">
            <a:extLst>
              <a:ext uri="{FF2B5EF4-FFF2-40B4-BE49-F238E27FC236}">
                <a16:creationId xmlns:a16="http://schemas.microsoft.com/office/drawing/2014/main" id="{EF23D7B5-807B-A40E-A3DF-FA7625D05D6A}"/>
              </a:ext>
            </a:extLst>
          </p:cNvPr>
          <p:cNvSpPr>
            <a:spLocks noGrp="1"/>
          </p:cNvSpPr>
          <p:nvPr>
            <p:ph type="body" sz="quarter" idx="45"/>
          </p:nvPr>
        </p:nvSpPr>
        <p:spPr/>
        <p:txBody>
          <a:bodyPr/>
          <a:lstStyle/>
          <a:p>
            <a:endParaRPr lang="en-US"/>
          </a:p>
        </p:txBody>
      </p:sp>
      <p:sp>
        <p:nvSpPr>
          <p:cNvPr id="21" name="Text Placeholder 20">
            <a:extLst>
              <a:ext uri="{FF2B5EF4-FFF2-40B4-BE49-F238E27FC236}">
                <a16:creationId xmlns:a16="http://schemas.microsoft.com/office/drawing/2014/main" id="{84E892D9-9275-676D-5A7C-355FC6365ACE}"/>
              </a:ext>
            </a:extLst>
          </p:cNvPr>
          <p:cNvSpPr>
            <a:spLocks noGrp="1"/>
          </p:cNvSpPr>
          <p:nvPr>
            <p:ph type="body" sz="quarter" idx="44"/>
          </p:nvPr>
        </p:nvSpPr>
        <p:spPr/>
        <p:txBody>
          <a:bodyPr/>
          <a:lstStyle/>
          <a:p>
            <a:endParaRPr lang="en-US"/>
          </a:p>
        </p:txBody>
      </p:sp>
      <p:sp>
        <p:nvSpPr>
          <p:cNvPr id="2" name="Text Placeholder 1">
            <a:extLst>
              <a:ext uri="{FF2B5EF4-FFF2-40B4-BE49-F238E27FC236}">
                <a16:creationId xmlns:a16="http://schemas.microsoft.com/office/drawing/2014/main" id="{1BD1D20D-9CD1-53E2-AE5C-4570C030B572}"/>
              </a:ext>
            </a:extLst>
          </p:cNvPr>
          <p:cNvSpPr>
            <a:spLocks noGrp="1"/>
          </p:cNvSpPr>
          <p:nvPr>
            <p:ph type="body" sz="quarter" idx="12"/>
          </p:nvPr>
        </p:nvSpPr>
        <p:spPr>
          <a:xfrm>
            <a:off x="725129" y="1156897"/>
            <a:ext cx="4650657" cy="2651584"/>
          </a:xfrm>
        </p:spPr>
        <p:txBody>
          <a:bodyPr/>
          <a:lstStyle/>
          <a:p>
            <a:r>
              <a:rPr lang="en-US" sz="3600" dirty="0"/>
              <a:t>AVUL Competitive Product Features:</a:t>
            </a:r>
            <a:endParaRPr lang="en-US" sz="3600" dirty="0">
              <a:solidFill>
                <a:schemeClr val="accent5"/>
              </a:solidFill>
              <a:latin typeface="Georgia" panose="02040502050405020303" pitchFamily="18" charset="0"/>
            </a:endParaRPr>
          </a:p>
          <a:p>
            <a:endParaRPr lang="en-US" sz="3200" i="1" dirty="0"/>
          </a:p>
          <a:p>
            <a:r>
              <a:rPr lang="en-US" sz="3200" i="1" dirty="0"/>
              <a:t>Diverse product features allow AVUL to adapt to your client’s needs throughout different life stages</a:t>
            </a:r>
          </a:p>
          <a:p>
            <a:endParaRPr lang="en-US" dirty="0"/>
          </a:p>
        </p:txBody>
      </p:sp>
      <p:sp>
        <p:nvSpPr>
          <p:cNvPr id="8" name="Text Placeholder 7">
            <a:extLst>
              <a:ext uri="{FF2B5EF4-FFF2-40B4-BE49-F238E27FC236}">
                <a16:creationId xmlns:a16="http://schemas.microsoft.com/office/drawing/2014/main" id="{8F0BEB06-312A-69A6-27B7-99BAE04738C6}"/>
              </a:ext>
            </a:extLst>
          </p:cNvPr>
          <p:cNvSpPr>
            <a:spLocks noGrp="1"/>
          </p:cNvSpPr>
          <p:nvPr>
            <p:ph type="body" sz="quarter" idx="20"/>
          </p:nvPr>
        </p:nvSpPr>
        <p:spPr/>
        <p:txBody>
          <a:bodyPr/>
          <a:lstStyle/>
          <a:p>
            <a:r>
              <a:rPr lang="en-US" dirty="0"/>
              <a:t>Diverse Investment Options</a:t>
            </a:r>
          </a:p>
        </p:txBody>
      </p:sp>
      <p:sp>
        <p:nvSpPr>
          <p:cNvPr id="13" name="Text Placeholder 12">
            <a:extLst>
              <a:ext uri="{FF2B5EF4-FFF2-40B4-BE49-F238E27FC236}">
                <a16:creationId xmlns:a16="http://schemas.microsoft.com/office/drawing/2014/main" id="{17A26822-B0B5-C607-8730-DC81EE79C21B}"/>
              </a:ext>
            </a:extLst>
          </p:cNvPr>
          <p:cNvSpPr>
            <a:spLocks noGrp="1"/>
          </p:cNvSpPr>
          <p:nvPr>
            <p:ph type="body" sz="quarter" idx="22"/>
          </p:nvPr>
        </p:nvSpPr>
        <p:spPr>
          <a:xfrm>
            <a:off x="7497394" y="2691285"/>
            <a:ext cx="3858863" cy="287037"/>
          </a:xfrm>
        </p:spPr>
        <p:txBody>
          <a:bodyPr/>
          <a:lstStyle/>
          <a:p>
            <a:r>
              <a:rPr lang="en-US" dirty="0"/>
              <a:t>Variety of ways to access Cash Value</a:t>
            </a:r>
          </a:p>
          <a:p>
            <a:endParaRPr lang="en-US" dirty="0"/>
          </a:p>
        </p:txBody>
      </p:sp>
      <p:sp>
        <p:nvSpPr>
          <p:cNvPr id="14" name="Text Placeholder 13">
            <a:extLst>
              <a:ext uri="{FF2B5EF4-FFF2-40B4-BE49-F238E27FC236}">
                <a16:creationId xmlns:a16="http://schemas.microsoft.com/office/drawing/2014/main" id="{778B89EF-7629-7D15-8939-5939FD3C620E}"/>
              </a:ext>
            </a:extLst>
          </p:cNvPr>
          <p:cNvSpPr>
            <a:spLocks noGrp="1"/>
          </p:cNvSpPr>
          <p:nvPr>
            <p:ph type="body" sz="quarter" idx="24"/>
          </p:nvPr>
        </p:nvSpPr>
        <p:spPr/>
        <p:txBody>
          <a:bodyPr/>
          <a:lstStyle/>
          <a:p>
            <a:r>
              <a:rPr lang="en-US" dirty="0"/>
              <a:t>Additional Product Features</a:t>
            </a:r>
          </a:p>
          <a:p>
            <a:endParaRPr lang="en-US" dirty="0"/>
          </a:p>
        </p:txBody>
      </p:sp>
      <p:sp>
        <p:nvSpPr>
          <p:cNvPr id="18" name="Text Placeholder 17">
            <a:extLst>
              <a:ext uri="{FF2B5EF4-FFF2-40B4-BE49-F238E27FC236}">
                <a16:creationId xmlns:a16="http://schemas.microsoft.com/office/drawing/2014/main" id="{7ABEA004-7345-91A9-6A73-3CC211DE24A3}"/>
              </a:ext>
            </a:extLst>
          </p:cNvPr>
          <p:cNvSpPr>
            <a:spLocks noGrp="1"/>
          </p:cNvSpPr>
          <p:nvPr>
            <p:ph type="body" sz="quarter" idx="41"/>
          </p:nvPr>
        </p:nvSpPr>
        <p:spPr/>
        <p:txBody>
          <a:bodyPr/>
          <a:lstStyle/>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Lower cost Vanguard separate account portfolio</a:t>
            </a: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Three indexed account options</a:t>
            </a: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Three fixed account options</a:t>
            </a:r>
            <a:endParaRPr lang="en-US" dirty="0">
              <a:solidFill>
                <a:schemeClr val="tx1"/>
              </a:solidFill>
            </a:endParaRPr>
          </a:p>
        </p:txBody>
      </p:sp>
      <p:sp>
        <p:nvSpPr>
          <p:cNvPr id="19" name="Text Placeholder 18">
            <a:extLst>
              <a:ext uri="{FF2B5EF4-FFF2-40B4-BE49-F238E27FC236}">
                <a16:creationId xmlns:a16="http://schemas.microsoft.com/office/drawing/2014/main" id="{5BEAF7C8-C7DC-E7E0-31EC-4C179A0A356E}"/>
              </a:ext>
            </a:extLst>
          </p:cNvPr>
          <p:cNvSpPr>
            <a:spLocks noGrp="1"/>
          </p:cNvSpPr>
          <p:nvPr>
            <p:ph type="body" sz="quarter" idx="42"/>
          </p:nvPr>
        </p:nvSpPr>
        <p:spPr/>
        <p:txBody>
          <a:bodyPr/>
          <a:lstStyle/>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Traditional Loans </a:t>
            </a:r>
            <a:r>
              <a:rPr kumimoji="0" lang="en-US" sz="1400" b="0" i="0" u="none" strike="noStrike" kern="1200" cap="none" spc="0" normalizeH="0" baseline="0" noProof="0" dirty="0">
                <a:ln>
                  <a:noFill/>
                </a:ln>
                <a:solidFill>
                  <a:srgbClr val="000000"/>
                </a:solidFill>
                <a:effectLst/>
                <a:uLnTx/>
                <a:uFillTx/>
                <a:latin typeface="Arial"/>
                <a:ea typeface="+mn-ea"/>
                <a:cs typeface="+mn-cs"/>
              </a:rPr>
              <a:t>with preferred loans beginning in Year 6</a:t>
            </a:r>
            <a:endPar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Indexed Loans</a:t>
            </a:r>
            <a:r>
              <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with a guaranteed 6% loan rate and 1% floor on loaned values</a:t>
            </a:r>
          </a:p>
          <a:p>
            <a:endParaRPr lang="en-US" dirty="0"/>
          </a:p>
        </p:txBody>
      </p:sp>
      <p:sp>
        <p:nvSpPr>
          <p:cNvPr id="20" name="Text Placeholder 19">
            <a:extLst>
              <a:ext uri="{FF2B5EF4-FFF2-40B4-BE49-F238E27FC236}">
                <a16:creationId xmlns:a16="http://schemas.microsoft.com/office/drawing/2014/main" id="{2624F19D-1EDC-D695-DB9D-DF93B1313F17}"/>
              </a:ext>
            </a:extLst>
          </p:cNvPr>
          <p:cNvSpPr>
            <a:spLocks noGrp="1"/>
          </p:cNvSpPr>
          <p:nvPr>
            <p:ph type="body" sz="quarter" idx="43"/>
          </p:nvPr>
        </p:nvSpPr>
        <p:spPr/>
        <p:txBody>
          <a:bodyPr/>
          <a:lstStyle/>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400" b="0" dirty="0" err="1">
                <a:solidFill>
                  <a:srgbClr val="000000"/>
                </a:solidFill>
                <a:latin typeface="Arial"/>
              </a:rPr>
              <a:t>Overloan</a:t>
            </a:r>
            <a:r>
              <a:rPr lang="en-US" sz="1400" b="0" dirty="0">
                <a:solidFill>
                  <a:srgbClr val="000000"/>
                </a:solidFill>
                <a:latin typeface="Arial"/>
              </a:rPr>
              <a:t> Protection Benefit Rider</a:t>
            </a:r>
            <a:endPar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Two early cash value riders for balance sheet</a:t>
            </a:r>
            <a:r>
              <a:rPr kumimoji="0" lang="en-US" sz="1400" b="0" i="0" u="none" strike="noStrike" kern="1200" cap="none" spc="0" normalizeH="0" noProof="0" dirty="0">
                <a:ln>
                  <a:noFill/>
                </a:ln>
                <a:solidFill>
                  <a:srgbClr val="000000"/>
                </a:solidFill>
                <a:effectLst/>
                <a:uLnTx/>
                <a:uFillTx/>
                <a:latin typeface="Arial"/>
                <a:ea typeface="+mn-ea"/>
                <a:cs typeface="Times New Roman" panose="02020603050405020304" pitchFamily="18" charset="0"/>
              </a:rPr>
              <a:t> needs</a:t>
            </a:r>
            <a:endPar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Competitive target premiums and </a:t>
            </a:r>
            <a:r>
              <a:rPr kumimoji="0" lang="en-US" sz="1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rolling</a:t>
            </a:r>
            <a:r>
              <a:rPr kumimoji="0" lang="en-US" sz="1400" i="0" u="none" strike="noStrike" kern="1200" cap="none" spc="0" normalizeH="0" noProof="0" dirty="0">
                <a:ln>
                  <a:noFill/>
                </a:ln>
                <a:solidFill>
                  <a:srgbClr val="000000"/>
                </a:solidFill>
                <a:effectLst/>
                <a:uLnTx/>
                <a:uFillTx/>
                <a:latin typeface="Arial"/>
                <a:ea typeface="+mn-ea"/>
                <a:cs typeface="Times New Roman" panose="02020603050405020304" pitchFamily="18" charset="0"/>
              </a:rPr>
              <a:t> target compensation</a:t>
            </a:r>
            <a:endParaRPr kumimoji="0" lang="en-US" sz="1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endParaRPr lang="en-US" dirty="0"/>
          </a:p>
        </p:txBody>
      </p:sp>
      <p:sp>
        <p:nvSpPr>
          <p:cNvPr id="17" name="Text Placeholder 16">
            <a:extLst>
              <a:ext uri="{FF2B5EF4-FFF2-40B4-BE49-F238E27FC236}">
                <a16:creationId xmlns:a16="http://schemas.microsoft.com/office/drawing/2014/main" id="{59B712F3-D1BE-B125-7EDC-889CA04A8F10}"/>
              </a:ext>
            </a:extLst>
          </p:cNvPr>
          <p:cNvSpPr>
            <a:spLocks noGrp="1"/>
          </p:cNvSpPr>
          <p:nvPr>
            <p:ph type="body" sz="quarter" idx="31"/>
          </p:nvPr>
        </p:nvSpPr>
        <p:spPr>
          <a:xfrm>
            <a:off x="941538" y="5254669"/>
            <a:ext cx="439737" cy="36576"/>
          </a:xfrm>
        </p:spPr>
        <p:txBody>
          <a:bodyPr/>
          <a:lstStyle/>
          <a:p>
            <a:endParaRPr lang="en-US" dirty="0"/>
          </a:p>
        </p:txBody>
      </p:sp>
      <p:pic>
        <p:nvPicPr>
          <p:cNvPr id="25" name="Graphic 24">
            <a:extLst>
              <a:ext uri="{FF2B5EF4-FFF2-40B4-BE49-F238E27FC236}">
                <a16:creationId xmlns:a16="http://schemas.microsoft.com/office/drawing/2014/main" id="{C9253D88-B6BE-A5E0-CD3A-51315A3A7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1056" y="806074"/>
            <a:ext cx="1565035" cy="1627382"/>
          </a:xfrm>
          <a:prstGeom prst="rect">
            <a:avLst/>
          </a:prstGeom>
        </p:spPr>
      </p:pic>
      <p:sp>
        <p:nvSpPr>
          <p:cNvPr id="27" name="Rectangle 26">
            <a:extLst>
              <a:ext uri="{FF2B5EF4-FFF2-40B4-BE49-F238E27FC236}">
                <a16:creationId xmlns:a16="http://schemas.microsoft.com/office/drawing/2014/main" id="{206BA90C-62E6-FA87-F6EB-564A58F0B38F}"/>
              </a:ext>
            </a:extLst>
          </p:cNvPr>
          <p:cNvSpPr/>
          <p:nvPr/>
        </p:nvSpPr>
        <p:spPr>
          <a:xfrm>
            <a:off x="5727600" y="2695220"/>
            <a:ext cx="1595446" cy="1595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0A1DDEB5-285D-07F3-F1EC-4E7A643108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6013" y="2713745"/>
            <a:ext cx="1590078" cy="1590078"/>
          </a:xfrm>
          <a:prstGeom prst="rect">
            <a:avLst/>
          </a:prstGeom>
        </p:spPr>
      </p:pic>
      <p:sp>
        <p:nvSpPr>
          <p:cNvPr id="29" name="Rectangle 28">
            <a:extLst>
              <a:ext uri="{FF2B5EF4-FFF2-40B4-BE49-F238E27FC236}">
                <a16:creationId xmlns:a16="http://schemas.microsoft.com/office/drawing/2014/main" id="{4A20E605-9D58-294C-511B-779E4F2CA7DB}"/>
              </a:ext>
            </a:extLst>
          </p:cNvPr>
          <p:cNvSpPr/>
          <p:nvPr/>
        </p:nvSpPr>
        <p:spPr>
          <a:xfrm>
            <a:off x="5727600" y="4493522"/>
            <a:ext cx="1595446" cy="1595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a:extLst>
              <a:ext uri="{FF2B5EF4-FFF2-40B4-BE49-F238E27FC236}">
                <a16:creationId xmlns:a16="http://schemas.microsoft.com/office/drawing/2014/main" id="{EDFA4E34-36BC-D836-5F25-48A4943C5A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5058" y="4493521"/>
            <a:ext cx="1561033" cy="1599366"/>
          </a:xfrm>
          <a:prstGeom prst="rect">
            <a:avLst/>
          </a:prstGeom>
        </p:spPr>
      </p:pic>
    </p:spTree>
    <p:extLst>
      <p:ext uri="{BB962C8B-B14F-4D97-AF65-F5344CB8AC3E}">
        <p14:creationId xmlns:p14="http://schemas.microsoft.com/office/powerpoint/2010/main" val="256020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6FB5-487C-E8E4-4826-048F02AE9764}"/>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C915CD5-CA77-787D-244B-956B2D35F478}"/>
              </a:ext>
            </a:extLst>
          </p:cNvPr>
          <p:cNvCxnSpPr>
            <a:cxnSpLocks/>
          </p:cNvCxnSpPr>
          <p:nvPr/>
        </p:nvCxnSpPr>
        <p:spPr>
          <a:xfrm rot="5400000" flipV="1">
            <a:off x="1060241" y="1077287"/>
            <a:ext cx="0" cy="43853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84FC41A-B520-7C93-05F1-DE10132BA360}"/>
              </a:ext>
            </a:extLst>
          </p:cNvPr>
          <p:cNvSpPr txBox="1"/>
          <p:nvPr/>
        </p:nvSpPr>
        <p:spPr>
          <a:xfrm>
            <a:off x="840971" y="390710"/>
            <a:ext cx="9196164" cy="584775"/>
          </a:xfrm>
          <a:prstGeom prst="rect">
            <a:avLst/>
          </a:prstGeom>
          <a:noFill/>
        </p:spPr>
        <p:txBody>
          <a:bodyPr wrap="square" lIns="0" rtlCol="0">
            <a:spAutoFit/>
          </a:bodyPr>
          <a:lstStyle/>
          <a:p>
            <a:pPr>
              <a:lnSpc>
                <a:spcPct val="80000"/>
              </a:lnSpc>
            </a:pPr>
            <a:r>
              <a:rPr lang="en-US" sz="4000" dirty="0">
                <a:solidFill>
                  <a:schemeClr val="accent5"/>
                </a:solidFill>
                <a:latin typeface="Georgia" panose="02040502050405020303" pitchFamily="18" charset="0"/>
              </a:rPr>
              <a:t>AVUL Competitive Edge</a:t>
            </a:r>
          </a:p>
        </p:txBody>
      </p:sp>
      <p:pic>
        <p:nvPicPr>
          <p:cNvPr id="2" name="Picture 1">
            <a:extLst>
              <a:ext uri="{FF2B5EF4-FFF2-40B4-BE49-F238E27FC236}">
                <a16:creationId xmlns:a16="http://schemas.microsoft.com/office/drawing/2014/main" id="{21C5F319-A626-06E4-0CCA-FDC8C27382CC}"/>
              </a:ext>
            </a:extLst>
          </p:cNvPr>
          <p:cNvPicPr>
            <a:picLocks noChangeAspect="1"/>
          </p:cNvPicPr>
          <p:nvPr/>
        </p:nvPicPr>
        <p:blipFill>
          <a:blip r:embed="rId3"/>
          <a:stretch>
            <a:fillRect/>
          </a:stretch>
        </p:blipFill>
        <p:spPr>
          <a:xfrm>
            <a:off x="211674" y="6372324"/>
            <a:ext cx="1459729" cy="387416"/>
          </a:xfrm>
          <a:prstGeom prst="rect">
            <a:avLst/>
          </a:prstGeom>
        </p:spPr>
      </p:pic>
      <p:sp>
        <p:nvSpPr>
          <p:cNvPr id="3" name="Rectangle 2">
            <a:extLst>
              <a:ext uri="{FF2B5EF4-FFF2-40B4-BE49-F238E27FC236}">
                <a16:creationId xmlns:a16="http://schemas.microsoft.com/office/drawing/2014/main" id="{4471BDB5-A4F9-83D1-4A20-1ECC989E1071}"/>
              </a:ext>
            </a:extLst>
          </p:cNvPr>
          <p:cNvSpPr/>
          <p:nvPr/>
        </p:nvSpPr>
        <p:spPr>
          <a:xfrm>
            <a:off x="11280098" y="172387"/>
            <a:ext cx="682053" cy="64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43ED36B-B4E4-B6AF-99C2-CA357B4FD99A}"/>
              </a:ext>
            </a:extLst>
          </p:cNvPr>
          <p:cNvSpPr/>
          <p:nvPr/>
        </p:nvSpPr>
        <p:spPr>
          <a:xfrm>
            <a:off x="11130197" y="6490853"/>
            <a:ext cx="579619" cy="320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C8AF2F-3B35-6AA2-21CA-08E9E416B47C}"/>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6" name="TextBox 5">
            <a:extLst>
              <a:ext uri="{FF2B5EF4-FFF2-40B4-BE49-F238E27FC236}">
                <a16:creationId xmlns:a16="http://schemas.microsoft.com/office/drawing/2014/main" id="{E95BFB2D-65DE-F5A5-B310-FFC3BF6B4B12}"/>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8" name="TextBox 7">
            <a:extLst>
              <a:ext uri="{FF2B5EF4-FFF2-40B4-BE49-F238E27FC236}">
                <a16:creationId xmlns:a16="http://schemas.microsoft.com/office/drawing/2014/main" id="{8A82EF80-393D-A4E2-54E3-5C63527F7350}"/>
              </a:ext>
            </a:extLst>
          </p:cNvPr>
          <p:cNvSpPr txBox="1"/>
          <p:nvPr/>
        </p:nvSpPr>
        <p:spPr>
          <a:xfrm>
            <a:off x="766915" y="1417573"/>
            <a:ext cx="10781071" cy="400110"/>
          </a:xfrm>
          <a:prstGeom prst="rect">
            <a:avLst/>
          </a:prstGeom>
          <a:noFill/>
        </p:spPr>
        <p:txBody>
          <a:bodyPr wrap="square">
            <a:spAutoFit/>
          </a:bodyPr>
          <a:lstStyle/>
          <a:p>
            <a:pPr algn="ctr"/>
            <a:r>
              <a:rPr lang="en-US" sz="2000" dirty="0"/>
              <a:t>Strong income with cash value growth opportunities</a:t>
            </a:r>
          </a:p>
        </p:txBody>
      </p:sp>
      <p:pic>
        <p:nvPicPr>
          <p:cNvPr id="15" name="Picture 14">
            <a:extLst>
              <a:ext uri="{FF2B5EF4-FFF2-40B4-BE49-F238E27FC236}">
                <a16:creationId xmlns:a16="http://schemas.microsoft.com/office/drawing/2014/main" id="{1A8FFEA7-8EEE-87AC-D0B3-1CAACE70CF65}"/>
              </a:ext>
            </a:extLst>
          </p:cNvPr>
          <p:cNvPicPr>
            <a:picLocks noChangeAspect="1"/>
          </p:cNvPicPr>
          <p:nvPr/>
        </p:nvPicPr>
        <p:blipFill>
          <a:blip r:embed="rId4"/>
          <a:stretch>
            <a:fillRect/>
          </a:stretch>
        </p:blipFill>
        <p:spPr>
          <a:xfrm>
            <a:off x="707921" y="2013550"/>
            <a:ext cx="10006867" cy="3909418"/>
          </a:xfrm>
          <a:prstGeom prst="rect">
            <a:avLst/>
          </a:prstGeom>
        </p:spPr>
      </p:pic>
      <p:sp>
        <p:nvSpPr>
          <p:cNvPr id="18" name="TextBox 17">
            <a:extLst>
              <a:ext uri="{FF2B5EF4-FFF2-40B4-BE49-F238E27FC236}">
                <a16:creationId xmlns:a16="http://schemas.microsoft.com/office/drawing/2014/main" id="{AF1B121E-8F72-8703-77B3-BD1638418655}"/>
              </a:ext>
            </a:extLst>
          </p:cNvPr>
          <p:cNvSpPr txBox="1"/>
          <p:nvPr/>
        </p:nvSpPr>
        <p:spPr>
          <a:xfrm>
            <a:off x="641786" y="5530126"/>
            <a:ext cx="11031327" cy="646331"/>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0000">
                    <a:lumMod val="75000"/>
                    <a:lumOff val="25000"/>
                  </a:srgbClr>
                </a:solidFill>
                <a:effectLst/>
                <a:uLnTx/>
                <a:uFillTx/>
                <a:latin typeface="Arial"/>
              </a:rPr>
              <a:t>Assumptions: </a:t>
            </a:r>
            <a:r>
              <a:rPr kumimoji="0" lang="en-US" sz="900" b="0" i="0" u="none" strike="noStrike" kern="0" cap="none" spc="0" normalizeH="0" baseline="0" noProof="0" dirty="0">
                <a:ln>
                  <a:noFill/>
                </a:ln>
                <a:solidFill>
                  <a:srgbClr val="000000">
                    <a:lumMod val="75000"/>
                    <a:lumOff val="25000"/>
                  </a:srgbClr>
                </a:solidFill>
                <a:effectLst/>
                <a:uLnTx/>
                <a:uFillTx/>
                <a:latin typeface="Arial"/>
              </a:rPr>
              <a:t>Male, Age 45, Preferred Non Tobacco, $50,000 premium for 10 years, increasing minimum non-MEC death benefit switched to level in policy year 11 (Age 56).  Assumes 8.00% Gross Illustrated Returns using company’s weighted average subaccount allocation. Solves for monthly income, if available, for 20 years with $10,000 cash value at age 100. Traditional Income is withdrawals to basis, then loans thereafter.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a:endParaRPr>
          </a:p>
        </p:txBody>
      </p:sp>
      <p:sp>
        <p:nvSpPr>
          <p:cNvPr id="19" name="TextBox 18">
            <a:extLst>
              <a:ext uri="{FF2B5EF4-FFF2-40B4-BE49-F238E27FC236}">
                <a16:creationId xmlns:a16="http://schemas.microsoft.com/office/drawing/2014/main" id="{4DB3D47B-AD01-5A1A-C789-72FA33B7695D}"/>
              </a:ext>
            </a:extLst>
          </p:cNvPr>
          <p:cNvSpPr txBox="1"/>
          <p:nvPr/>
        </p:nvSpPr>
        <p:spPr>
          <a:xfrm>
            <a:off x="641786" y="6011113"/>
            <a:ext cx="664589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a:ea typeface="+mn-ea"/>
                <a:cs typeface="+mn-cs"/>
              </a:rPr>
              <a:t>1</a:t>
            </a:r>
            <a:r>
              <a:rPr kumimoji="0" lang="en-US" sz="800" b="0" i="0" u="none" strike="noStrike" kern="1200" cap="none" spc="0" normalizeH="0" baseline="0" noProof="0" dirty="0">
                <a:ln>
                  <a:noFill/>
                </a:ln>
                <a:solidFill>
                  <a:srgbClr val="000000"/>
                </a:solidFill>
                <a:effectLst/>
                <a:uLnTx/>
                <a:uFillTx/>
                <a:latin typeface="Arial"/>
                <a:ea typeface="+mn-ea"/>
                <a:cs typeface="+mn-cs"/>
              </a:rPr>
              <a:t> Pacific Life uses 33% commissionable premium term blend</a:t>
            </a:r>
          </a:p>
        </p:txBody>
      </p:sp>
    </p:spTree>
    <p:extLst>
      <p:ext uri="{BB962C8B-B14F-4D97-AF65-F5344CB8AC3E}">
        <p14:creationId xmlns:p14="http://schemas.microsoft.com/office/powerpoint/2010/main" val="406682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2E1C2-CA13-0A9C-2921-FCB114CF7367}"/>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CDAFA-A6B4-9547-5904-F5CEB1E69477}"/>
              </a:ext>
            </a:extLst>
          </p:cNvPr>
          <p:cNvCxnSpPr>
            <a:cxnSpLocks/>
          </p:cNvCxnSpPr>
          <p:nvPr/>
        </p:nvCxnSpPr>
        <p:spPr>
          <a:xfrm rot="5400000" flipV="1">
            <a:off x="1060241" y="1077287"/>
            <a:ext cx="0" cy="43853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B862B1-AB82-7EF0-71CF-36AA3E2F4951}"/>
              </a:ext>
            </a:extLst>
          </p:cNvPr>
          <p:cNvSpPr txBox="1"/>
          <p:nvPr/>
        </p:nvSpPr>
        <p:spPr>
          <a:xfrm>
            <a:off x="840971" y="390710"/>
            <a:ext cx="9196164" cy="584775"/>
          </a:xfrm>
          <a:prstGeom prst="rect">
            <a:avLst/>
          </a:prstGeom>
          <a:noFill/>
        </p:spPr>
        <p:txBody>
          <a:bodyPr wrap="square" lIns="0" rtlCol="0">
            <a:spAutoFit/>
          </a:bodyPr>
          <a:lstStyle/>
          <a:p>
            <a:pPr>
              <a:lnSpc>
                <a:spcPct val="80000"/>
              </a:lnSpc>
            </a:pPr>
            <a:r>
              <a:rPr lang="en-US" sz="4000" dirty="0">
                <a:solidFill>
                  <a:schemeClr val="accent5"/>
                </a:solidFill>
                <a:latin typeface="Georgia" panose="02040502050405020303" pitchFamily="18" charset="0"/>
              </a:rPr>
              <a:t>AVUL Competitive Edge</a:t>
            </a:r>
          </a:p>
        </p:txBody>
      </p:sp>
      <p:pic>
        <p:nvPicPr>
          <p:cNvPr id="2" name="Picture 1">
            <a:extLst>
              <a:ext uri="{FF2B5EF4-FFF2-40B4-BE49-F238E27FC236}">
                <a16:creationId xmlns:a16="http://schemas.microsoft.com/office/drawing/2014/main" id="{06504050-0F92-DCE8-C3D7-06DD1DF9D410}"/>
              </a:ext>
            </a:extLst>
          </p:cNvPr>
          <p:cNvPicPr>
            <a:picLocks noChangeAspect="1"/>
          </p:cNvPicPr>
          <p:nvPr/>
        </p:nvPicPr>
        <p:blipFill>
          <a:blip r:embed="rId3"/>
          <a:stretch>
            <a:fillRect/>
          </a:stretch>
        </p:blipFill>
        <p:spPr>
          <a:xfrm>
            <a:off x="211674" y="6372324"/>
            <a:ext cx="1459729" cy="387416"/>
          </a:xfrm>
          <a:prstGeom prst="rect">
            <a:avLst/>
          </a:prstGeom>
        </p:spPr>
      </p:pic>
      <p:sp>
        <p:nvSpPr>
          <p:cNvPr id="3" name="Rectangle 2">
            <a:extLst>
              <a:ext uri="{FF2B5EF4-FFF2-40B4-BE49-F238E27FC236}">
                <a16:creationId xmlns:a16="http://schemas.microsoft.com/office/drawing/2014/main" id="{5BF1DE19-CCDE-89AE-4273-28A48538C705}"/>
              </a:ext>
            </a:extLst>
          </p:cNvPr>
          <p:cNvSpPr/>
          <p:nvPr/>
        </p:nvSpPr>
        <p:spPr>
          <a:xfrm>
            <a:off x="11280098" y="172387"/>
            <a:ext cx="682053" cy="64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AFA801-CFA1-91B7-F8F4-1F8DF7618A3B}"/>
              </a:ext>
            </a:extLst>
          </p:cNvPr>
          <p:cNvSpPr/>
          <p:nvPr/>
        </p:nvSpPr>
        <p:spPr>
          <a:xfrm>
            <a:off x="11130197" y="6490853"/>
            <a:ext cx="579619" cy="320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7AD215-B279-2C2D-F004-F9262466072A}"/>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6" name="TextBox 5">
            <a:extLst>
              <a:ext uri="{FF2B5EF4-FFF2-40B4-BE49-F238E27FC236}">
                <a16:creationId xmlns:a16="http://schemas.microsoft.com/office/drawing/2014/main" id="{BD692420-ECAB-3366-9984-ADF35E78ED6F}"/>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8" name="TextBox 7">
            <a:extLst>
              <a:ext uri="{FF2B5EF4-FFF2-40B4-BE49-F238E27FC236}">
                <a16:creationId xmlns:a16="http://schemas.microsoft.com/office/drawing/2014/main" id="{BD0DE0B1-7C28-B1E3-4787-D9524B61F3A7}"/>
              </a:ext>
            </a:extLst>
          </p:cNvPr>
          <p:cNvSpPr txBox="1"/>
          <p:nvPr/>
        </p:nvSpPr>
        <p:spPr>
          <a:xfrm>
            <a:off x="766915" y="1417573"/>
            <a:ext cx="10781071" cy="400110"/>
          </a:xfrm>
          <a:prstGeom prst="rect">
            <a:avLst/>
          </a:prstGeom>
          <a:noFill/>
        </p:spPr>
        <p:txBody>
          <a:bodyPr wrap="square">
            <a:spAutoFit/>
          </a:bodyPr>
          <a:lstStyle/>
          <a:p>
            <a:pPr algn="ctr"/>
            <a:r>
              <a:rPr kumimoji="0" lang="en-US" sz="2000" b="0" i="0" u="none" strike="noStrike" kern="1200" cap="none" spc="0" normalizeH="0" baseline="0" noProof="0" dirty="0">
                <a:ln>
                  <a:noFill/>
                </a:ln>
                <a:solidFill>
                  <a:srgbClr val="000000"/>
                </a:solidFill>
                <a:effectLst/>
                <a:uLnTx/>
                <a:uFillTx/>
                <a:latin typeface="Georgia" panose="02040502050405020303" pitchFamily="18" charset="0"/>
                <a:ea typeface="+mj-ea"/>
                <a:cs typeface="Times New Roman" panose="02020603050405020304" pitchFamily="18" charset="0"/>
              </a:rPr>
              <a:t>Highly ranked for income when compared other VUL indexed accounts</a:t>
            </a:r>
            <a:endParaRPr lang="en-US" sz="2000" dirty="0"/>
          </a:p>
        </p:txBody>
      </p:sp>
      <p:pic>
        <p:nvPicPr>
          <p:cNvPr id="10" name="Picture 9">
            <a:extLst>
              <a:ext uri="{FF2B5EF4-FFF2-40B4-BE49-F238E27FC236}">
                <a16:creationId xmlns:a16="http://schemas.microsoft.com/office/drawing/2014/main" id="{9F664322-9FB2-4B4C-03A7-545280F70A80}"/>
              </a:ext>
            </a:extLst>
          </p:cNvPr>
          <p:cNvPicPr>
            <a:picLocks noChangeAspect="1"/>
          </p:cNvPicPr>
          <p:nvPr/>
        </p:nvPicPr>
        <p:blipFill>
          <a:blip r:embed="rId4"/>
          <a:stretch>
            <a:fillRect/>
          </a:stretch>
        </p:blipFill>
        <p:spPr>
          <a:xfrm>
            <a:off x="1279511" y="1989329"/>
            <a:ext cx="9379548" cy="2238154"/>
          </a:xfrm>
          <a:prstGeom prst="rect">
            <a:avLst/>
          </a:prstGeom>
        </p:spPr>
      </p:pic>
      <p:sp>
        <p:nvSpPr>
          <p:cNvPr id="12" name="TextBox 11">
            <a:extLst>
              <a:ext uri="{FF2B5EF4-FFF2-40B4-BE49-F238E27FC236}">
                <a16:creationId xmlns:a16="http://schemas.microsoft.com/office/drawing/2014/main" id="{C8FFEE65-0744-B4F8-C75A-51748587DE91}"/>
              </a:ext>
            </a:extLst>
          </p:cNvPr>
          <p:cNvSpPr txBox="1"/>
          <p:nvPr/>
        </p:nvSpPr>
        <p:spPr>
          <a:xfrm>
            <a:off x="1293841" y="5120923"/>
            <a:ext cx="11264848" cy="461665"/>
          </a:xfrm>
          <a:prstGeom prst="rect">
            <a:avLst/>
          </a:prstGeom>
          <a:noFill/>
        </p:spPr>
        <p:txBody>
          <a:bodyPr wrap="square" lIns="60960" rIns="60960"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charset="0"/>
                <a:ea typeface="+mn-ea"/>
                <a:cs typeface="Arial" charset="0"/>
              </a:rPr>
              <a:t>1</a:t>
            </a: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 Pacific Life uses a 30% commissionable premium term blend</a:t>
            </a:r>
            <a:r>
              <a:rPr kumimoji="0" lang="en-US" sz="1067"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							</a:t>
            </a:r>
          </a:p>
        </p:txBody>
      </p:sp>
      <p:pic>
        <p:nvPicPr>
          <p:cNvPr id="13" name="Picture 12">
            <a:extLst>
              <a:ext uri="{FF2B5EF4-FFF2-40B4-BE49-F238E27FC236}">
                <a16:creationId xmlns:a16="http://schemas.microsoft.com/office/drawing/2014/main" id="{B3E18861-F07C-A53C-1572-7B5C7D917396}"/>
              </a:ext>
            </a:extLst>
          </p:cNvPr>
          <p:cNvPicPr>
            <a:picLocks noChangeAspect="1"/>
          </p:cNvPicPr>
          <p:nvPr/>
        </p:nvPicPr>
        <p:blipFill>
          <a:blip r:embed="rId5"/>
          <a:stretch>
            <a:fillRect/>
          </a:stretch>
        </p:blipFill>
        <p:spPr>
          <a:xfrm>
            <a:off x="1293841" y="4370937"/>
            <a:ext cx="9312331" cy="749986"/>
          </a:xfrm>
          <a:prstGeom prst="rect">
            <a:avLst/>
          </a:prstGeom>
        </p:spPr>
      </p:pic>
    </p:spTree>
    <p:extLst>
      <p:ext uri="{BB962C8B-B14F-4D97-AF65-F5344CB8AC3E}">
        <p14:creationId xmlns:p14="http://schemas.microsoft.com/office/powerpoint/2010/main" val="45115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E69A-2D8A-1B18-5A4A-54F352E37031}"/>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37CEEDA-21A2-2FC7-D7F4-B3B19C0FF851}"/>
              </a:ext>
            </a:extLst>
          </p:cNvPr>
          <p:cNvCxnSpPr>
            <a:cxnSpLocks/>
          </p:cNvCxnSpPr>
          <p:nvPr/>
        </p:nvCxnSpPr>
        <p:spPr>
          <a:xfrm rot="5400000" flipV="1">
            <a:off x="1060241" y="1077287"/>
            <a:ext cx="0" cy="43853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2D96FD-F706-1FEC-8FF2-18B77179002D}"/>
              </a:ext>
            </a:extLst>
          </p:cNvPr>
          <p:cNvSpPr txBox="1"/>
          <p:nvPr/>
        </p:nvSpPr>
        <p:spPr>
          <a:xfrm>
            <a:off x="840971" y="390710"/>
            <a:ext cx="9196164" cy="584775"/>
          </a:xfrm>
          <a:prstGeom prst="rect">
            <a:avLst/>
          </a:prstGeom>
          <a:noFill/>
        </p:spPr>
        <p:txBody>
          <a:bodyPr wrap="square" lIns="0" rtlCol="0">
            <a:spAutoFit/>
          </a:bodyPr>
          <a:lstStyle/>
          <a:p>
            <a:pPr>
              <a:lnSpc>
                <a:spcPct val="80000"/>
              </a:lnSpc>
            </a:pPr>
            <a:r>
              <a:rPr lang="en-US" sz="4000" dirty="0">
                <a:solidFill>
                  <a:schemeClr val="accent5"/>
                </a:solidFill>
                <a:latin typeface="Georgia" panose="02040502050405020303" pitchFamily="18" charset="0"/>
              </a:rPr>
              <a:t>AVUL Competitive Edge</a:t>
            </a:r>
          </a:p>
        </p:txBody>
      </p:sp>
      <p:pic>
        <p:nvPicPr>
          <p:cNvPr id="2" name="Picture 1">
            <a:extLst>
              <a:ext uri="{FF2B5EF4-FFF2-40B4-BE49-F238E27FC236}">
                <a16:creationId xmlns:a16="http://schemas.microsoft.com/office/drawing/2014/main" id="{24D1D99B-9508-BC4F-D3EB-5ADD8F0E65B4}"/>
              </a:ext>
            </a:extLst>
          </p:cNvPr>
          <p:cNvPicPr>
            <a:picLocks noChangeAspect="1"/>
          </p:cNvPicPr>
          <p:nvPr/>
        </p:nvPicPr>
        <p:blipFill>
          <a:blip r:embed="rId3"/>
          <a:stretch>
            <a:fillRect/>
          </a:stretch>
        </p:blipFill>
        <p:spPr>
          <a:xfrm>
            <a:off x="211674" y="6372324"/>
            <a:ext cx="1459729" cy="387416"/>
          </a:xfrm>
          <a:prstGeom prst="rect">
            <a:avLst/>
          </a:prstGeom>
        </p:spPr>
      </p:pic>
      <p:sp>
        <p:nvSpPr>
          <p:cNvPr id="3" name="Rectangle 2">
            <a:extLst>
              <a:ext uri="{FF2B5EF4-FFF2-40B4-BE49-F238E27FC236}">
                <a16:creationId xmlns:a16="http://schemas.microsoft.com/office/drawing/2014/main" id="{C7E0B01F-1FC2-0501-9B27-6F56A7B36094}"/>
              </a:ext>
            </a:extLst>
          </p:cNvPr>
          <p:cNvSpPr/>
          <p:nvPr/>
        </p:nvSpPr>
        <p:spPr>
          <a:xfrm>
            <a:off x="11280098" y="172387"/>
            <a:ext cx="682053" cy="64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7D5AC3E-6790-6502-EC9D-E009CC0CC9E9}"/>
              </a:ext>
            </a:extLst>
          </p:cNvPr>
          <p:cNvSpPr/>
          <p:nvPr/>
        </p:nvSpPr>
        <p:spPr>
          <a:xfrm>
            <a:off x="11130197" y="6490853"/>
            <a:ext cx="579619" cy="320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30837F-A9C9-1B44-023E-36B6B8501723}"/>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6" name="TextBox 5">
            <a:extLst>
              <a:ext uri="{FF2B5EF4-FFF2-40B4-BE49-F238E27FC236}">
                <a16:creationId xmlns:a16="http://schemas.microsoft.com/office/drawing/2014/main" id="{50A2E514-BAE2-F6C0-D297-3DFA8E931DDB}"/>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8" name="TextBox 7">
            <a:extLst>
              <a:ext uri="{FF2B5EF4-FFF2-40B4-BE49-F238E27FC236}">
                <a16:creationId xmlns:a16="http://schemas.microsoft.com/office/drawing/2014/main" id="{92B3F9C7-C54C-E401-FE75-BB93966FA9B8}"/>
              </a:ext>
            </a:extLst>
          </p:cNvPr>
          <p:cNvSpPr txBox="1"/>
          <p:nvPr/>
        </p:nvSpPr>
        <p:spPr>
          <a:xfrm>
            <a:off x="781905" y="1197740"/>
            <a:ext cx="10781071" cy="400110"/>
          </a:xfrm>
          <a:prstGeom prst="rect">
            <a:avLst/>
          </a:prstGeom>
          <a:noFill/>
        </p:spPr>
        <p:txBody>
          <a:bodyPr wrap="square">
            <a:spAutoFit/>
          </a:bodyPr>
          <a:lstStyle/>
          <a:p>
            <a:pPr algn="ctr"/>
            <a:r>
              <a:rPr kumimoji="0" lang="en-US" sz="2000" b="0" i="0" u="none" strike="noStrike" kern="1200" cap="none" spc="0" normalizeH="0" baseline="0" noProof="0" dirty="0">
                <a:ln>
                  <a:noFill/>
                </a:ln>
                <a:solidFill>
                  <a:srgbClr val="000000"/>
                </a:solidFill>
                <a:effectLst/>
                <a:uLnTx/>
                <a:uFillTx/>
                <a:latin typeface="Georgia" panose="02040502050405020303" pitchFamily="18" charset="0"/>
                <a:ea typeface="+mj-ea"/>
                <a:cs typeface="Times New Roman" panose="02020603050405020304" pitchFamily="18" charset="0"/>
              </a:rPr>
              <a:t>Highly ranked for income when compared other VUL indexed accounts</a:t>
            </a:r>
            <a:endParaRPr lang="en-US" sz="2000" dirty="0"/>
          </a:p>
        </p:txBody>
      </p:sp>
      <p:sp>
        <p:nvSpPr>
          <p:cNvPr id="12" name="TextBox 11">
            <a:extLst>
              <a:ext uri="{FF2B5EF4-FFF2-40B4-BE49-F238E27FC236}">
                <a16:creationId xmlns:a16="http://schemas.microsoft.com/office/drawing/2014/main" id="{CA9ED2B5-B454-AE51-FF0E-F5DEA85994D9}"/>
              </a:ext>
            </a:extLst>
          </p:cNvPr>
          <p:cNvSpPr txBox="1"/>
          <p:nvPr/>
        </p:nvSpPr>
        <p:spPr>
          <a:xfrm>
            <a:off x="1279511" y="6023648"/>
            <a:ext cx="10912489" cy="707886"/>
          </a:xfrm>
          <a:prstGeom prst="rect">
            <a:avLst/>
          </a:prstGeom>
          <a:noFill/>
        </p:spPr>
        <p:txBody>
          <a:bodyPr wrap="square" lIns="60960" rIns="60960"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charset="0"/>
                <a:ea typeface="+mn-ea"/>
                <a:cs typeface="Arial" charset="0"/>
              </a:rPr>
              <a:t>1</a:t>
            </a: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 Pacific Life uses a 30% commissionable premium term blend</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charset="0"/>
                <a:ea typeface="+mn-ea"/>
                <a:cs typeface="Arial" charset="0"/>
              </a:rPr>
              <a:t>2</a:t>
            </a: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 Securian’s Optimzer2 account has a 65% participation rate, annual segment charge of 1.25% and a monthly index account charge of 0.06%. Penn Mutual’s Uncapped account (limited by participation rate) with a 95% Participation Rate 	</a:t>
            </a:r>
            <a:r>
              <a:rPr kumimoji="0" lang="en-US" sz="2400" b="0" i="0" u="none" strike="noStrike" kern="1200" cap="none" spc="0" normalizeH="0" baseline="0" noProof="0" dirty="0">
                <a:ln>
                  <a:noFill/>
                </a:ln>
                <a:solidFill>
                  <a:srgbClr val="000000"/>
                </a:solidFill>
                <a:effectLst/>
                <a:uLnTx/>
                <a:uFillTx/>
                <a:latin typeface="Arial" charset="0"/>
                <a:ea typeface="+mn-ea"/>
                <a:cs typeface="Arial" charset="0"/>
              </a:rPr>
              <a:t>							</a:t>
            </a:r>
          </a:p>
        </p:txBody>
      </p:sp>
      <p:pic>
        <p:nvPicPr>
          <p:cNvPr id="13" name="Picture 12">
            <a:extLst>
              <a:ext uri="{FF2B5EF4-FFF2-40B4-BE49-F238E27FC236}">
                <a16:creationId xmlns:a16="http://schemas.microsoft.com/office/drawing/2014/main" id="{D692BC95-DC9E-2C95-2960-ABF7034DB028}"/>
              </a:ext>
            </a:extLst>
          </p:cNvPr>
          <p:cNvPicPr>
            <a:picLocks noChangeAspect="1"/>
          </p:cNvPicPr>
          <p:nvPr/>
        </p:nvPicPr>
        <p:blipFill>
          <a:blip r:embed="rId4"/>
          <a:stretch>
            <a:fillRect/>
          </a:stretch>
        </p:blipFill>
        <p:spPr>
          <a:xfrm>
            <a:off x="1279511" y="5273662"/>
            <a:ext cx="9312331" cy="749986"/>
          </a:xfrm>
          <a:prstGeom prst="rect">
            <a:avLst/>
          </a:prstGeom>
        </p:spPr>
      </p:pic>
      <p:pic>
        <p:nvPicPr>
          <p:cNvPr id="14" name="Picture 13">
            <a:extLst>
              <a:ext uri="{FF2B5EF4-FFF2-40B4-BE49-F238E27FC236}">
                <a16:creationId xmlns:a16="http://schemas.microsoft.com/office/drawing/2014/main" id="{6B1E1A15-2CE8-77F3-9EAA-2703C67BD3D1}"/>
              </a:ext>
            </a:extLst>
          </p:cNvPr>
          <p:cNvPicPr>
            <a:picLocks noChangeAspect="1"/>
          </p:cNvPicPr>
          <p:nvPr/>
        </p:nvPicPr>
        <p:blipFill>
          <a:blip r:embed="rId5"/>
          <a:stretch>
            <a:fillRect/>
          </a:stretch>
        </p:blipFill>
        <p:spPr>
          <a:xfrm>
            <a:off x="1279511" y="1877388"/>
            <a:ext cx="9143999" cy="3359536"/>
          </a:xfrm>
          <a:prstGeom prst="rect">
            <a:avLst/>
          </a:prstGeom>
        </p:spPr>
      </p:pic>
    </p:spTree>
    <p:extLst>
      <p:ext uri="{BB962C8B-B14F-4D97-AF65-F5344CB8AC3E}">
        <p14:creationId xmlns:p14="http://schemas.microsoft.com/office/powerpoint/2010/main" val="30980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4B2A2-EB7C-9397-D5A0-E6BA66FB8583}"/>
              </a:ext>
            </a:extLst>
          </p:cNvPr>
          <p:cNvSpPr>
            <a:spLocks noGrp="1"/>
          </p:cNvSpPr>
          <p:nvPr>
            <p:ph type="body" sz="quarter" idx="12"/>
          </p:nvPr>
        </p:nvSpPr>
        <p:spPr>
          <a:xfrm>
            <a:off x="511444" y="1156033"/>
            <a:ext cx="11131917" cy="649366"/>
          </a:xfrm>
        </p:spPr>
        <p:txBody>
          <a:bodyPr/>
          <a:lstStyle/>
          <a:p>
            <a:r>
              <a:rPr lang="en-US" sz="4400" dirty="0"/>
              <a:t>Penn Mutual Annuity Product Portfolio</a:t>
            </a:r>
          </a:p>
        </p:txBody>
      </p:sp>
      <p:sp>
        <p:nvSpPr>
          <p:cNvPr id="8" name="Text Placeholder 7">
            <a:extLst>
              <a:ext uri="{FF2B5EF4-FFF2-40B4-BE49-F238E27FC236}">
                <a16:creationId xmlns:a16="http://schemas.microsoft.com/office/drawing/2014/main" id="{B748B70A-CA28-F4E4-3D86-B5AEF6E32883}"/>
              </a:ext>
            </a:extLst>
          </p:cNvPr>
          <p:cNvSpPr>
            <a:spLocks noGrp="1"/>
          </p:cNvSpPr>
          <p:nvPr>
            <p:ph type="body" sz="quarter" idx="31"/>
          </p:nvPr>
        </p:nvSpPr>
        <p:spPr/>
        <p:txBody>
          <a:bodyPr/>
          <a:lstStyle/>
          <a:p>
            <a:endParaRPr lang="en-US" dirty="0"/>
          </a:p>
        </p:txBody>
      </p:sp>
      <p:sp>
        <p:nvSpPr>
          <p:cNvPr id="11" name="Text Placeholder 15">
            <a:extLst>
              <a:ext uri="{FF2B5EF4-FFF2-40B4-BE49-F238E27FC236}">
                <a16:creationId xmlns:a16="http://schemas.microsoft.com/office/drawing/2014/main" id="{80D2E929-13E5-A99A-32A5-029AD5D86104}"/>
              </a:ext>
            </a:extLst>
          </p:cNvPr>
          <p:cNvSpPr>
            <a:spLocks noGrp="1"/>
          </p:cNvSpPr>
          <p:nvPr>
            <p:ph type="body" sz="quarter" idx="4294967295" hasCustomPrompt="1"/>
          </p:nvPr>
        </p:nvSpPr>
        <p:spPr>
          <a:xfrm>
            <a:off x="5466625" y="6516555"/>
            <a:ext cx="6440030" cy="303376"/>
          </a:xfrm>
          <a:prstGeom prst="rect">
            <a:avLst/>
          </a:prstGeom>
          <a:solidFill>
            <a:schemeClr val="tx2"/>
          </a:solidFill>
        </p:spPr>
        <p:txBody>
          <a:bodyPr/>
          <a:lstStyle>
            <a:lvl1pPr marL="0" indent="0" algn="r">
              <a:buNone/>
              <a:defRPr sz="700">
                <a:solidFill>
                  <a:schemeClr val="accent5"/>
                </a:solidFill>
                <a:latin typeface="Arial" panose="020B0604020202020204" pitchFamily="34" charset="0"/>
                <a:cs typeface="Arial" panose="020B0604020202020204" pitchFamily="34" charset="0"/>
              </a:defRPr>
            </a:lvl1pPr>
          </a:lstStyle>
          <a:p>
            <a:pPr lvl="0" algn="l"/>
            <a:r>
              <a:rPr lang="en-US" sz="800" dirty="0">
                <a:solidFill>
                  <a:schemeClr val="bg1"/>
                </a:solidFill>
              </a:rPr>
              <a:t>For financial professional use only. </a:t>
            </a:r>
            <a:r>
              <a:rPr lang="en-US" sz="800" b="0" dirty="0">
                <a:solidFill>
                  <a:schemeClr val="bg1"/>
                </a:solidFill>
              </a:rPr>
              <a:t>			© 2025 Penn Mutual. All rights reserved</a:t>
            </a:r>
            <a:r>
              <a:rPr lang="en-US" sz="800" dirty="0">
                <a:solidFill>
                  <a:schemeClr val="bg1"/>
                </a:solidFill>
              </a:rPr>
              <a:t>.</a:t>
            </a:r>
          </a:p>
        </p:txBody>
      </p:sp>
      <p:graphicFrame>
        <p:nvGraphicFramePr>
          <p:cNvPr id="5" name="Table 5">
            <a:extLst>
              <a:ext uri="{FF2B5EF4-FFF2-40B4-BE49-F238E27FC236}">
                <a16:creationId xmlns:a16="http://schemas.microsoft.com/office/drawing/2014/main" id="{91607AA5-C97E-8DAC-3D3B-6109034B9E2D}"/>
              </a:ext>
            </a:extLst>
          </p:cNvPr>
          <p:cNvGraphicFramePr>
            <a:graphicFrameLocks noGrp="1"/>
          </p:cNvGraphicFramePr>
          <p:nvPr/>
        </p:nvGraphicFramePr>
        <p:xfrm>
          <a:off x="1165632" y="2348277"/>
          <a:ext cx="10028150" cy="3451632"/>
        </p:xfrm>
        <a:graphic>
          <a:graphicData uri="http://schemas.openxmlformats.org/drawingml/2006/table">
            <a:tbl>
              <a:tblPr firstRow="1" bandRow="1">
                <a:tableStyleId>{5C22544A-7EE6-4342-B048-85BDC9FD1C3A}</a:tableStyleId>
              </a:tblPr>
              <a:tblGrid>
                <a:gridCol w="2005630">
                  <a:extLst>
                    <a:ext uri="{9D8B030D-6E8A-4147-A177-3AD203B41FA5}">
                      <a16:colId xmlns:a16="http://schemas.microsoft.com/office/drawing/2014/main" val="452098325"/>
                    </a:ext>
                  </a:extLst>
                </a:gridCol>
                <a:gridCol w="2005630">
                  <a:extLst>
                    <a:ext uri="{9D8B030D-6E8A-4147-A177-3AD203B41FA5}">
                      <a16:colId xmlns:a16="http://schemas.microsoft.com/office/drawing/2014/main" val="3240893455"/>
                    </a:ext>
                  </a:extLst>
                </a:gridCol>
                <a:gridCol w="2005630">
                  <a:extLst>
                    <a:ext uri="{9D8B030D-6E8A-4147-A177-3AD203B41FA5}">
                      <a16:colId xmlns:a16="http://schemas.microsoft.com/office/drawing/2014/main" val="734051398"/>
                    </a:ext>
                  </a:extLst>
                </a:gridCol>
                <a:gridCol w="2005630">
                  <a:extLst>
                    <a:ext uri="{9D8B030D-6E8A-4147-A177-3AD203B41FA5}">
                      <a16:colId xmlns:a16="http://schemas.microsoft.com/office/drawing/2014/main" val="506598218"/>
                    </a:ext>
                  </a:extLst>
                </a:gridCol>
                <a:gridCol w="2005630">
                  <a:extLst>
                    <a:ext uri="{9D8B030D-6E8A-4147-A177-3AD203B41FA5}">
                      <a16:colId xmlns:a16="http://schemas.microsoft.com/office/drawing/2014/main" val="3996021612"/>
                    </a:ext>
                  </a:extLst>
                </a:gridCol>
              </a:tblGrid>
              <a:tr h="43363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Term</a:t>
                      </a:r>
                    </a:p>
                  </a:txBody>
                  <a:tcPr marL="0" marR="0" marT="0" marB="0" anchor="ctr">
                    <a:lnL w="12700" cap="flat" cmpd="sng" algn="ctr">
                      <a:no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Whole Life</a:t>
                      </a:r>
                    </a:p>
                  </a:txBody>
                  <a:tcPr marL="0" marR="0" marT="0" marB="0" anchor="ctr">
                    <a:lnL w="12700" cap="flat" cmpd="sng" algn="ctr">
                      <a:solidFill>
                        <a:srgbClr val="37474F"/>
                      </a:solid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Fixed UL</a:t>
                      </a:r>
                      <a:endParaRPr lang="en-US" sz="1600" b="1" kern="1200" dirty="0">
                        <a:solidFill>
                          <a:schemeClr val="bg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rgbClr val="37474F"/>
                      </a:solid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Indexed UL</a:t>
                      </a:r>
                      <a:endParaRPr lang="en-US" sz="1600" b="1" kern="1200" dirty="0">
                        <a:solidFill>
                          <a:schemeClr val="bg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rgbClr val="37474F"/>
                      </a:solidFill>
                      <a:prstDash val="solid"/>
                      <a:round/>
                      <a:headEnd type="none" w="med" len="med"/>
                      <a:tailEnd type="none" w="med" len="med"/>
                    </a:lnL>
                    <a:lnR w="12700" cap="flat" cmpd="sng" algn="ctr">
                      <a:solidFill>
                        <a:srgbClr val="37474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Variable UL</a:t>
                      </a:r>
                    </a:p>
                  </a:txBody>
                  <a:tcPr marL="0" marR="0" marT="0" marB="0" anchor="ctr">
                    <a:lnL w="12700" cap="flat" cmpd="sng" algn="ctr">
                      <a:solidFill>
                        <a:srgbClr val="37474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474F"/>
                    </a:solidFill>
                  </a:tcPr>
                </a:tc>
                <a:extLst>
                  <a:ext uri="{0D108BD9-81ED-4DB2-BD59-A6C34878D82A}">
                    <a16:rowId xmlns:a16="http://schemas.microsoft.com/office/drawing/2014/main" val="138345916"/>
                  </a:ext>
                </a:extLst>
              </a:tr>
              <a:tr h="185166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0" dirty="0">
                          <a:solidFill>
                            <a:srgbClr val="37474F"/>
                          </a:solidFill>
                          <a:latin typeface="+mj-lt"/>
                        </a:rPr>
                        <a:t>Guaranteed </a:t>
                      </a:r>
                      <a:br>
                        <a:rPr lang="en-US" sz="1400" b="0" dirty="0">
                          <a:solidFill>
                            <a:srgbClr val="37474F"/>
                          </a:solidFill>
                          <a:latin typeface="+mj-lt"/>
                        </a:rPr>
                      </a:br>
                      <a:r>
                        <a:rPr lang="en-US" sz="1400" b="0" dirty="0">
                          <a:solidFill>
                            <a:srgbClr val="37474F"/>
                          </a:solidFill>
                          <a:latin typeface="+mj-lt"/>
                        </a:rPr>
                        <a:t>Convertible Term</a:t>
                      </a:r>
                    </a:p>
                    <a:p>
                      <a:pPr marL="0" marR="0" lvl="0" indent="0" algn="ctr" defTabSz="342900" rtl="0" eaLnBrk="1" fontAlgn="auto" latinLnBrk="0" hangingPunct="1">
                        <a:lnSpc>
                          <a:spcPct val="100000"/>
                        </a:lnSpc>
                        <a:spcBef>
                          <a:spcPts val="0"/>
                        </a:spcBef>
                        <a:spcAft>
                          <a:spcPts val="0"/>
                        </a:spcAft>
                        <a:buClrTx/>
                        <a:buSzTx/>
                        <a:buFontTx/>
                        <a:buNone/>
                        <a:tabLst/>
                        <a:defRPr/>
                      </a:pPr>
                      <a:br>
                        <a:rPr lang="en-US" sz="1400" b="0" dirty="0">
                          <a:solidFill>
                            <a:srgbClr val="37474F"/>
                          </a:solidFill>
                          <a:latin typeface="+mj-lt"/>
                        </a:rPr>
                      </a:br>
                      <a:r>
                        <a:rPr lang="en-US" sz="1400" b="0" dirty="0">
                          <a:solidFill>
                            <a:srgbClr val="37474F"/>
                          </a:solidFill>
                          <a:latin typeface="+mj-lt"/>
                        </a:rPr>
                        <a:t>Protection </a:t>
                      </a:r>
                      <a:br>
                        <a:rPr lang="en-US" sz="1400" b="0" dirty="0">
                          <a:solidFill>
                            <a:srgbClr val="37474F"/>
                          </a:solidFill>
                          <a:latin typeface="+mj-lt"/>
                        </a:rPr>
                      </a:br>
                      <a:r>
                        <a:rPr lang="en-US" sz="1400" b="0" dirty="0">
                          <a:solidFill>
                            <a:srgbClr val="37474F"/>
                          </a:solidFill>
                          <a:latin typeface="+mj-lt"/>
                        </a:rPr>
                        <a:t>Non-Convertible</a:t>
                      </a:r>
                      <a:br>
                        <a:rPr lang="en-US" sz="1400" b="0" dirty="0">
                          <a:solidFill>
                            <a:srgbClr val="37474F"/>
                          </a:solidFill>
                          <a:latin typeface="+mj-lt"/>
                        </a:rPr>
                      </a:br>
                      <a:r>
                        <a:rPr lang="en-US" sz="1400" b="0" dirty="0">
                          <a:solidFill>
                            <a:srgbClr val="37474F"/>
                          </a:solidFill>
                          <a:latin typeface="+mj-lt"/>
                        </a:rPr>
                        <a:t>Term</a:t>
                      </a: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2D"/>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j-lt"/>
                          <a:ea typeface="+mn-ea"/>
                          <a:cs typeface="+mn-cs"/>
                        </a:rPr>
                        <a:t>Accumulation WL</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j-lt"/>
                          <a:ea typeface="+mn-ea"/>
                          <a:cs typeface="+mn-cs"/>
                        </a:rPr>
                        <a:t>Protection WL</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chemeClr val="bg1"/>
                          </a:solidFill>
                          <a:effectLst/>
                          <a:uLnTx/>
                          <a:uFillTx/>
                          <a:latin typeface="+mj-lt"/>
                          <a:ea typeface="+mn-ea"/>
                          <a:cs typeface="+mn-cs"/>
                        </a:rPr>
                      </a:br>
                      <a:r>
                        <a:rPr kumimoji="0" lang="en-US" sz="1400" b="0" i="0" u="none" strike="noStrike" kern="1200" cap="none" spc="0" normalizeH="0" baseline="0" noProof="0" dirty="0">
                          <a:ln>
                            <a:noFill/>
                          </a:ln>
                          <a:solidFill>
                            <a:schemeClr val="bg1"/>
                          </a:solidFill>
                          <a:effectLst/>
                          <a:uLnTx/>
                          <a:uFillTx/>
                          <a:latin typeface="+mj-lt"/>
                          <a:ea typeface="+mn-ea"/>
                          <a:cs typeface="+mn-cs"/>
                        </a:rPr>
                        <a:t>Survivorship WL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2052"/>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Guaranteed </a:t>
                      </a:r>
                      <a:br>
                        <a:rPr lang="en-US" sz="1400" b="0" kern="1200" dirty="0">
                          <a:solidFill>
                            <a:schemeClr val="bg1"/>
                          </a:solidFill>
                          <a:latin typeface="+mj-lt"/>
                          <a:ea typeface="+mn-ea"/>
                          <a:cs typeface="+mn-cs"/>
                        </a:rPr>
                      </a:br>
                      <a:r>
                        <a:rPr lang="en-US" sz="1400" b="0" kern="1200" dirty="0">
                          <a:solidFill>
                            <a:schemeClr val="bg1"/>
                          </a:solidFill>
                          <a:latin typeface="+mj-lt"/>
                          <a:ea typeface="+mn-ea"/>
                          <a:cs typeface="+mn-cs"/>
                        </a:rPr>
                        <a:t>Protection UL</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latin typeface="+mj-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j-lt"/>
                          <a:ea typeface="+mn-ea"/>
                          <a:cs typeface="+mn-cs"/>
                        </a:rPr>
                        <a:t>Protection UL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6030"/>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Accumulation UL</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Survivorship UL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A44"/>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Accumulation UL</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Protection UL</a:t>
                      </a:r>
                    </a:p>
                    <a:p>
                      <a:pPr marL="0" marR="0" lvl="0" indent="0" algn="ctr" defTabSz="3429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Survivorship </a:t>
                      </a:r>
                      <a:br>
                        <a:rPr kumimoji="0" lang="en-US" sz="1400" b="0" i="0" u="none" strike="noStrike" kern="1200" cap="none" spc="0" normalizeH="0" baseline="0" noProof="0" dirty="0">
                          <a:ln>
                            <a:noFill/>
                          </a:ln>
                          <a:solidFill>
                            <a:schemeClr val="bg1"/>
                          </a:solidFill>
                          <a:effectLst/>
                          <a:uLnTx/>
                          <a:uFillTx/>
                          <a:latin typeface="+mn-lt"/>
                          <a:ea typeface="+mn-ea"/>
                          <a:cs typeface="+mn-cs"/>
                        </a:rPr>
                      </a:br>
                      <a:r>
                        <a:rPr kumimoji="0" lang="en-US" sz="1400" b="0" i="0" u="none" strike="noStrike" kern="1200" cap="none" spc="0" normalizeH="0" baseline="0" noProof="0" dirty="0">
                          <a:ln>
                            <a:noFill/>
                          </a:ln>
                          <a:solidFill>
                            <a:schemeClr val="bg1"/>
                          </a:solidFill>
                          <a:effectLst/>
                          <a:uLnTx/>
                          <a:uFillTx/>
                          <a:latin typeface="+mn-lt"/>
                          <a:ea typeface="+mn-ea"/>
                          <a:cs typeface="+mn-cs"/>
                        </a:rPr>
                        <a:t>Protection UL</a:t>
                      </a: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2F93"/>
                    </a:solidFill>
                  </a:tcPr>
                </a:tc>
                <a:extLst>
                  <a:ext uri="{0D108BD9-81ED-4DB2-BD59-A6C34878D82A}">
                    <a16:rowId xmlns:a16="http://schemas.microsoft.com/office/drawing/2014/main" val="2604790522"/>
                  </a:ext>
                </a:extLst>
              </a:tr>
              <a:tr h="617702">
                <a:tc gridSpan="5">
                  <a:txBody>
                    <a:bodyPr/>
                    <a:lstStyle/>
                    <a:p>
                      <a:pPr marL="0" marR="0" lvl="1" indent="0" algn="ctr" defTabSz="342900" rtl="0" eaLnBrk="1" fontAlgn="auto" latinLnBrk="0" hangingPunct="1">
                        <a:lnSpc>
                          <a:spcPct val="100000"/>
                        </a:lnSpc>
                        <a:spcBef>
                          <a:spcPts val="0"/>
                        </a:spcBef>
                        <a:spcAft>
                          <a:spcPts val="0"/>
                        </a:spcAft>
                        <a:buClrTx/>
                        <a:buSzPct val="120000"/>
                        <a:buFontTx/>
                        <a:buNone/>
                        <a:tabLst/>
                        <a:defRPr/>
                      </a:pPr>
                      <a:r>
                        <a:rPr kumimoji="0" lang="en-US" sz="1600" b="1" i="0" u="none" strike="noStrike" kern="1200" cap="none" spc="0" normalizeH="0" baseline="0" noProof="0" dirty="0">
                          <a:ln>
                            <a:noFill/>
                          </a:ln>
                          <a:solidFill>
                            <a:schemeClr val="tx1"/>
                          </a:solidFill>
                          <a:effectLst/>
                          <a:uLnTx/>
                          <a:uFillTx/>
                          <a:latin typeface="Georgia"/>
                          <a:ea typeface="+mn-ea"/>
                          <a:cs typeface="+mn-cs"/>
                        </a:rPr>
                        <a:t>Risk tolerance and market-based growth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54677"/>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C600">
                        <a:alpha val="14970"/>
                      </a:srgb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7C600">
                        <a:alpha val="14970"/>
                      </a:srgb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B52">
                        <a:alpha val="15000"/>
                      </a:srgbClr>
                    </a:solidFill>
                  </a:tcPr>
                </a:tc>
                <a:tc hMerge="1">
                  <a:txBody>
                    <a:bodyPr/>
                    <a:lstStyle/>
                    <a:p>
                      <a:pPr marL="0" marR="0" lvl="1" indent="0" algn="ctr" defTabSz="342900" rtl="0" eaLnBrk="1" fontAlgn="auto" latinLnBrk="0" hangingPunct="1">
                        <a:lnSpc>
                          <a:spcPct val="100000"/>
                        </a:lnSpc>
                        <a:spcBef>
                          <a:spcPts val="0"/>
                        </a:spcBef>
                        <a:spcAft>
                          <a:spcPts val="0"/>
                        </a:spcAft>
                        <a:buClrTx/>
                        <a:buSzPct val="120000"/>
                        <a:buFontTx/>
                        <a:buNone/>
                        <a:tabLst/>
                        <a:defRPr/>
                      </a:pPr>
                      <a:endParaRPr kumimoji="0" lang="en-US" sz="1050" b="1" i="0" u="none" strike="noStrike" kern="1200" cap="none" spc="0" normalizeH="0" baseline="0" noProof="0" dirty="0">
                        <a:ln>
                          <a:noFill/>
                        </a:ln>
                        <a:solidFill>
                          <a:schemeClr val="bg1">
                            <a:lumMod val="95000"/>
                            <a:lumOff val="5000"/>
                          </a:schemeClr>
                        </a:solidFill>
                        <a:effectLst/>
                        <a:uLnTx/>
                        <a:uFillTx/>
                        <a:latin typeface="Georgi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54677"/>
                      </a:schemeClr>
                    </a:solidFill>
                  </a:tcPr>
                </a:tc>
                <a:extLst>
                  <a:ext uri="{0D108BD9-81ED-4DB2-BD59-A6C34878D82A}">
                    <a16:rowId xmlns:a16="http://schemas.microsoft.com/office/drawing/2014/main" val="3799488485"/>
                  </a:ext>
                </a:extLst>
              </a:tr>
              <a:tr h="474198">
                <a:tc gridSpan="5">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b="1" kern="1200" cap="all" baseline="0" dirty="0">
                        <a:solidFill>
                          <a:schemeClr val="tx1"/>
                        </a:solidFill>
                        <a:latin typeface="+mn-lt"/>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1200" b="1" kern="1200" cap="all" baseline="0" dirty="0">
                          <a:solidFill>
                            <a:schemeClr val="tx1"/>
                          </a:solidFill>
                          <a:latin typeface="Arial" panose="020B0604020202020204" pitchFamily="34" charset="0"/>
                          <a:ea typeface="+mn-ea"/>
                          <a:cs typeface="Arial" panose="020B0604020202020204" pitchFamily="34" charset="0"/>
                        </a:rPr>
                        <a:t>Lower                                                                                                                                                                                         </a:t>
                      </a:r>
                      <a:r>
                        <a:rPr kumimoji="0" lang="en-US" sz="1200" b="1" i="0" u="none" strike="noStrike" kern="1200" cap="all"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HIGHer</a:t>
                      </a:r>
                      <a:endParaRPr kumimoji="0" lang="en-US" sz="1200" b="1" i="0" u="none" strike="noStrike" kern="1200" cap="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200" b="0" kern="1200" dirty="0">
                        <a:solidFill>
                          <a:schemeClr val="bg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accent3">
                            <a:lumMod val="60000"/>
                            <a:lumOff val="40000"/>
                          </a:schemeClr>
                        </a:gs>
                        <a:gs pos="100000">
                          <a:srgbClr val="37474F"/>
                        </a:gs>
                      </a:gsLst>
                      <a:lin ang="0" scaled="0"/>
                    </a:gra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10241"/>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10241"/>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118872"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10241"/>
                      </a:schemeClr>
                    </a:solidFill>
                  </a:tcPr>
                </a:tc>
                <a:tc hMerge="1">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lang="en-US" sz="1050" b="0" kern="1200" dirty="0">
                        <a:solidFill>
                          <a:schemeClr val="bg1"/>
                        </a:solidFill>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FFC02D"/>
                        </a:gs>
                        <a:gs pos="100000">
                          <a:srgbClr val="F26030"/>
                        </a:gs>
                        <a:gs pos="49000">
                          <a:srgbClr val="87C600"/>
                        </a:gs>
                      </a:gsLst>
                      <a:lin ang="0" scaled="0"/>
                    </a:gradFill>
                  </a:tcPr>
                </a:tc>
                <a:extLst>
                  <a:ext uri="{0D108BD9-81ED-4DB2-BD59-A6C34878D82A}">
                    <a16:rowId xmlns:a16="http://schemas.microsoft.com/office/drawing/2014/main" val="1286161420"/>
                  </a:ext>
                </a:extLst>
              </a:tr>
            </a:tbl>
          </a:graphicData>
        </a:graphic>
      </p:graphicFrame>
      <p:cxnSp>
        <p:nvCxnSpPr>
          <p:cNvPr id="10" name="Straight Arrow Connector 9">
            <a:extLst>
              <a:ext uri="{FF2B5EF4-FFF2-40B4-BE49-F238E27FC236}">
                <a16:creationId xmlns:a16="http://schemas.microsoft.com/office/drawing/2014/main" id="{038F1474-BDF2-9FBB-2D3C-37BF1FB56117}"/>
              </a:ext>
            </a:extLst>
          </p:cNvPr>
          <p:cNvCxnSpPr>
            <a:cxnSpLocks/>
          </p:cNvCxnSpPr>
          <p:nvPr/>
        </p:nvCxnSpPr>
        <p:spPr>
          <a:xfrm>
            <a:off x="2558396" y="5538795"/>
            <a:ext cx="7173433" cy="0"/>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18">
            <a:extLst>
              <a:ext uri="{FF2B5EF4-FFF2-40B4-BE49-F238E27FC236}">
                <a16:creationId xmlns:a16="http://schemas.microsoft.com/office/drawing/2014/main" id="{404EDEDC-63BB-303E-87FC-FEFECB9E22EB}"/>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FFFFFF">
                    <a:lumMod val="75000"/>
                  </a:srgbClr>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26</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
        <p:nvSpPr>
          <p:cNvPr id="12" name="Rectangle 11"/>
          <p:cNvSpPr/>
          <p:nvPr/>
        </p:nvSpPr>
        <p:spPr>
          <a:xfrm>
            <a:off x="3871814" y="2348277"/>
            <a:ext cx="2352962" cy="2278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14" name="Rectangle 13"/>
          <p:cNvSpPr/>
          <p:nvPr/>
        </p:nvSpPr>
        <p:spPr>
          <a:xfrm>
            <a:off x="1403927" y="2343456"/>
            <a:ext cx="2373099" cy="2278251"/>
          </a:xfrm>
          <a:prstGeom prst="rect">
            <a:avLst/>
          </a:prstGeom>
          <a:solidFill>
            <a:srgbClr val="EB6115"/>
          </a:solidFill>
          <a:ln>
            <a:solidFill>
              <a:srgbClr val="EB6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15" name="TextBox 14"/>
          <p:cNvSpPr txBox="1"/>
          <p:nvPr/>
        </p:nvSpPr>
        <p:spPr>
          <a:xfrm>
            <a:off x="4022919" y="2489466"/>
            <a:ext cx="2142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orgia" panose="02040502050405020303"/>
                <a:ea typeface="+mn-ea"/>
                <a:cs typeface="+mn-cs"/>
              </a:rPr>
              <a:t>Fixed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orgia" panose="02040502050405020303"/>
                <a:ea typeface="+mn-ea"/>
                <a:cs typeface="+mn-cs"/>
              </a:rPr>
              <a:t>Annuity</a:t>
            </a:r>
          </a:p>
        </p:txBody>
      </p:sp>
      <p:sp>
        <p:nvSpPr>
          <p:cNvPr id="16" name="Rectangle 15"/>
          <p:cNvSpPr/>
          <p:nvPr/>
        </p:nvSpPr>
        <p:spPr>
          <a:xfrm>
            <a:off x="6316064" y="2340525"/>
            <a:ext cx="2221460" cy="229189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17" name="TextBox 16"/>
          <p:cNvSpPr txBox="1"/>
          <p:nvPr/>
        </p:nvSpPr>
        <p:spPr>
          <a:xfrm>
            <a:off x="6283902" y="2461226"/>
            <a:ext cx="217718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orgia" panose="02040502050405020303"/>
                <a:ea typeface="+mn-ea"/>
                <a:cs typeface="+mn-cs"/>
              </a:rPr>
              <a:t>Indexed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orgia" panose="02040502050405020303"/>
                <a:ea typeface="+mn-ea"/>
                <a:cs typeface="+mn-cs"/>
              </a:rPr>
              <a:t>Annuity</a:t>
            </a:r>
          </a:p>
        </p:txBody>
      </p:sp>
      <p:sp>
        <p:nvSpPr>
          <p:cNvPr id="18" name="Rectangle 17"/>
          <p:cNvSpPr/>
          <p:nvPr/>
        </p:nvSpPr>
        <p:spPr>
          <a:xfrm>
            <a:off x="8679045" y="2354709"/>
            <a:ext cx="2128177" cy="2278251"/>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19" name="TextBox 18"/>
          <p:cNvSpPr txBox="1"/>
          <p:nvPr/>
        </p:nvSpPr>
        <p:spPr>
          <a:xfrm>
            <a:off x="8653698" y="2489466"/>
            <a:ext cx="20959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orgia" panose="02040502050405020303"/>
                <a:ea typeface="+mn-ea"/>
                <a:cs typeface="+mn-cs"/>
              </a:rPr>
              <a:t>Variable Annuity</a:t>
            </a:r>
          </a:p>
        </p:txBody>
      </p:sp>
      <p:sp>
        <p:nvSpPr>
          <p:cNvPr id="7" name="Rectangle 6"/>
          <p:cNvSpPr/>
          <p:nvPr/>
        </p:nvSpPr>
        <p:spPr>
          <a:xfrm>
            <a:off x="3780353" y="2319300"/>
            <a:ext cx="151278" cy="234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20" name="Rectangle 19"/>
          <p:cNvSpPr/>
          <p:nvPr/>
        </p:nvSpPr>
        <p:spPr>
          <a:xfrm>
            <a:off x="3893748" y="2340525"/>
            <a:ext cx="49070" cy="234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21" name="Rectangle 20"/>
          <p:cNvSpPr/>
          <p:nvPr/>
        </p:nvSpPr>
        <p:spPr>
          <a:xfrm>
            <a:off x="6167786" y="2307678"/>
            <a:ext cx="151778" cy="2349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22" name="Rectangle 21"/>
          <p:cNvSpPr/>
          <p:nvPr/>
        </p:nvSpPr>
        <p:spPr>
          <a:xfrm>
            <a:off x="8506732" y="2299928"/>
            <a:ext cx="172313" cy="235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23" name="Rectangle 22"/>
          <p:cNvSpPr/>
          <p:nvPr/>
        </p:nvSpPr>
        <p:spPr>
          <a:xfrm>
            <a:off x="1155771" y="2273666"/>
            <a:ext cx="320765" cy="234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24" name="Rectangle 23"/>
          <p:cNvSpPr/>
          <p:nvPr/>
        </p:nvSpPr>
        <p:spPr>
          <a:xfrm>
            <a:off x="10783943" y="2340525"/>
            <a:ext cx="444094" cy="2347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13" name="TextBox 12"/>
          <p:cNvSpPr txBox="1"/>
          <p:nvPr/>
        </p:nvSpPr>
        <p:spPr>
          <a:xfrm>
            <a:off x="1596602" y="2455329"/>
            <a:ext cx="19960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eorgia" panose="02040502050405020303"/>
                <a:ea typeface="+mn-ea"/>
                <a:cs typeface="+mn-cs"/>
              </a:rPr>
              <a:t>Fixed Immediate Annuity </a:t>
            </a:r>
          </a:p>
        </p:txBody>
      </p:sp>
      <p:sp>
        <p:nvSpPr>
          <p:cNvPr id="25" name="Rectangle 24"/>
          <p:cNvSpPr/>
          <p:nvPr/>
        </p:nvSpPr>
        <p:spPr>
          <a:xfrm>
            <a:off x="4833403" y="5936021"/>
            <a:ext cx="3216259" cy="164212"/>
          </a:xfrm>
          <a:prstGeom prst="rect">
            <a:avLst/>
          </a:prstGeom>
        </p:spPr>
        <p:txBody>
          <a:bodyPr wrap="square" lIns="0" tIns="0" rIns="0" bIns="0" anchor="b">
            <a:spAutoFit/>
          </a:bodyPr>
          <a:lstStyle/>
          <a:p>
            <a:pPr marL="0" marR="0" lvl="0" indent="0" algn="l" defTabSz="609570" rtl="0" eaLnBrk="1" fontAlgn="base" latinLnBrk="0" hangingPunct="1">
              <a:lnSpc>
                <a:spcPct val="100000"/>
              </a:lnSpc>
              <a:spcBef>
                <a:spcPct val="0"/>
              </a:spcBef>
              <a:spcAft>
                <a:spcPct val="0"/>
              </a:spcAft>
              <a:buClrTx/>
              <a:buSzTx/>
              <a:buFontTx/>
              <a:buNone/>
              <a:tabLst/>
              <a:defRPr/>
            </a:pPr>
            <a:r>
              <a:rPr kumimoji="0" lang="en-US" sz="1067"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Penn Mutual Annuities not offered in New York.</a:t>
            </a:r>
          </a:p>
        </p:txBody>
      </p:sp>
      <p:sp>
        <p:nvSpPr>
          <p:cNvPr id="3" name="TextBox 2"/>
          <p:cNvSpPr txBox="1"/>
          <p:nvPr/>
        </p:nvSpPr>
        <p:spPr>
          <a:xfrm>
            <a:off x="1487324" y="3397102"/>
            <a:ext cx="2310351"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eorgia" panose="02040502050405020303"/>
                <a:ea typeface="+mn-ea"/>
                <a:cs typeface="+mn-cs"/>
              </a:rPr>
              <a:t>Single Premium Immediate Annuity (SPIA</a:t>
            </a:r>
            <a:r>
              <a:rPr kumimoji="0" lang="en-US" sz="1800" b="0" i="0" u="none" strike="noStrike" kern="1200" cap="none" spc="0" normalizeH="0" baseline="0" noProof="0" dirty="0">
                <a:ln>
                  <a:noFill/>
                </a:ln>
                <a:solidFill>
                  <a:srgbClr val="FFFFFF"/>
                </a:solidFill>
                <a:effectLst/>
                <a:uLnTx/>
                <a:uFillTx/>
                <a:latin typeface="Georgia" panose="02040502050405020303"/>
                <a:ea typeface="+mn-ea"/>
                <a:cs typeface="+mn-cs"/>
              </a:rPr>
              <a:t>)</a:t>
            </a:r>
          </a:p>
        </p:txBody>
      </p:sp>
      <p:sp>
        <p:nvSpPr>
          <p:cNvPr id="26" name="TextBox 25"/>
          <p:cNvSpPr txBox="1"/>
          <p:nvPr/>
        </p:nvSpPr>
        <p:spPr>
          <a:xfrm>
            <a:off x="3914425" y="3374521"/>
            <a:ext cx="231035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eorgia" panose="02040502050405020303"/>
                <a:ea typeface="+mn-ea"/>
                <a:cs typeface="+mn-cs"/>
              </a:rPr>
              <a:t>Guaranteed Foundation Fixed Annuity (GFFA)</a:t>
            </a:r>
            <a:endParaRPr kumimoji="0" lang="en-US"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7" name="TextBox 26"/>
          <p:cNvSpPr txBox="1"/>
          <p:nvPr/>
        </p:nvSpPr>
        <p:spPr>
          <a:xfrm>
            <a:off x="6253798" y="3325775"/>
            <a:ext cx="231035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eorgia" panose="02040502050405020303"/>
                <a:ea typeface="+mn-ea"/>
                <a:cs typeface="+mn-cs"/>
              </a:rPr>
              <a:t>Premier Foundation Indexed Annuities (PFIA)</a:t>
            </a:r>
            <a:endParaRPr kumimoji="0" lang="en-US"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8" name="TextBox 27"/>
          <p:cNvSpPr txBox="1"/>
          <p:nvPr/>
        </p:nvSpPr>
        <p:spPr>
          <a:xfrm>
            <a:off x="8602448" y="3308985"/>
            <a:ext cx="231035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eorgia" panose="02040502050405020303"/>
                <a:ea typeface="+mn-ea"/>
                <a:cs typeface="+mn-cs"/>
              </a:rPr>
              <a:t>Smart Foundation Variable Annuities (SFVA) and Deferred Variable Annuity (DVA)</a:t>
            </a:r>
            <a:endParaRPr kumimoji="0" lang="en-US"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4" name="Rectangle 3">
            <a:extLst>
              <a:ext uri="{FF2B5EF4-FFF2-40B4-BE49-F238E27FC236}">
                <a16:creationId xmlns:a16="http://schemas.microsoft.com/office/drawing/2014/main" id="{141F0D7D-2C0D-B258-2DB1-B6BF3C2D12B7}"/>
              </a:ext>
            </a:extLst>
          </p:cNvPr>
          <p:cNvSpPr/>
          <p:nvPr/>
        </p:nvSpPr>
        <p:spPr>
          <a:xfrm>
            <a:off x="8685802" y="2374489"/>
            <a:ext cx="2121419" cy="2287285"/>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56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104CD-BF0C-0EE3-ED31-FF208033605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2F981326-4A2D-77EB-11F3-6D0653B86BD1}"/>
              </a:ext>
            </a:extLst>
          </p:cNvPr>
          <p:cNvSpPr/>
          <p:nvPr/>
        </p:nvSpPr>
        <p:spPr>
          <a:xfrm>
            <a:off x="5727600" y="838012"/>
            <a:ext cx="1595446" cy="1595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cxnSp>
        <p:nvCxnSpPr>
          <p:cNvPr id="9" name="Straight Connector 8">
            <a:extLst>
              <a:ext uri="{FF2B5EF4-FFF2-40B4-BE49-F238E27FC236}">
                <a16:creationId xmlns:a16="http://schemas.microsoft.com/office/drawing/2014/main" id="{370B7567-B00F-1A2C-4FA3-5EBB2C546177}"/>
              </a:ext>
            </a:extLst>
          </p:cNvPr>
          <p:cNvCxnSpPr>
            <a:cxnSpLocks/>
          </p:cNvCxnSpPr>
          <p:nvPr/>
        </p:nvCxnSpPr>
        <p:spPr>
          <a:xfrm rot="5400000" flipV="1">
            <a:off x="1060241" y="788119"/>
            <a:ext cx="0" cy="43853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B6FA574-3291-C694-01CE-B2FBCFE62C8D}"/>
              </a:ext>
            </a:extLst>
          </p:cNvPr>
          <p:cNvSpPr/>
          <p:nvPr/>
        </p:nvSpPr>
        <p:spPr>
          <a:xfrm>
            <a:off x="11280098" y="172387"/>
            <a:ext cx="682053" cy="6445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5" name="Rectangle 4">
            <a:extLst>
              <a:ext uri="{FF2B5EF4-FFF2-40B4-BE49-F238E27FC236}">
                <a16:creationId xmlns:a16="http://schemas.microsoft.com/office/drawing/2014/main" id="{62432B73-5080-5CED-38C3-62657165821F}"/>
              </a:ext>
            </a:extLst>
          </p:cNvPr>
          <p:cNvSpPr/>
          <p:nvPr/>
        </p:nvSpPr>
        <p:spPr>
          <a:xfrm>
            <a:off x="11130197" y="6490853"/>
            <a:ext cx="579619" cy="320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sp>
        <p:nvSpPr>
          <p:cNvPr id="6" name="TextBox 5">
            <a:extLst>
              <a:ext uri="{FF2B5EF4-FFF2-40B4-BE49-F238E27FC236}">
                <a16:creationId xmlns:a16="http://schemas.microsoft.com/office/drawing/2014/main" id="{D7E69715-0D09-FBED-E575-EABBF18E885E}"/>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7" name="TextBox 6">
            <a:extLst>
              <a:ext uri="{FF2B5EF4-FFF2-40B4-BE49-F238E27FC236}">
                <a16:creationId xmlns:a16="http://schemas.microsoft.com/office/drawing/2014/main" id="{C04D2075-2914-C629-4E64-E630A2B12A34}"/>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22" name="Text Placeholder 21">
            <a:extLst>
              <a:ext uri="{FF2B5EF4-FFF2-40B4-BE49-F238E27FC236}">
                <a16:creationId xmlns:a16="http://schemas.microsoft.com/office/drawing/2014/main" id="{661F9DC9-6658-D7B0-53D5-5C064678782F}"/>
              </a:ext>
            </a:extLst>
          </p:cNvPr>
          <p:cNvSpPr>
            <a:spLocks noGrp="1"/>
          </p:cNvSpPr>
          <p:nvPr>
            <p:ph type="body" sz="quarter" idx="45"/>
          </p:nvPr>
        </p:nvSpPr>
        <p:spPr/>
        <p:txBody>
          <a:bodyPr/>
          <a:lstStyle/>
          <a:p>
            <a:endParaRPr lang="en-US"/>
          </a:p>
        </p:txBody>
      </p:sp>
      <p:sp>
        <p:nvSpPr>
          <p:cNvPr id="21" name="Text Placeholder 20">
            <a:extLst>
              <a:ext uri="{FF2B5EF4-FFF2-40B4-BE49-F238E27FC236}">
                <a16:creationId xmlns:a16="http://schemas.microsoft.com/office/drawing/2014/main" id="{5CB56C46-D40E-82FA-CBD1-5E614545F53D}"/>
              </a:ext>
            </a:extLst>
          </p:cNvPr>
          <p:cNvSpPr>
            <a:spLocks noGrp="1"/>
          </p:cNvSpPr>
          <p:nvPr>
            <p:ph type="body" sz="quarter" idx="44"/>
          </p:nvPr>
        </p:nvSpPr>
        <p:spPr/>
        <p:txBody>
          <a:bodyPr/>
          <a:lstStyle/>
          <a:p>
            <a:endParaRPr lang="en-US"/>
          </a:p>
        </p:txBody>
      </p:sp>
      <p:sp>
        <p:nvSpPr>
          <p:cNvPr id="2" name="Text Placeholder 1">
            <a:extLst>
              <a:ext uri="{FF2B5EF4-FFF2-40B4-BE49-F238E27FC236}">
                <a16:creationId xmlns:a16="http://schemas.microsoft.com/office/drawing/2014/main" id="{44AD840C-18BE-16EE-92F9-754466330A3F}"/>
              </a:ext>
            </a:extLst>
          </p:cNvPr>
          <p:cNvSpPr>
            <a:spLocks noGrp="1"/>
          </p:cNvSpPr>
          <p:nvPr>
            <p:ph type="body" sz="quarter" idx="12"/>
          </p:nvPr>
        </p:nvSpPr>
        <p:spPr>
          <a:xfrm>
            <a:off x="725129" y="1156897"/>
            <a:ext cx="4650657" cy="2651584"/>
          </a:xfrm>
        </p:spPr>
        <p:txBody>
          <a:bodyPr/>
          <a:lstStyle/>
          <a:p>
            <a:r>
              <a:rPr lang="en-US" sz="3600" dirty="0"/>
              <a:t>DVA Competitive Product Features:</a:t>
            </a:r>
            <a:endParaRPr lang="en-US" sz="3600" dirty="0">
              <a:solidFill>
                <a:schemeClr val="accent5"/>
              </a:solidFill>
              <a:latin typeface="Georgia" panose="02040502050405020303" pitchFamily="18" charset="0"/>
            </a:endParaRPr>
          </a:p>
          <a:p>
            <a:endParaRPr lang="en-US" sz="3200" i="1" dirty="0"/>
          </a:p>
          <a:p>
            <a:r>
              <a:rPr lang="en-US" sz="3200" i="1" dirty="0"/>
              <a:t>Designed to help clients grow retirement savings and meet their unique retirement income goals</a:t>
            </a:r>
          </a:p>
          <a:p>
            <a:endParaRPr lang="en-US" dirty="0"/>
          </a:p>
        </p:txBody>
      </p:sp>
      <p:sp>
        <p:nvSpPr>
          <p:cNvPr id="8" name="Text Placeholder 7">
            <a:extLst>
              <a:ext uri="{FF2B5EF4-FFF2-40B4-BE49-F238E27FC236}">
                <a16:creationId xmlns:a16="http://schemas.microsoft.com/office/drawing/2014/main" id="{17D33340-1B1B-2211-FA5D-E5FB71334C0B}"/>
              </a:ext>
            </a:extLst>
          </p:cNvPr>
          <p:cNvSpPr>
            <a:spLocks noGrp="1"/>
          </p:cNvSpPr>
          <p:nvPr>
            <p:ph type="body" sz="quarter" idx="20"/>
          </p:nvPr>
        </p:nvSpPr>
        <p:spPr/>
        <p:txBody>
          <a:bodyPr/>
          <a:lstStyle/>
          <a:p>
            <a:r>
              <a:rPr lang="en-US" dirty="0"/>
              <a:t>Diverse Investment Options</a:t>
            </a:r>
          </a:p>
        </p:txBody>
      </p:sp>
      <p:sp>
        <p:nvSpPr>
          <p:cNvPr id="13" name="Text Placeholder 12">
            <a:extLst>
              <a:ext uri="{FF2B5EF4-FFF2-40B4-BE49-F238E27FC236}">
                <a16:creationId xmlns:a16="http://schemas.microsoft.com/office/drawing/2014/main" id="{151B433B-4DD0-0123-DF55-0D1D61553FDF}"/>
              </a:ext>
            </a:extLst>
          </p:cNvPr>
          <p:cNvSpPr>
            <a:spLocks noGrp="1"/>
          </p:cNvSpPr>
          <p:nvPr>
            <p:ph type="body" sz="quarter" idx="22"/>
          </p:nvPr>
        </p:nvSpPr>
        <p:spPr>
          <a:xfrm>
            <a:off x="7497394" y="2691285"/>
            <a:ext cx="3858863" cy="287037"/>
          </a:xfrm>
        </p:spPr>
        <p:txBody>
          <a:bodyPr/>
          <a:lstStyle/>
          <a:p>
            <a:r>
              <a:rPr lang="en-US" dirty="0"/>
              <a:t>Guaranteed Lifetime Income Riders</a:t>
            </a:r>
          </a:p>
          <a:p>
            <a:endParaRPr lang="en-US" dirty="0"/>
          </a:p>
        </p:txBody>
      </p:sp>
      <p:sp>
        <p:nvSpPr>
          <p:cNvPr id="14" name="Text Placeholder 13">
            <a:extLst>
              <a:ext uri="{FF2B5EF4-FFF2-40B4-BE49-F238E27FC236}">
                <a16:creationId xmlns:a16="http://schemas.microsoft.com/office/drawing/2014/main" id="{79A56742-E1D5-DF0F-E041-9861BCB6744D}"/>
              </a:ext>
            </a:extLst>
          </p:cNvPr>
          <p:cNvSpPr>
            <a:spLocks noGrp="1"/>
          </p:cNvSpPr>
          <p:nvPr>
            <p:ph type="body" sz="quarter" idx="24"/>
          </p:nvPr>
        </p:nvSpPr>
        <p:spPr/>
        <p:txBody>
          <a:bodyPr/>
          <a:lstStyle/>
          <a:p>
            <a:r>
              <a:rPr lang="en-US" dirty="0"/>
              <a:t>Additional Product Features</a:t>
            </a:r>
          </a:p>
          <a:p>
            <a:endParaRPr lang="en-US" dirty="0"/>
          </a:p>
        </p:txBody>
      </p:sp>
      <p:sp>
        <p:nvSpPr>
          <p:cNvPr id="18" name="Text Placeholder 17">
            <a:extLst>
              <a:ext uri="{FF2B5EF4-FFF2-40B4-BE49-F238E27FC236}">
                <a16:creationId xmlns:a16="http://schemas.microsoft.com/office/drawing/2014/main" id="{4B549C4E-A5A7-2360-F734-CB005FDC5DF7}"/>
              </a:ext>
            </a:extLst>
          </p:cNvPr>
          <p:cNvSpPr>
            <a:spLocks noGrp="1"/>
          </p:cNvSpPr>
          <p:nvPr>
            <p:ph type="body" sz="quarter" idx="41"/>
          </p:nvPr>
        </p:nvSpPr>
        <p:spPr/>
        <p:txBody>
          <a:bodyPr/>
          <a:lstStyle/>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Lower cost Vanguard separate account portfolio</a:t>
            </a: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Three asset allocation funds</a:t>
            </a: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a:ea typeface="+mn-ea"/>
                <a:cs typeface="Times New Roman" panose="02020603050405020304" pitchFamily="18" charset="0"/>
              </a:rPr>
              <a:t>Three fixed account options</a:t>
            </a:r>
            <a:endParaRPr lang="en-US" dirty="0">
              <a:solidFill>
                <a:schemeClr val="tx1"/>
              </a:solidFill>
            </a:endParaRPr>
          </a:p>
        </p:txBody>
      </p:sp>
      <p:sp>
        <p:nvSpPr>
          <p:cNvPr id="19" name="Text Placeholder 18">
            <a:extLst>
              <a:ext uri="{FF2B5EF4-FFF2-40B4-BE49-F238E27FC236}">
                <a16:creationId xmlns:a16="http://schemas.microsoft.com/office/drawing/2014/main" id="{842469C8-2076-0C96-84E3-B6B70129433C}"/>
              </a:ext>
            </a:extLst>
          </p:cNvPr>
          <p:cNvSpPr>
            <a:spLocks noGrp="1"/>
          </p:cNvSpPr>
          <p:nvPr>
            <p:ph type="body" sz="quarter" idx="42"/>
          </p:nvPr>
        </p:nvSpPr>
        <p:spPr>
          <a:xfrm>
            <a:off x="7497394" y="2994971"/>
            <a:ext cx="3969477" cy="1301118"/>
          </a:xfrm>
        </p:spPr>
        <p:txBody>
          <a:bodyPr/>
          <a:lstStyle/>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Guaranteed Income Rider (GIR) </a:t>
            </a:r>
            <a:r>
              <a:rPr kumimoji="0" lang="en-US" sz="1400" i="0" u="none" strike="noStrike" kern="1200" cap="none" spc="0" normalizeH="0" baseline="0" noProof="0" dirty="0">
                <a:ln>
                  <a:noFill/>
                </a:ln>
                <a:solidFill>
                  <a:srgbClr val="000000"/>
                </a:solidFill>
                <a:effectLst/>
                <a:uLnTx/>
                <a:uFillTx/>
                <a:latin typeface="Arial"/>
                <a:ea typeface="+mn-ea"/>
                <a:cs typeface="+mn-cs"/>
              </a:rPr>
              <a:t>provides clients with </a:t>
            </a:r>
            <a:r>
              <a:rPr lang="en-US" dirty="0">
                <a:solidFill>
                  <a:srgbClr val="000000"/>
                </a:solidFill>
                <a:latin typeface="Arial"/>
                <a:cs typeface="+mn-cs"/>
              </a:rPr>
              <a:t>7%</a:t>
            </a:r>
            <a:r>
              <a:rPr kumimoji="0" lang="en-US" sz="1400" i="0" u="none" strike="noStrike" kern="1200" cap="none" spc="0" normalizeH="0" baseline="0" noProof="0" dirty="0">
                <a:ln>
                  <a:noFill/>
                </a:ln>
                <a:solidFill>
                  <a:srgbClr val="000000"/>
                </a:solidFill>
                <a:effectLst/>
                <a:uLnTx/>
                <a:uFillTx/>
                <a:latin typeface="Arial"/>
                <a:ea typeface="+mn-ea"/>
                <a:cs typeface="+mn-cs"/>
              </a:rPr>
              <a:t> guaranteed growth</a:t>
            </a:r>
            <a:endParaRPr kumimoji="0" 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Accumulation Income Rider (AIR) </a:t>
            </a:r>
            <a:r>
              <a:rPr kumimoji="0" lang="en-US" sz="140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provides clients with some of the highest guaranteed withdrawal rates in the industry</a:t>
            </a:r>
          </a:p>
          <a:p>
            <a:endParaRPr lang="en-US" dirty="0"/>
          </a:p>
        </p:txBody>
      </p:sp>
      <p:sp>
        <p:nvSpPr>
          <p:cNvPr id="20" name="Text Placeholder 19">
            <a:extLst>
              <a:ext uri="{FF2B5EF4-FFF2-40B4-BE49-F238E27FC236}">
                <a16:creationId xmlns:a16="http://schemas.microsoft.com/office/drawing/2014/main" id="{B5536D5A-D91F-3C07-928C-D2A92A073502}"/>
              </a:ext>
            </a:extLst>
          </p:cNvPr>
          <p:cNvSpPr>
            <a:spLocks noGrp="1"/>
          </p:cNvSpPr>
          <p:nvPr>
            <p:ph type="body" sz="quarter" idx="43"/>
          </p:nvPr>
        </p:nvSpPr>
        <p:spPr/>
        <p:txBody>
          <a:bodyPr/>
          <a:lstStyle/>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400" b="0" dirty="0">
                <a:solidFill>
                  <a:srgbClr val="000000"/>
                </a:solidFill>
                <a:latin typeface="Arial"/>
              </a:rPr>
              <a:t>Guaranteed Minimum Accumulation Rider</a:t>
            </a:r>
          </a:p>
          <a:p>
            <a:pPr marL="219456" marR="0" lvl="0" indent="-219456" algn="l" defTabSz="457189"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Enhanced Death Benefit Rider</a:t>
            </a:r>
          </a:p>
          <a:p>
            <a:endParaRPr lang="en-US" dirty="0"/>
          </a:p>
        </p:txBody>
      </p:sp>
      <p:sp>
        <p:nvSpPr>
          <p:cNvPr id="17" name="Text Placeholder 16">
            <a:extLst>
              <a:ext uri="{FF2B5EF4-FFF2-40B4-BE49-F238E27FC236}">
                <a16:creationId xmlns:a16="http://schemas.microsoft.com/office/drawing/2014/main" id="{F61C6E75-466D-6CFF-B852-E6959F3C0775}"/>
              </a:ext>
            </a:extLst>
          </p:cNvPr>
          <p:cNvSpPr>
            <a:spLocks noGrp="1"/>
          </p:cNvSpPr>
          <p:nvPr>
            <p:ph type="body" sz="quarter" idx="31"/>
          </p:nvPr>
        </p:nvSpPr>
        <p:spPr>
          <a:xfrm>
            <a:off x="941538" y="5254669"/>
            <a:ext cx="439737" cy="36576"/>
          </a:xfrm>
        </p:spPr>
        <p:txBody>
          <a:bodyPr/>
          <a:lstStyle/>
          <a:p>
            <a:endParaRPr lang="en-US" dirty="0"/>
          </a:p>
        </p:txBody>
      </p:sp>
      <p:pic>
        <p:nvPicPr>
          <p:cNvPr id="25" name="Graphic 24">
            <a:extLst>
              <a:ext uri="{FF2B5EF4-FFF2-40B4-BE49-F238E27FC236}">
                <a16:creationId xmlns:a16="http://schemas.microsoft.com/office/drawing/2014/main" id="{F71ECF06-5DE7-ED82-09F7-868F023E2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1056" y="806074"/>
            <a:ext cx="1565035" cy="1627382"/>
          </a:xfrm>
          <a:prstGeom prst="rect">
            <a:avLst/>
          </a:prstGeom>
        </p:spPr>
      </p:pic>
      <p:sp>
        <p:nvSpPr>
          <p:cNvPr id="27" name="Rectangle 26">
            <a:extLst>
              <a:ext uri="{FF2B5EF4-FFF2-40B4-BE49-F238E27FC236}">
                <a16:creationId xmlns:a16="http://schemas.microsoft.com/office/drawing/2014/main" id="{6FD0F379-7DFD-D1DE-481D-E42B0CC776A5}"/>
              </a:ext>
            </a:extLst>
          </p:cNvPr>
          <p:cNvSpPr/>
          <p:nvPr/>
        </p:nvSpPr>
        <p:spPr>
          <a:xfrm>
            <a:off x="5727600" y="2695220"/>
            <a:ext cx="1595446" cy="1595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pic>
        <p:nvPicPr>
          <p:cNvPr id="28" name="Graphic 27">
            <a:extLst>
              <a:ext uri="{FF2B5EF4-FFF2-40B4-BE49-F238E27FC236}">
                <a16:creationId xmlns:a16="http://schemas.microsoft.com/office/drawing/2014/main" id="{F7A3170D-8AD4-AA60-C4A2-8146EEEC43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6013" y="2713745"/>
            <a:ext cx="1590078" cy="1590078"/>
          </a:xfrm>
          <a:prstGeom prst="rect">
            <a:avLst/>
          </a:prstGeom>
        </p:spPr>
      </p:pic>
      <p:sp>
        <p:nvSpPr>
          <p:cNvPr id="29" name="Rectangle 28">
            <a:extLst>
              <a:ext uri="{FF2B5EF4-FFF2-40B4-BE49-F238E27FC236}">
                <a16:creationId xmlns:a16="http://schemas.microsoft.com/office/drawing/2014/main" id="{42FC9AC2-CF35-8652-0E84-0D51D362F08B}"/>
              </a:ext>
            </a:extLst>
          </p:cNvPr>
          <p:cNvSpPr/>
          <p:nvPr/>
        </p:nvSpPr>
        <p:spPr>
          <a:xfrm>
            <a:off x="5727600" y="4493522"/>
            <a:ext cx="1595446" cy="15954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a:ea typeface="+mn-ea"/>
              <a:cs typeface="+mn-cs"/>
            </a:endParaRPr>
          </a:p>
        </p:txBody>
      </p:sp>
      <p:pic>
        <p:nvPicPr>
          <p:cNvPr id="30" name="Graphic 29">
            <a:extLst>
              <a:ext uri="{FF2B5EF4-FFF2-40B4-BE49-F238E27FC236}">
                <a16:creationId xmlns:a16="http://schemas.microsoft.com/office/drawing/2014/main" id="{83A356FC-51FE-3B8E-7379-75DF2C2EA2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5058" y="4493521"/>
            <a:ext cx="1561033" cy="1599366"/>
          </a:xfrm>
          <a:prstGeom prst="rect">
            <a:avLst/>
          </a:prstGeom>
        </p:spPr>
      </p:pic>
    </p:spTree>
    <p:extLst>
      <p:ext uri="{BB962C8B-B14F-4D97-AF65-F5344CB8AC3E}">
        <p14:creationId xmlns:p14="http://schemas.microsoft.com/office/powerpoint/2010/main" val="2666831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0316" y="5896910"/>
            <a:ext cx="10905579" cy="408189"/>
          </a:xfrm>
          <a:prstGeom prst="rect">
            <a:avLst/>
          </a:prstGeom>
          <a:noFill/>
        </p:spPr>
        <p:txBody>
          <a:bodyPr wrap="square" rtlCol="0">
            <a:spAutoFit/>
          </a:bodyPr>
          <a:lstStyle/>
          <a:p>
            <a:pPr marL="0" marR="0" lvl="0" indent="0" algn="l" defTabSz="457189" rtl="0" eaLnBrk="1" fontAlgn="auto" latinLnBrk="0" hangingPunct="1">
              <a:lnSpc>
                <a:spcPct val="110000"/>
              </a:lnSpc>
              <a:spcBef>
                <a:spcPts val="0"/>
              </a:spcBef>
              <a:spcAft>
                <a:spcPts val="0"/>
              </a:spcAft>
              <a:buClrTx/>
              <a:buSzTx/>
              <a:buFontTx/>
              <a:buNone/>
              <a:tabLst/>
              <a:defRPr/>
            </a:pPr>
            <a:r>
              <a:rPr kumimoji="0" lang="en-US" sz="933" b="0" i="0" u="none" strike="noStrike" kern="1200" cap="none" spc="0" normalizeH="0" baseline="30000" noProof="0" dirty="0">
                <a:ln>
                  <a:noFill/>
                </a:ln>
                <a:solidFill>
                  <a:srgbClr val="000000"/>
                </a:solidFill>
                <a:effectLst/>
                <a:uLnTx/>
                <a:uFillTx/>
                <a:latin typeface="Arial"/>
                <a:ea typeface="+mn-ea"/>
                <a:cs typeface="Arial" charset="0"/>
              </a:rPr>
              <a:t>1</a:t>
            </a:r>
            <a:r>
              <a:rPr kumimoji="0" lang="en-US" sz="933" b="0" i="0" u="none" strike="noStrike" kern="1200" cap="none" spc="0" normalizeH="0" baseline="0" noProof="0" dirty="0">
                <a:ln>
                  <a:noFill/>
                </a:ln>
                <a:solidFill>
                  <a:srgbClr val="000000"/>
                </a:solidFill>
                <a:effectLst/>
                <a:uLnTx/>
                <a:uFillTx/>
                <a:latin typeface="Arial"/>
                <a:ea typeface="+mn-ea"/>
                <a:cs typeface="Arial" charset="0"/>
              </a:rPr>
              <a:t> Rollup Rate is a simple interest rate unless indicated otherwise; C indicates compound interest method. </a:t>
            </a:r>
            <a:r>
              <a:rPr kumimoji="0" lang="en-US" sz="933" b="0" i="0" u="none" strike="noStrike" kern="1200" cap="none" spc="0" normalizeH="0" baseline="30000" noProof="0" dirty="0">
                <a:ln>
                  <a:noFill/>
                </a:ln>
                <a:solidFill>
                  <a:srgbClr val="000000"/>
                </a:solidFill>
                <a:effectLst/>
                <a:uLnTx/>
                <a:uFillTx/>
                <a:latin typeface="Arial"/>
                <a:ea typeface="+mn-ea"/>
                <a:cs typeface="Arial" charset="0"/>
              </a:rPr>
              <a:t>2 </a:t>
            </a:r>
            <a:r>
              <a:rPr kumimoji="0" lang="en-US" sz="933" b="0" i="0" u="none" strike="noStrike" kern="1200" cap="none" spc="0" normalizeH="0" baseline="0" noProof="0" dirty="0">
                <a:ln>
                  <a:noFill/>
                </a:ln>
                <a:solidFill>
                  <a:srgbClr val="000000"/>
                </a:solidFill>
                <a:effectLst/>
                <a:uLnTx/>
                <a:uFillTx/>
                <a:latin typeface="Arial"/>
                <a:ea typeface="+mn-ea"/>
                <a:cs typeface="Arial" charset="0"/>
              </a:rPr>
              <a:t>Nationwide's non-lifetime withdrawal feature can only be exercised once.</a:t>
            </a:r>
          </a:p>
          <a:p>
            <a:pPr marL="0" marR="0" lvl="0" indent="0" algn="l" defTabSz="457189" rtl="0" eaLnBrk="1" fontAlgn="auto" latinLnBrk="0" hangingPunct="1">
              <a:lnSpc>
                <a:spcPct val="11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000000"/>
                </a:solidFill>
                <a:effectLst/>
                <a:uLnTx/>
                <a:uFillTx/>
                <a:latin typeface="Arial" charset="0"/>
                <a:ea typeface="+mn-ea"/>
                <a:cs typeface="Arial" charset="0"/>
              </a:rPr>
              <a:t>Information based on Penn Mutual and competitor illustrations and is believed to be accurate as of May 2024. This information is subject to change.</a:t>
            </a:r>
            <a:endParaRPr kumimoji="0" lang="en-US" sz="933"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4819" name="Slide Number Placeholder 3">
            <a:extLst>
              <a:ext uri="{FF2B5EF4-FFF2-40B4-BE49-F238E27FC236}">
                <a16:creationId xmlns:a16="http://schemas.microsoft.com/office/drawing/2014/main" id="{69BC54A4-D7A2-6745-8C52-8B2B73F561F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32" indent="-285744">
              <a:defRPr sz="2400">
                <a:solidFill>
                  <a:schemeClr val="tx1"/>
                </a:solidFill>
                <a:latin typeface="Arial" panose="020B0604020202020204" pitchFamily="34" charset="0"/>
                <a:cs typeface="Arial" panose="020B0604020202020204" pitchFamily="34" charset="0"/>
              </a:defRPr>
            </a:lvl2pPr>
            <a:lvl3pPr marL="1142971" indent="-228594">
              <a:defRPr sz="2400">
                <a:solidFill>
                  <a:schemeClr val="tx1"/>
                </a:solidFill>
                <a:latin typeface="Arial" panose="020B0604020202020204" pitchFamily="34" charset="0"/>
                <a:cs typeface="Arial" panose="020B0604020202020204" pitchFamily="34" charset="0"/>
              </a:defRPr>
            </a:lvl3pPr>
            <a:lvl4pPr marL="1600160" indent="-228594">
              <a:defRPr sz="2400">
                <a:solidFill>
                  <a:schemeClr val="tx1"/>
                </a:solidFill>
                <a:latin typeface="Arial" panose="020B0604020202020204" pitchFamily="34" charset="0"/>
                <a:cs typeface="Arial" panose="020B0604020202020204" pitchFamily="34" charset="0"/>
              </a:defRPr>
            </a:lvl4pPr>
            <a:lvl5pPr marL="2057349" indent="-228594">
              <a:defRPr sz="2400">
                <a:solidFill>
                  <a:schemeClr val="tx1"/>
                </a:solidFill>
                <a:latin typeface="Arial" panose="020B0604020202020204" pitchFamily="34" charset="0"/>
                <a:cs typeface="Arial" panose="020B0604020202020204" pitchFamily="34" charset="0"/>
              </a:defRPr>
            </a:lvl5pPr>
            <a:lvl6pPr marL="2514537"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726"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8914"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103"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756A544E-B57B-A146-AF03-6487839DF5EA}" type="slidenum">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732129" y="1309367"/>
            <a:ext cx="11008359" cy="349947"/>
          </a:xfrm>
          <a:prstGeom prst="rect">
            <a:avLst/>
          </a:prstGeom>
          <a:noFill/>
        </p:spPr>
        <p:txBody>
          <a:bodyPr wrap="square" lIns="0" tIns="0" rIns="0" bIns="0" rtlCol="0" anchor="ctr">
            <a:noAutofit/>
          </a:bodyPr>
          <a:lstStyle/>
          <a:p>
            <a:pPr marL="0" marR="0" lvl="0" indent="0" algn="l" defTabSz="457189" rtl="0" eaLnBrk="1" fontAlgn="auto" latinLnBrk="0" hangingPunct="1">
              <a:lnSpc>
                <a:spcPct val="100000"/>
              </a:lnSpc>
              <a:spcBef>
                <a:spcPts val="1200"/>
              </a:spcBef>
              <a:spcAft>
                <a:spcPts val="0"/>
              </a:spcAft>
              <a:buClrTx/>
              <a:buSzTx/>
              <a:buFontTx/>
              <a:buNone/>
              <a:tabLst/>
              <a:defRPr/>
            </a:pPr>
            <a:r>
              <a:rPr kumimoji="0" lang="en-US" sz="1067" b="1" i="0" u="none" strike="noStrike" kern="1200" cap="none" spc="0" normalizeH="0" baseline="0" noProof="0" dirty="0">
                <a:ln>
                  <a:noFill/>
                </a:ln>
                <a:solidFill>
                  <a:srgbClr val="000000"/>
                </a:solidFill>
                <a:effectLst/>
                <a:uLnTx/>
                <a:uFillTx/>
                <a:latin typeface="Pragmatica"/>
                <a:ea typeface="+mn-ea"/>
                <a:cs typeface="Arial" charset="0"/>
              </a:rPr>
              <a:t>Assumptions: </a:t>
            </a:r>
            <a:r>
              <a:rPr kumimoji="0" lang="en-US" sz="1067" b="0" i="0" u="none" strike="noStrike" kern="1200" cap="none" spc="0" normalizeH="0" baseline="0" noProof="0" dirty="0">
                <a:ln>
                  <a:noFill/>
                </a:ln>
                <a:solidFill>
                  <a:srgbClr val="000000"/>
                </a:solidFill>
                <a:effectLst/>
                <a:uLnTx/>
                <a:uFillTx/>
                <a:latin typeface="Pragmatica"/>
                <a:ea typeface="+mn-ea"/>
                <a:cs typeface="Arial" charset="0"/>
              </a:rPr>
              <a:t>Age 55, $200,000 purchase payment, guaranteed lifetime withdrawals taken at ages 60 or 65, </a:t>
            </a:r>
            <a:r>
              <a:rPr kumimoji="0" lang="en-US" sz="1067" b="1" i="0" u="none" strike="noStrike" kern="1200" cap="none" spc="0" normalizeH="0" baseline="0" noProof="0" dirty="0">
                <a:ln>
                  <a:noFill/>
                </a:ln>
                <a:solidFill>
                  <a:srgbClr val="000000"/>
                </a:solidFill>
                <a:effectLst/>
                <a:uLnTx/>
                <a:uFillTx/>
                <a:latin typeface="Pragmatica"/>
                <a:ea typeface="+mn-ea"/>
                <a:cs typeface="Arial" charset="0"/>
              </a:rPr>
              <a:t>assuming 0% return</a:t>
            </a:r>
          </a:p>
        </p:txBody>
      </p:sp>
      <p:sp>
        <p:nvSpPr>
          <p:cNvPr id="8" name="Title 2"/>
          <p:cNvSpPr>
            <a:spLocks noGrp="1"/>
          </p:cNvSpPr>
          <p:nvPr>
            <p:ph type="title"/>
          </p:nvPr>
        </p:nvSpPr>
        <p:spPr>
          <a:xfrm>
            <a:off x="634999" y="81289"/>
            <a:ext cx="10902287" cy="1200347"/>
          </a:xfrm>
        </p:spPr>
        <p:txBody>
          <a:bodyPr>
            <a:normAutofit fontScale="90000"/>
          </a:bodyPr>
          <a:lstStyle/>
          <a:p>
            <a:pPr algn="ctr"/>
            <a:r>
              <a:rPr lang="en-US" sz="5333" b="0" dirty="0"/>
              <a:t>GIR Competitive Edge</a:t>
            </a:r>
            <a:br>
              <a:rPr lang="en-US" sz="4800" dirty="0"/>
            </a:br>
            <a:r>
              <a:rPr lang="en-US" sz="2400" b="0" dirty="0"/>
              <a:t>Competitively priced and top ranked for guaranteed lifetime income</a:t>
            </a:r>
          </a:p>
        </p:txBody>
      </p:sp>
      <p:sp>
        <p:nvSpPr>
          <p:cNvPr id="9" name="TextBox 8"/>
          <p:cNvSpPr txBox="1"/>
          <p:nvPr/>
        </p:nvSpPr>
        <p:spPr>
          <a:xfrm>
            <a:off x="4921352" y="6396420"/>
            <a:ext cx="2507673" cy="215444"/>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For financial professional use only.</a:t>
            </a:r>
          </a:p>
        </p:txBody>
      </p:sp>
      <p:sp>
        <p:nvSpPr>
          <p:cNvPr id="11" name="Footer Placeholder 4"/>
          <p:cNvSpPr txBox="1">
            <a:spLocks/>
          </p:cNvSpPr>
          <p:nvPr/>
        </p:nvSpPr>
        <p:spPr>
          <a:xfrm>
            <a:off x="8751569" y="6398997"/>
            <a:ext cx="3013115" cy="212483"/>
          </a:xfrm>
          <a:prstGeom prst="rect">
            <a:avLst/>
          </a:prstGeom>
          <a:solidFill>
            <a:schemeClr val="tx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2024 Penn Mutual. All rights reserved.</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37" y="6313356"/>
            <a:ext cx="1398987" cy="288451"/>
          </a:xfrm>
          <a:prstGeom prst="rect">
            <a:avLst/>
          </a:prstGeom>
        </p:spPr>
      </p:pic>
      <p:pic>
        <p:nvPicPr>
          <p:cNvPr id="13" name="Picture 12"/>
          <p:cNvPicPr>
            <a:picLocks noChangeAspect="1"/>
          </p:cNvPicPr>
          <p:nvPr/>
        </p:nvPicPr>
        <p:blipFill>
          <a:blip r:embed="rId3"/>
          <a:stretch>
            <a:fillRect/>
          </a:stretch>
        </p:blipFill>
        <p:spPr>
          <a:xfrm>
            <a:off x="287481" y="6258983"/>
            <a:ext cx="1400643" cy="397197"/>
          </a:xfrm>
          <a:prstGeom prst="rect">
            <a:avLst/>
          </a:prstGeom>
        </p:spPr>
      </p:pic>
      <p:pic>
        <p:nvPicPr>
          <p:cNvPr id="2" name="Picture 1"/>
          <p:cNvPicPr>
            <a:picLocks noChangeAspect="1"/>
          </p:cNvPicPr>
          <p:nvPr/>
        </p:nvPicPr>
        <p:blipFill>
          <a:blip r:embed="rId4"/>
          <a:stretch>
            <a:fillRect/>
          </a:stretch>
        </p:blipFill>
        <p:spPr>
          <a:xfrm>
            <a:off x="669472" y="1593940"/>
            <a:ext cx="10727267" cy="4065369"/>
          </a:xfrm>
          <a:prstGeom prst="rect">
            <a:avLst/>
          </a:prstGeom>
        </p:spPr>
      </p:pic>
      <p:pic>
        <p:nvPicPr>
          <p:cNvPr id="14" name="Picture 13"/>
          <p:cNvPicPr>
            <a:picLocks noChangeAspect="1"/>
          </p:cNvPicPr>
          <p:nvPr/>
        </p:nvPicPr>
        <p:blipFill>
          <a:blip r:embed="rId5"/>
          <a:stretch>
            <a:fillRect/>
          </a:stretch>
        </p:blipFill>
        <p:spPr>
          <a:xfrm>
            <a:off x="665846" y="5659308"/>
            <a:ext cx="10645621" cy="263000"/>
          </a:xfrm>
          <a:prstGeom prst="rect">
            <a:avLst/>
          </a:prstGeom>
        </p:spPr>
      </p:pic>
      <p:sp>
        <p:nvSpPr>
          <p:cNvPr id="15" name="Text Box 18">
            <a:extLst>
              <a:ext uri="{FF2B5EF4-FFF2-40B4-BE49-F238E27FC236}">
                <a16:creationId xmlns:a16="http://schemas.microsoft.com/office/drawing/2014/main" id="{404EDEDC-63BB-303E-87FC-FEFECB9E22EB}"/>
              </a:ext>
            </a:extLst>
          </p:cNvPr>
          <p:cNvSpPr txBox="1">
            <a:spLocks noChangeArrowheads="1"/>
          </p:cNvSpPr>
          <p:nvPr/>
        </p:nvSpPr>
        <p:spPr bwMode="auto">
          <a:xfrm>
            <a:off x="11643361" y="6419171"/>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000000">
                    <a:lumMod val="65000"/>
                    <a:lumOff val="35000"/>
                  </a:srgbClr>
                </a:solidFill>
                <a:effectLst/>
                <a:uLnTx/>
                <a:uFillTx/>
                <a:latin typeface="Georgia" panose="02040502050405020303" pitchFamily="18" charset="0"/>
                <a:ea typeface="+mn-ea"/>
                <a:cs typeface="Arial" panose="020B0604020202020204" pitchFamily="34" charset="0"/>
              </a:rPr>
              <a:pPr marL="0" marR="0" lvl="0" indent="0" algn="l" defTabSz="457189" rtl="0" eaLnBrk="1" fontAlgn="auto" latinLnBrk="0" hangingPunct="1">
                <a:lnSpc>
                  <a:spcPct val="100000"/>
                </a:lnSpc>
                <a:spcBef>
                  <a:spcPts val="0"/>
                </a:spcBef>
                <a:spcAft>
                  <a:spcPts val="0"/>
                </a:spcAft>
                <a:buClrTx/>
                <a:buSzTx/>
                <a:buFontTx/>
                <a:buNone/>
                <a:tabLst/>
                <a:defRPr/>
              </a:pPr>
              <a:t>28</a:t>
            </a:fld>
            <a:r>
              <a:rPr kumimoji="0" lang="en-US" sz="1200" b="1" i="0" u="none" strike="noStrike" kern="1200" cap="none" spc="0" normalizeH="0" baseline="0" noProof="0" dirty="0">
                <a:ln>
                  <a:noFill/>
                </a:ln>
                <a:solidFill>
                  <a:srgbClr val="000000">
                    <a:lumMod val="65000"/>
                    <a:lumOff val="35000"/>
                  </a:srgbClr>
                </a:solidFill>
                <a:effectLst/>
                <a:uLnTx/>
                <a:uFillTx/>
                <a:latin typeface="Georgia" panose="02040502050405020303" pitchFamily="18" charset="0"/>
                <a:ea typeface="+mn-ea"/>
                <a:cs typeface="Arial" panose="020B0604020202020204" pitchFamily="34" charset="0"/>
              </a:rPr>
              <a:t> </a:t>
            </a:r>
          </a:p>
        </p:txBody>
      </p:sp>
    </p:spTree>
    <p:extLst>
      <p:ext uri="{BB962C8B-B14F-4D97-AF65-F5344CB8AC3E}">
        <p14:creationId xmlns:p14="http://schemas.microsoft.com/office/powerpoint/2010/main" val="404994448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E0FA-1802-4DA6-3F71-68E38C7AC89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955E2DC-953E-B058-6A29-BF6127F47E0B}"/>
              </a:ext>
            </a:extLst>
          </p:cNvPr>
          <p:cNvSpPr txBox="1"/>
          <p:nvPr/>
        </p:nvSpPr>
        <p:spPr>
          <a:xfrm>
            <a:off x="580316" y="6009231"/>
            <a:ext cx="10905579" cy="238014"/>
          </a:xfrm>
          <a:prstGeom prst="rect">
            <a:avLst/>
          </a:prstGeom>
          <a:noFill/>
        </p:spPr>
        <p:txBody>
          <a:bodyPr wrap="square" rtlCol="0">
            <a:spAutoFit/>
          </a:bodyPr>
          <a:lstStyle/>
          <a:p>
            <a:pPr marL="0" marR="0" lvl="0" indent="0" algn="l" defTabSz="457189" rtl="0" eaLnBrk="1" fontAlgn="auto" latinLnBrk="0" hangingPunct="1">
              <a:lnSpc>
                <a:spcPct val="110000"/>
              </a:lnSpc>
              <a:spcBef>
                <a:spcPts val="0"/>
              </a:spcBef>
              <a:spcAft>
                <a:spcPts val="0"/>
              </a:spcAft>
              <a:buClrTx/>
              <a:buSzTx/>
              <a:buFontTx/>
              <a:buNone/>
              <a:tabLst/>
              <a:defRPr/>
            </a:pPr>
            <a:r>
              <a:rPr kumimoji="0" lang="en-US" sz="933" b="0" i="0" u="none" strike="noStrike" kern="1200" cap="none" spc="0" normalizeH="0" baseline="30000" noProof="0" dirty="0">
                <a:ln>
                  <a:noFill/>
                </a:ln>
                <a:solidFill>
                  <a:srgbClr val="000000"/>
                </a:solidFill>
                <a:effectLst/>
                <a:uLnTx/>
                <a:uFillTx/>
                <a:latin typeface="Arial"/>
                <a:ea typeface="+mn-ea"/>
                <a:cs typeface="Arial" charset="0"/>
              </a:rPr>
              <a:t>1</a:t>
            </a:r>
            <a:r>
              <a:rPr kumimoji="0" lang="en-US" sz="933" b="0" i="0" u="none" strike="noStrike" kern="1200" cap="none" spc="0" normalizeH="0" baseline="0" noProof="0" dirty="0">
                <a:ln>
                  <a:noFill/>
                </a:ln>
                <a:solidFill>
                  <a:srgbClr val="000000"/>
                </a:solidFill>
                <a:effectLst/>
                <a:uLnTx/>
                <a:uFillTx/>
                <a:latin typeface="Arial"/>
                <a:ea typeface="+mn-ea"/>
                <a:cs typeface="Arial" charset="0"/>
              </a:rPr>
              <a:t>Penn Mutual’s Accumulation Income Rider includes a waiting bonus of 0.25% for ever year waited to start income (max of 10 years) and assumes a 0.14% fund fee for the Vanguard Equity Index Fund.</a:t>
            </a:r>
          </a:p>
        </p:txBody>
      </p:sp>
      <p:sp>
        <p:nvSpPr>
          <p:cNvPr id="34819" name="Slide Number Placeholder 3">
            <a:extLst>
              <a:ext uri="{FF2B5EF4-FFF2-40B4-BE49-F238E27FC236}">
                <a16:creationId xmlns:a16="http://schemas.microsoft.com/office/drawing/2014/main" id="{A92F7B73-72EF-BB1D-52C5-DB5B6C5D76E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32" indent="-285744">
              <a:defRPr sz="2400">
                <a:solidFill>
                  <a:schemeClr val="tx1"/>
                </a:solidFill>
                <a:latin typeface="Arial" panose="020B0604020202020204" pitchFamily="34" charset="0"/>
                <a:cs typeface="Arial" panose="020B0604020202020204" pitchFamily="34" charset="0"/>
              </a:defRPr>
            </a:lvl2pPr>
            <a:lvl3pPr marL="1142971" indent="-228594">
              <a:defRPr sz="2400">
                <a:solidFill>
                  <a:schemeClr val="tx1"/>
                </a:solidFill>
                <a:latin typeface="Arial" panose="020B0604020202020204" pitchFamily="34" charset="0"/>
                <a:cs typeface="Arial" panose="020B0604020202020204" pitchFamily="34" charset="0"/>
              </a:defRPr>
            </a:lvl3pPr>
            <a:lvl4pPr marL="1600160" indent="-228594">
              <a:defRPr sz="2400">
                <a:solidFill>
                  <a:schemeClr val="tx1"/>
                </a:solidFill>
                <a:latin typeface="Arial" panose="020B0604020202020204" pitchFamily="34" charset="0"/>
                <a:cs typeface="Arial" panose="020B0604020202020204" pitchFamily="34" charset="0"/>
              </a:defRPr>
            </a:lvl4pPr>
            <a:lvl5pPr marL="2057349" indent="-228594">
              <a:defRPr sz="2400">
                <a:solidFill>
                  <a:schemeClr val="tx1"/>
                </a:solidFill>
                <a:latin typeface="Arial" panose="020B0604020202020204" pitchFamily="34" charset="0"/>
                <a:cs typeface="Arial" panose="020B0604020202020204" pitchFamily="34" charset="0"/>
              </a:defRPr>
            </a:lvl5pPr>
            <a:lvl6pPr marL="2514537"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726"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8914"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103" indent="-228594" defTabSz="1217583"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756A544E-B57B-A146-AF03-6487839DF5EA}" type="slidenum">
              <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457189"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027E319-6194-3B77-D022-5A1B5A9B464F}"/>
              </a:ext>
            </a:extLst>
          </p:cNvPr>
          <p:cNvSpPr txBox="1"/>
          <p:nvPr/>
        </p:nvSpPr>
        <p:spPr>
          <a:xfrm>
            <a:off x="1504477" y="1209591"/>
            <a:ext cx="11008359" cy="349947"/>
          </a:xfrm>
          <a:prstGeom prst="rect">
            <a:avLst/>
          </a:prstGeom>
          <a:noFill/>
        </p:spPr>
        <p:txBody>
          <a:bodyPr wrap="square" lIns="0" tIns="0" rIns="0" bIns="0" rtlCol="0" anchor="ctr">
            <a:noAutofit/>
          </a:bodyPr>
          <a:lstStyle/>
          <a:p>
            <a:pPr marL="0" marR="0" lvl="0" indent="0" algn="l" defTabSz="457189" rtl="0" eaLnBrk="1" fontAlgn="auto" latinLnBrk="0" hangingPunct="1">
              <a:lnSpc>
                <a:spcPct val="100000"/>
              </a:lnSpc>
              <a:spcBef>
                <a:spcPts val="1200"/>
              </a:spcBef>
              <a:spcAft>
                <a:spcPts val="0"/>
              </a:spcAft>
              <a:buClrTx/>
              <a:buSzTx/>
              <a:buFontTx/>
              <a:buNone/>
              <a:tabLst/>
              <a:defRPr/>
            </a:pPr>
            <a:r>
              <a:rPr kumimoji="0" lang="en-US" sz="1067" b="1" i="0" u="none" strike="noStrike" kern="1200" cap="none" spc="0" normalizeH="0" baseline="0" noProof="0" dirty="0">
                <a:ln>
                  <a:noFill/>
                </a:ln>
                <a:solidFill>
                  <a:srgbClr val="000000"/>
                </a:solidFill>
                <a:effectLst/>
                <a:uLnTx/>
                <a:uFillTx/>
                <a:latin typeface="Pragmatica"/>
                <a:ea typeface="+mn-ea"/>
                <a:cs typeface="Arial" charset="0"/>
              </a:rPr>
              <a:t>Assumptions: </a:t>
            </a:r>
            <a:r>
              <a:rPr kumimoji="0" lang="en-US" sz="1067" b="0" i="0" u="none" strike="noStrike" kern="1200" cap="none" spc="0" normalizeH="0" baseline="0" noProof="0" dirty="0">
                <a:ln>
                  <a:noFill/>
                </a:ln>
                <a:solidFill>
                  <a:srgbClr val="000000"/>
                </a:solidFill>
                <a:effectLst/>
                <a:uLnTx/>
                <a:uFillTx/>
                <a:latin typeface="Pragmatica"/>
                <a:ea typeface="+mn-ea"/>
                <a:cs typeface="Arial" charset="0"/>
              </a:rPr>
              <a:t> Age 55, $200,000 purchase payment, withdrawals at 60 and 65, </a:t>
            </a:r>
            <a:r>
              <a:rPr kumimoji="0" lang="en-US" sz="1067" b="1" i="0" u="none" strike="noStrike" kern="1200" cap="none" spc="0" normalizeH="0" baseline="0" noProof="0" dirty="0">
                <a:ln>
                  <a:noFill/>
                </a:ln>
                <a:solidFill>
                  <a:srgbClr val="000000"/>
                </a:solidFill>
                <a:effectLst/>
                <a:uLnTx/>
                <a:uFillTx/>
                <a:latin typeface="Pragmatica"/>
                <a:ea typeface="+mn-ea"/>
                <a:cs typeface="Arial" charset="0"/>
              </a:rPr>
              <a:t>assuming 0% return</a:t>
            </a:r>
          </a:p>
        </p:txBody>
      </p:sp>
      <p:sp>
        <p:nvSpPr>
          <p:cNvPr id="8" name="Title 2">
            <a:extLst>
              <a:ext uri="{FF2B5EF4-FFF2-40B4-BE49-F238E27FC236}">
                <a16:creationId xmlns:a16="http://schemas.microsoft.com/office/drawing/2014/main" id="{BCDABA31-213F-53FA-5855-1851FF577CFC}"/>
              </a:ext>
            </a:extLst>
          </p:cNvPr>
          <p:cNvSpPr>
            <a:spLocks noGrp="1"/>
          </p:cNvSpPr>
          <p:nvPr>
            <p:ph type="title"/>
          </p:nvPr>
        </p:nvSpPr>
        <p:spPr>
          <a:xfrm>
            <a:off x="95865" y="81289"/>
            <a:ext cx="11968316" cy="1200347"/>
          </a:xfrm>
        </p:spPr>
        <p:txBody>
          <a:bodyPr>
            <a:normAutofit fontScale="90000"/>
          </a:bodyPr>
          <a:lstStyle/>
          <a:p>
            <a:pPr algn="ctr"/>
            <a:r>
              <a:rPr lang="en-US" sz="5333" b="0" dirty="0"/>
              <a:t>AIR Competitive Edge</a:t>
            </a:r>
            <a:br>
              <a:rPr lang="en-US" sz="4800" dirty="0"/>
            </a:br>
            <a:r>
              <a:rPr lang="en-US" sz="2400" b="0" dirty="0"/>
              <a:t>Competitive upside potential for guaranteed lifetime income</a:t>
            </a:r>
          </a:p>
        </p:txBody>
      </p:sp>
      <p:sp>
        <p:nvSpPr>
          <p:cNvPr id="9" name="TextBox 8">
            <a:extLst>
              <a:ext uri="{FF2B5EF4-FFF2-40B4-BE49-F238E27FC236}">
                <a16:creationId xmlns:a16="http://schemas.microsoft.com/office/drawing/2014/main" id="{9714D1A8-2462-4740-A2BA-3E975C2DFABB}"/>
              </a:ext>
            </a:extLst>
          </p:cNvPr>
          <p:cNvSpPr txBox="1"/>
          <p:nvPr/>
        </p:nvSpPr>
        <p:spPr>
          <a:xfrm>
            <a:off x="4921352" y="6396420"/>
            <a:ext cx="2507673" cy="215444"/>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For financial professional use only.</a:t>
            </a:r>
          </a:p>
        </p:txBody>
      </p:sp>
      <p:sp>
        <p:nvSpPr>
          <p:cNvPr id="11" name="Footer Placeholder 4">
            <a:extLst>
              <a:ext uri="{FF2B5EF4-FFF2-40B4-BE49-F238E27FC236}">
                <a16:creationId xmlns:a16="http://schemas.microsoft.com/office/drawing/2014/main" id="{265E94E2-C3C3-1C8F-A125-84E7603AA617}"/>
              </a:ext>
            </a:extLst>
          </p:cNvPr>
          <p:cNvSpPr txBox="1">
            <a:spLocks/>
          </p:cNvSpPr>
          <p:nvPr/>
        </p:nvSpPr>
        <p:spPr>
          <a:xfrm>
            <a:off x="8751569" y="6398997"/>
            <a:ext cx="3013115" cy="212483"/>
          </a:xfrm>
          <a:prstGeom prst="rect">
            <a:avLst/>
          </a:prstGeom>
          <a:solidFill>
            <a:schemeClr val="tx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2025 Penn Mutual. All rights reserved.</a:t>
            </a:r>
          </a:p>
        </p:txBody>
      </p:sp>
      <p:pic>
        <p:nvPicPr>
          <p:cNvPr id="12" name="Picture 11">
            <a:extLst>
              <a:ext uri="{FF2B5EF4-FFF2-40B4-BE49-F238E27FC236}">
                <a16:creationId xmlns:a16="http://schemas.microsoft.com/office/drawing/2014/main" id="{2A19846F-8321-F070-F4B8-BE2960BD28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37" y="6313356"/>
            <a:ext cx="1398987" cy="288451"/>
          </a:xfrm>
          <a:prstGeom prst="rect">
            <a:avLst/>
          </a:prstGeom>
        </p:spPr>
      </p:pic>
      <p:pic>
        <p:nvPicPr>
          <p:cNvPr id="13" name="Picture 12">
            <a:extLst>
              <a:ext uri="{FF2B5EF4-FFF2-40B4-BE49-F238E27FC236}">
                <a16:creationId xmlns:a16="http://schemas.microsoft.com/office/drawing/2014/main" id="{3411BA2D-A958-AD5C-0FE9-B4D634BFB1DD}"/>
              </a:ext>
            </a:extLst>
          </p:cNvPr>
          <p:cNvPicPr>
            <a:picLocks noChangeAspect="1"/>
          </p:cNvPicPr>
          <p:nvPr/>
        </p:nvPicPr>
        <p:blipFill>
          <a:blip r:embed="rId3"/>
          <a:stretch>
            <a:fillRect/>
          </a:stretch>
        </p:blipFill>
        <p:spPr>
          <a:xfrm>
            <a:off x="287481" y="6258983"/>
            <a:ext cx="1400643" cy="397197"/>
          </a:xfrm>
          <a:prstGeom prst="rect">
            <a:avLst/>
          </a:prstGeom>
        </p:spPr>
      </p:pic>
      <p:pic>
        <p:nvPicPr>
          <p:cNvPr id="14" name="Picture 13">
            <a:extLst>
              <a:ext uri="{FF2B5EF4-FFF2-40B4-BE49-F238E27FC236}">
                <a16:creationId xmlns:a16="http://schemas.microsoft.com/office/drawing/2014/main" id="{949F29A3-107E-A6F8-19B2-BA4BFBDB2748}"/>
              </a:ext>
            </a:extLst>
          </p:cNvPr>
          <p:cNvPicPr>
            <a:picLocks noChangeAspect="1"/>
          </p:cNvPicPr>
          <p:nvPr/>
        </p:nvPicPr>
        <p:blipFill>
          <a:blip r:embed="rId4"/>
          <a:stretch>
            <a:fillRect/>
          </a:stretch>
        </p:blipFill>
        <p:spPr>
          <a:xfrm>
            <a:off x="1438195" y="5559532"/>
            <a:ext cx="9240138" cy="263000"/>
          </a:xfrm>
          <a:prstGeom prst="rect">
            <a:avLst/>
          </a:prstGeom>
        </p:spPr>
      </p:pic>
      <p:sp>
        <p:nvSpPr>
          <p:cNvPr id="15" name="Text Box 18">
            <a:extLst>
              <a:ext uri="{FF2B5EF4-FFF2-40B4-BE49-F238E27FC236}">
                <a16:creationId xmlns:a16="http://schemas.microsoft.com/office/drawing/2014/main" id="{423C9349-BB04-543E-9391-1F5D5004514B}"/>
              </a:ext>
            </a:extLst>
          </p:cNvPr>
          <p:cNvSpPr txBox="1">
            <a:spLocks noChangeArrowheads="1"/>
          </p:cNvSpPr>
          <p:nvPr/>
        </p:nvSpPr>
        <p:spPr bwMode="auto">
          <a:xfrm>
            <a:off x="11643361" y="6419171"/>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000000">
                    <a:lumMod val="65000"/>
                    <a:lumOff val="35000"/>
                  </a:srgbClr>
                </a:solidFill>
                <a:effectLst/>
                <a:uLnTx/>
                <a:uFillTx/>
                <a:latin typeface="Georgia" panose="02040502050405020303" pitchFamily="18" charset="0"/>
                <a:ea typeface="+mn-ea"/>
                <a:cs typeface="Arial" panose="020B0604020202020204" pitchFamily="34" charset="0"/>
              </a:rPr>
              <a:pPr marL="0" marR="0" lvl="0" indent="0" algn="l" defTabSz="457189" rtl="0" eaLnBrk="1" fontAlgn="auto" latinLnBrk="0" hangingPunct="1">
                <a:lnSpc>
                  <a:spcPct val="100000"/>
                </a:lnSpc>
                <a:spcBef>
                  <a:spcPts val="0"/>
                </a:spcBef>
                <a:spcAft>
                  <a:spcPts val="0"/>
                </a:spcAft>
                <a:buClrTx/>
                <a:buSzTx/>
                <a:buFontTx/>
                <a:buNone/>
                <a:tabLst/>
                <a:defRPr/>
              </a:pPr>
              <a:t>29</a:t>
            </a:fld>
            <a:r>
              <a:rPr kumimoji="0" lang="en-US" sz="1200" b="1" i="0" u="none" strike="noStrike" kern="1200" cap="none" spc="0" normalizeH="0" baseline="0" noProof="0" dirty="0">
                <a:ln>
                  <a:noFill/>
                </a:ln>
                <a:solidFill>
                  <a:srgbClr val="000000">
                    <a:lumMod val="65000"/>
                    <a:lumOff val="35000"/>
                  </a:srgbClr>
                </a:solidFill>
                <a:effectLst/>
                <a:uLnTx/>
                <a:uFillTx/>
                <a:latin typeface="Georgia" panose="02040502050405020303" pitchFamily="18" charset="0"/>
                <a:ea typeface="+mn-ea"/>
                <a:cs typeface="Arial" panose="020B0604020202020204" pitchFamily="34" charset="0"/>
              </a:rPr>
              <a:t> </a:t>
            </a:r>
          </a:p>
        </p:txBody>
      </p:sp>
      <p:pic>
        <p:nvPicPr>
          <p:cNvPr id="5" name="Picture 4">
            <a:extLst>
              <a:ext uri="{FF2B5EF4-FFF2-40B4-BE49-F238E27FC236}">
                <a16:creationId xmlns:a16="http://schemas.microsoft.com/office/drawing/2014/main" id="{07EEBBD1-07FB-C935-EE62-02B32C260380}"/>
              </a:ext>
            </a:extLst>
          </p:cNvPr>
          <p:cNvPicPr>
            <a:picLocks noChangeAspect="1"/>
          </p:cNvPicPr>
          <p:nvPr/>
        </p:nvPicPr>
        <p:blipFill>
          <a:blip r:embed="rId5"/>
          <a:stretch>
            <a:fillRect/>
          </a:stretch>
        </p:blipFill>
        <p:spPr>
          <a:xfrm>
            <a:off x="1504477" y="1543933"/>
            <a:ext cx="9173855" cy="1743318"/>
          </a:xfrm>
          <a:prstGeom prst="rect">
            <a:avLst/>
          </a:prstGeom>
        </p:spPr>
      </p:pic>
      <p:sp>
        <p:nvSpPr>
          <p:cNvPr id="6" name="TextBox 5">
            <a:extLst>
              <a:ext uri="{FF2B5EF4-FFF2-40B4-BE49-F238E27FC236}">
                <a16:creationId xmlns:a16="http://schemas.microsoft.com/office/drawing/2014/main" id="{7171F2E8-3F48-7929-E89F-70C2733F1D80}"/>
              </a:ext>
            </a:extLst>
          </p:cNvPr>
          <p:cNvSpPr txBox="1"/>
          <p:nvPr/>
        </p:nvSpPr>
        <p:spPr>
          <a:xfrm>
            <a:off x="1528673" y="3476291"/>
            <a:ext cx="11008359" cy="349947"/>
          </a:xfrm>
          <a:prstGeom prst="rect">
            <a:avLst/>
          </a:prstGeom>
          <a:noFill/>
        </p:spPr>
        <p:txBody>
          <a:bodyPr wrap="square" lIns="0" tIns="0" rIns="0" bIns="0" rtlCol="0" anchor="ctr">
            <a:noAutofit/>
          </a:bodyPr>
          <a:lstStyle/>
          <a:p>
            <a:pPr marL="0" marR="0" lvl="0" indent="0" algn="l" defTabSz="457189" rtl="0" eaLnBrk="1" fontAlgn="auto" latinLnBrk="0" hangingPunct="1">
              <a:lnSpc>
                <a:spcPct val="100000"/>
              </a:lnSpc>
              <a:spcBef>
                <a:spcPts val="1200"/>
              </a:spcBef>
              <a:spcAft>
                <a:spcPts val="0"/>
              </a:spcAft>
              <a:buClrTx/>
              <a:buSzTx/>
              <a:buFontTx/>
              <a:buNone/>
              <a:tabLst/>
              <a:defRPr/>
            </a:pPr>
            <a:r>
              <a:rPr kumimoji="0" lang="en-US" sz="1067" b="1" i="0" u="none" strike="noStrike" kern="1200" cap="none" spc="0" normalizeH="0" baseline="0" noProof="0" dirty="0">
                <a:ln>
                  <a:noFill/>
                </a:ln>
                <a:solidFill>
                  <a:srgbClr val="000000"/>
                </a:solidFill>
                <a:effectLst/>
                <a:uLnTx/>
                <a:uFillTx/>
                <a:latin typeface="Pragmatica"/>
                <a:ea typeface="+mn-ea"/>
                <a:cs typeface="Arial" charset="0"/>
              </a:rPr>
              <a:t>Assumptions: </a:t>
            </a:r>
            <a:r>
              <a:rPr kumimoji="0" lang="en-US" sz="1067" b="0" i="0" u="none" strike="noStrike" kern="1200" cap="none" spc="0" normalizeH="0" baseline="0" noProof="0" dirty="0">
                <a:ln>
                  <a:noFill/>
                </a:ln>
                <a:solidFill>
                  <a:srgbClr val="000000"/>
                </a:solidFill>
                <a:effectLst/>
                <a:uLnTx/>
                <a:uFillTx/>
                <a:latin typeface="Pragmatica"/>
                <a:ea typeface="+mn-ea"/>
                <a:cs typeface="Arial" charset="0"/>
              </a:rPr>
              <a:t> Assumptions: Age 55, $200,000 purchase payment, withdrawals at 60 and 65, </a:t>
            </a:r>
            <a:r>
              <a:rPr kumimoji="0" lang="en-US" sz="1067" b="1" i="0" u="none" strike="noStrike" kern="1200" cap="none" spc="0" normalizeH="0" baseline="0" noProof="0" dirty="0">
                <a:ln>
                  <a:noFill/>
                </a:ln>
                <a:solidFill>
                  <a:srgbClr val="000000"/>
                </a:solidFill>
                <a:effectLst/>
                <a:uLnTx/>
                <a:uFillTx/>
                <a:latin typeface="Pragmatica"/>
                <a:ea typeface="+mn-ea"/>
                <a:cs typeface="Arial" charset="0"/>
              </a:rPr>
              <a:t>assuming gross 7% return</a:t>
            </a:r>
          </a:p>
        </p:txBody>
      </p:sp>
      <p:pic>
        <p:nvPicPr>
          <p:cNvPr id="16" name="Picture 15">
            <a:extLst>
              <a:ext uri="{FF2B5EF4-FFF2-40B4-BE49-F238E27FC236}">
                <a16:creationId xmlns:a16="http://schemas.microsoft.com/office/drawing/2014/main" id="{574834F4-5FD9-9E57-33B5-1E64EB49414B}"/>
              </a:ext>
            </a:extLst>
          </p:cNvPr>
          <p:cNvPicPr>
            <a:picLocks noChangeAspect="1"/>
          </p:cNvPicPr>
          <p:nvPr/>
        </p:nvPicPr>
        <p:blipFill>
          <a:blip r:embed="rId6"/>
          <a:stretch>
            <a:fillRect/>
          </a:stretch>
        </p:blipFill>
        <p:spPr>
          <a:xfrm>
            <a:off x="1504477" y="3769265"/>
            <a:ext cx="9154803" cy="1743318"/>
          </a:xfrm>
          <a:prstGeom prst="rect">
            <a:avLst/>
          </a:prstGeom>
        </p:spPr>
      </p:pic>
    </p:spTree>
    <p:extLst>
      <p:ext uri="{BB962C8B-B14F-4D97-AF65-F5344CB8AC3E}">
        <p14:creationId xmlns:p14="http://schemas.microsoft.com/office/powerpoint/2010/main" val="81957839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826C40-B2DD-BBBB-ED6C-CBA023A13E3D}"/>
              </a:ext>
            </a:extLst>
          </p:cNvPr>
          <p:cNvSpPr>
            <a:spLocks noGrp="1"/>
          </p:cNvSpPr>
          <p:nvPr>
            <p:ph type="body" sz="quarter" idx="12"/>
          </p:nvPr>
        </p:nvSpPr>
        <p:spPr>
          <a:xfrm>
            <a:off x="656222" y="1884647"/>
            <a:ext cx="4073744" cy="2078420"/>
          </a:xfrm>
        </p:spPr>
        <p:txBody>
          <a:bodyPr/>
          <a:lstStyle/>
          <a:p>
            <a:r>
              <a:rPr lang="en-US" dirty="0"/>
              <a:t>Agenda</a:t>
            </a:r>
          </a:p>
        </p:txBody>
      </p:sp>
      <p:sp>
        <p:nvSpPr>
          <p:cNvPr id="7" name="Text Placeholder 6">
            <a:extLst>
              <a:ext uri="{FF2B5EF4-FFF2-40B4-BE49-F238E27FC236}">
                <a16:creationId xmlns:a16="http://schemas.microsoft.com/office/drawing/2014/main" id="{A9060E5C-4D05-CB5F-559A-55ED376175C3}"/>
              </a:ext>
            </a:extLst>
          </p:cNvPr>
          <p:cNvSpPr>
            <a:spLocks noGrp="1"/>
          </p:cNvSpPr>
          <p:nvPr>
            <p:ph type="body" sz="quarter" idx="18"/>
          </p:nvPr>
        </p:nvSpPr>
        <p:spPr>
          <a:xfrm>
            <a:off x="6744596" y="1133842"/>
            <a:ext cx="4006977" cy="287037"/>
          </a:xfrm>
        </p:spPr>
        <p:txBody>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Vanguard Investment Options &amp; Performance </a:t>
            </a:r>
            <a:endParaRPr lang="en-US" sz="2000" dirty="0"/>
          </a:p>
        </p:txBody>
      </p:sp>
      <p:sp>
        <p:nvSpPr>
          <p:cNvPr id="8" name="Text Placeholder 7">
            <a:extLst>
              <a:ext uri="{FF2B5EF4-FFF2-40B4-BE49-F238E27FC236}">
                <a16:creationId xmlns:a16="http://schemas.microsoft.com/office/drawing/2014/main" id="{73DF1C65-0B1C-F29A-32E5-C5FECA8CA1B0}"/>
              </a:ext>
            </a:extLst>
          </p:cNvPr>
          <p:cNvSpPr>
            <a:spLocks noGrp="1"/>
          </p:cNvSpPr>
          <p:nvPr>
            <p:ph type="body" sz="quarter" idx="20"/>
          </p:nvPr>
        </p:nvSpPr>
        <p:spPr>
          <a:xfrm>
            <a:off x="6744597" y="2532101"/>
            <a:ext cx="4006976" cy="287037"/>
          </a:xfrm>
        </p:spPr>
        <p:txBody>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Penn Mutual’s Variable Products: Strength in Guarantees </a:t>
            </a:r>
            <a:endParaRPr lang="en-US" sz="2000" dirty="0"/>
          </a:p>
        </p:txBody>
      </p:sp>
      <p:sp>
        <p:nvSpPr>
          <p:cNvPr id="10" name="Text Placeholder 9">
            <a:extLst>
              <a:ext uri="{FF2B5EF4-FFF2-40B4-BE49-F238E27FC236}">
                <a16:creationId xmlns:a16="http://schemas.microsoft.com/office/drawing/2014/main" id="{F5799FF8-597D-2F5D-7F5B-7CD56D9FAF8D}"/>
              </a:ext>
            </a:extLst>
          </p:cNvPr>
          <p:cNvSpPr>
            <a:spLocks noGrp="1"/>
          </p:cNvSpPr>
          <p:nvPr>
            <p:ph type="body" sz="quarter" idx="22"/>
          </p:nvPr>
        </p:nvSpPr>
        <p:spPr>
          <a:xfrm>
            <a:off x="6744596" y="4156849"/>
            <a:ext cx="4006976" cy="287037"/>
          </a:xfrm>
        </p:spPr>
        <p:txBody>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Bringing It All Together: Driving Sales Success </a:t>
            </a:r>
            <a:endParaRPr lang="en-US" sz="2000" dirty="0"/>
          </a:p>
        </p:txBody>
      </p:sp>
      <p:sp>
        <p:nvSpPr>
          <p:cNvPr id="11" name="Text Placeholder 10">
            <a:extLst>
              <a:ext uri="{FF2B5EF4-FFF2-40B4-BE49-F238E27FC236}">
                <a16:creationId xmlns:a16="http://schemas.microsoft.com/office/drawing/2014/main" id="{889C2EDD-9A1D-81B4-BF2C-B3B52F0DCB21}"/>
              </a:ext>
            </a:extLst>
          </p:cNvPr>
          <p:cNvSpPr>
            <a:spLocks noGrp="1"/>
          </p:cNvSpPr>
          <p:nvPr>
            <p:ph type="body" sz="quarter" idx="31"/>
          </p:nvPr>
        </p:nvSpPr>
        <p:spPr/>
        <p:txBody>
          <a:bodyPr/>
          <a:lstStyle/>
          <a:p>
            <a:endParaRPr lang="en-US" dirty="0"/>
          </a:p>
        </p:txBody>
      </p:sp>
      <p:sp>
        <p:nvSpPr>
          <p:cNvPr id="16" name="Text Placeholder 15">
            <a:extLst>
              <a:ext uri="{FF2B5EF4-FFF2-40B4-BE49-F238E27FC236}">
                <a16:creationId xmlns:a16="http://schemas.microsoft.com/office/drawing/2014/main" id="{3EE2229E-25C4-EE04-9AC4-3ABBDD5F8751}"/>
              </a:ext>
            </a:extLst>
          </p:cNvPr>
          <p:cNvSpPr>
            <a:spLocks noGrp="1"/>
          </p:cNvSpPr>
          <p:nvPr>
            <p:ph type="body" sz="quarter" idx="44"/>
          </p:nvPr>
        </p:nvSpPr>
        <p:spPr>
          <a:xfrm>
            <a:off x="6868229" y="2261217"/>
            <a:ext cx="439737" cy="36576"/>
          </a:xfrm>
        </p:spPr>
        <p:txBody>
          <a:bodyPr/>
          <a:lstStyle/>
          <a:p>
            <a:endParaRPr lang="en-US" dirty="0"/>
          </a:p>
        </p:txBody>
      </p:sp>
      <p:sp>
        <p:nvSpPr>
          <p:cNvPr id="17" name="Text Placeholder 16">
            <a:extLst>
              <a:ext uri="{FF2B5EF4-FFF2-40B4-BE49-F238E27FC236}">
                <a16:creationId xmlns:a16="http://schemas.microsoft.com/office/drawing/2014/main" id="{1B9A4F11-FD00-CBBC-CE7E-381039766761}"/>
              </a:ext>
            </a:extLst>
          </p:cNvPr>
          <p:cNvSpPr>
            <a:spLocks noGrp="1"/>
          </p:cNvSpPr>
          <p:nvPr>
            <p:ph type="body" sz="quarter" idx="45"/>
          </p:nvPr>
        </p:nvSpPr>
        <p:spPr>
          <a:xfrm>
            <a:off x="6868228" y="3820274"/>
            <a:ext cx="439737" cy="36576"/>
          </a:xfrm>
        </p:spPr>
        <p:txBody>
          <a:bodyPr/>
          <a:lstStyle/>
          <a:p>
            <a:endParaRPr lang="en-US" dirty="0"/>
          </a:p>
        </p:txBody>
      </p:sp>
      <p:sp>
        <p:nvSpPr>
          <p:cNvPr id="18" name="Text Placeholder 17">
            <a:extLst>
              <a:ext uri="{FF2B5EF4-FFF2-40B4-BE49-F238E27FC236}">
                <a16:creationId xmlns:a16="http://schemas.microsoft.com/office/drawing/2014/main" id="{15573DE3-FD5C-271F-C393-F1AF23CEDF53}"/>
              </a:ext>
            </a:extLst>
          </p:cNvPr>
          <p:cNvSpPr>
            <a:spLocks noGrp="1"/>
          </p:cNvSpPr>
          <p:nvPr>
            <p:ph type="body" sz="quarter" idx="46"/>
          </p:nvPr>
        </p:nvSpPr>
        <p:spPr/>
        <p:txBody>
          <a:bodyPr/>
          <a:lstStyle/>
          <a:p>
            <a:endParaRPr lang="en-US"/>
          </a:p>
        </p:txBody>
      </p:sp>
      <p:sp>
        <p:nvSpPr>
          <p:cNvPr id="19" name="Text Placeholder 9">
            <a:extLst>
              <a:ext uri="{FF2B5EF4-FFF2-40B4-BE49-F238E27FC236}">
                <a16:creationId xmlns:a16="http://schemas.microsoft.com/office/drawing/2014/main" id="{4A301BB5-DC83-D8F2-AB6B-8FCAAFBF06CB}"/>
              </a:ext>
            </a:extLst>
          </p:cNvPr>
          <p:cNvSpPr txBox="1">
            <a:spLocks/>
          </p:cNvSpPr>
          <p:nvPr/>
        </p:nvSpPr>
        <p:spPr>
          <a:xfrm>
            <a:off x="6744596" y="5411589"/>
            <a:ext cx="4006976" cy="287037"/>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1600" b="1" kern="1200">
                <a:solidFill>
                  <a:schemeClr val="accent5"/>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Times New Roman" panose="02020603050405020304" pitchFamily="18" charset="0"/>
              </a:rPr>
              <a:t>Q &amp; A Session</a:t>
            </a:r>
            <a:endParaRPr lang="en-US" sz="2000" dirty="0"/>
          </a:p>
        </p:txBody>
      </p:sp>
      <p:pic>
        <p:nvPicPr>
          <p:cNvPr id="21" name="Picture 20">
            <a:extLst>
              <a:ext uri="{FF2B5EF4-FFF2-40B4-BE49-F238E27FC236}">
                <a16:creationId xmlns:a16="http://schemas.microsoft.com/office/drawing/2014/main" id="{3D8C0612-87CC-8023-69A2-125C56739A83}"/>
              </a:ext>
            </a:extLst>
          </p:cNvPr>
          <p:cNvPicPr>
            <a:picLocks noChangeAspect="1"/>
          </p:cNvPicPr>
          <p:nvPr/>
        </p:nvPicPr>
        <p:blipFill>
          <a:blip r:embed="rId2"/>
          <a:stretch>
            <a:fillRect/>
          </a:stretch>
        </p:blipFill>
        <p:spPr>
          <a:xfrm>
            <a:off x="6868228" y="5157982"/>
            <a:ext cx="438950" cy="36579"/>
          </a:xfrm>
          <a:prstGeom prst="rect">
            <a:avLst/>
          </a:prstGeom>
        </p:spPr>
      </p:pic>
      <p:sp>
        <p:nvSpPr>
          <p:cNvPr id="22" name="TextBox 21">
            <a:extLst>
              <a:ext uri="{FF2B5EF4-FFF2-40B4-BE49-F238E27FC236}">
                <a16:creationId xmlns:a16="http://schemas.microsoft.com/office/drawing/2014/main" id="{5D0656B9-E805-DB97-CFED-633BBD528407}"/>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23" name="TextBox 22">
            <a:extLst>
              <a:ext uri="{FF2B5EF4-FFF2-40B4-BE49-F238E27FC236}">
                <a16:creationId xmlns:a16="http://schemas.microsoft.com/office/drawing/2014/main" id="{ABF9923C-AAC9-1351-BF53-EE8503724016}"/>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Tree>
    <p:extLst>
      <p:ext uri="{BB962C8B-B14F-4D97-AF65-F5344CB8AC3E}">
        <p14:creationId xmlns:p14="http://schemas.microsoft.com/office/powerpoint/2010/main" val="3303361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5BBDC-3346-A2B8-6E87-B4D071E3C8B1}"/>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4650AACB-6685-DE27-EE37-39E9E735030B}"/>
              </a:ext>
            </a:extLst>
          </p:cNvPr>
          <p:cNvSpPr>
            <a:spLocks noGrp="1"/>
          </p:cNvSpPr>
          <p:nvPr>
            <p:ph type="body" sz="quarter" idx="15"/>
          </p:nvPr>
        </p:nvSpPr>
        <p:spPr>
          <a:xfrm>
            <a:off x="3221206" y="6472917"/>
            <a:ext cx="3957639" cy="191636"/>
          </a:xfrm>
        </p:spPr>
        <p:txBody>
          <a:bodyPr/>
          <a:lstStyle/>
          <a:p>
            <a:r>
              <a:rPr lang="en-US" sz="933" dirty="0"/>
              <a:t>For financial professional use only.</a:t>
            </a:r>
          </a:p>
        </p:txBody>
      </p:sp>
      <p:sp>
        <p:nvSpPr>
          <p:cNvPr id="15" name="Text Placeholder 14">
            <a:extLst>
              <a:ext uri="{FF2B5EF4-FFF2-40B4-BE49-F238E27FC236}">
                <a16:creationId xmlns:a16="http://schemas.microsoft.com/office/drawing/2014/main" id="{8AD902E3-0821-3FE7-F4EC-5BEFF963F2C6}"/>
              </a:ext>
            </a:extLst>
          </p:cNvPr>
          <p:cNvSpPr>
            <a:spLocks noGrp="1"/>
          </p:cNvSpPr>
          <p:nvPr>
            <p:ph type="body" sz="quarter" idx="17"/>
          </p:nvPr>
        </p:nvSpPr>
        <p:spPr>
          <a:xfrm>
            <a:off x="1308918" y="2579220"/>
            <a:ext cx="9834579" cy="1363165"/>
          </a:xfrm>
        </p:spPr>
        <p:txBody>
          <a:bodyPr/>
          <a:lstStyle/>
          <a:p>
            <a:pPr algn="ctr"/>
            <a:r>
              <a:rPr lang="en-US" sz="4267" dirty="0">
                <a:solidFill>
                  <a:schemeClr val="tx1">
                    <a:lumMod val="65000"/>
                    <a:lumOff val="35000"/>
                  </a:schemeClr>
                </a:solidFill>
              </a:rPr>
              <a:t>Case Study</a:t>
            </a:r>
            <a:endParaRPr lang="en-US" sz="4000" b="0" i="1" dirty="0">
              <a:solidFill>
                <a:schemeClr val="tx1">
                  <a:lumMod val="65000"/>
                  <a:lumOff val="35000"/>
                </a:schemeClr>
              </a:solidFill>
            </a:endParaRPr>
          </a:p>
        </p:txBody>
      </p:sp>
      <p:sp>
        <p:nvSpPr>
          <p:cNvPr id="19" name="Text Placeholder 18">
            <a:extLst>
              <a:ext uri="{FF2B5EF4-FFF2-40B4-BE49-F238E27FC236}">
                <a16:creationId xmlns:a16="http://schemas.microsoft.com/office/drawing/2014/main" id="{5C9A0F06-B8AF-AA82-F264-36D0E34D5148}"/>
              </a:ext>
            </a:extLst>
          </p:cNvPr>
          <p:cNvSpPr>
            <a:spLocks noGrp="1"/>
          </p:cNvSpPr>
          <p:nvPr>
            <p:ph type="body" sz="quarter" idx="21"/>
          </p:nvPr>
        </p:nvSpPr>
        <p:spPr/>
        <p:txBody>
          <a:bodyPr/>
          <a:lstStyle/>
          <a:p>
            <a:r>
              <a:rPr lang="en-US" sz="933" dirty="0"/>
              <a:t>© 2025 Penn Mutual.  All rights reserved.</a:t>
            </a:r>
            <a:endParaRPr lang="en-US" dirty="0"/>
          </a:p>
        </p:txBody>
      </p:sp>
      <p:sp>
        <p:nvSpPr>
          <p:cNvPr id="5" name="Text Box 18">
            <a:extLst>
              <a:ext uri="{FF2B5EF4-FFF2-40B4-BE49-F238E27FC236}">
                <a16:creationId xmlns:a16="http://schemas.microsoft.com/office/drawing/2014/main" id="{BC7D911F-6A52-F704-5687-24AB0C419905}"/>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FFFFFF">
                    <a:lumMod val="75000"/>
                  </a:srgbClr>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30</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Tree>
    <p:extLst>
      <p:ext uri="{BB962C8B-B14F-4D97-AF65-F5344CB8AC3E}">
        <p14:creationId xmlns:p14="http://schemas.microsoft.com/office/powerpoint/2010/main" val="62694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A42C90C-62E6-46C8-91B5-0C7A0E844659}"/>
              </a:ext>
            </a:extLst>
          </p:cNvPr>
          <p:cNvSpPr>
            <a:spLocks noGrp="1"/>
          </p:cNvSpPr>
          <p:nvPr>
            <p:ph type="body" sz="quarter" idx="13"/>
          </p:nvPr>
        </p:nvSpPr>
        <p:spPr>
          <a:xfrm>
            <a:off x="663662" y="433179"/>
            <a:ext cx="11463381" cy="1424129"/>
          </a:xfrm>
        </p:spPr>
        <p:txBody>
          <a:bodyPr/>
          <a:lstStyle/>
          <a:p>
            <a:r>
              <a:rPr lang="en-US" dirty="0"/>
              <a:t>Case Study: Lifetime Income and Providing a Legacy </a:t>
            </a:r>
          </a:p>
        </p:txBody>
      </p:sp>
      <p:sp>
        <p:nvSpPr>
          <p:cNvPr id="7" name="Text Placeholder 6">
            <a:extLst>
              <a:ext uri="{FF2B5EF4-FFF2-40B4-BE49-F238E27FC236}">
                <a16:creationId xmlns:a16="http://schemas.microsoft.com/office/drawing/2014/main" id="{52D6148E-0158-BDD1-1546-1B942AE52886}"/>
              </a:ext>
            </a:extLst>
          </p:cNvPr>
          <p:cNvSpPr>
            <a:spLocks noGrp="1"/>
          </p:cNvSpPr>
          <p:nvPr>
            <p:ph type="body" sz="quarter" idx="14"/>
          </p:nvPr>
        </p:nvSpPr>
        <p:spPr>
          <a:xfrm>
            <a:off x="5552549" y="2579691"/>
            <a:ext cx="2096389" cy="605573"/>
          </a:xfrm>
        </p:spPr>
        <p:txBody>
          <a:bodyPr/>
          <a:lstStyle/>
          <a:p>
            <a:r>
              <a:rPr lang="en-US" sz="1200" dirty="0"/>
              <a:t>John and Jane recently sold their business</a:t>
            </a:r>
          </a:p>
          <a:p>
            <a:r>
              <a:rPr lang="en-US" sz="1200" dirty="0"/>
              <a:t>Both Age 60 </a:t>
            </a:r>
            <a:endParaRPr lang="en-US" dirty="0"/>
          </a:p>
        </p:txBody>
      </p:sp>
      <p:sp>
        <p:nvSpPr>
          <p:cNvPr id="8" name="Text Placeholder 7">
            <a:extLst>
              <a:ext uri="{FF2B5EF4-FFF2-40B4-BE49-F238E27FC236}">
                <a16:creationId xmlns:a16="http://schemas.microsoft.com/office/drawing/2014/main" id="{2FE04F9D-5FE3-0E83-794D-14B0FD8F744B}"/>
              </a:ext>
            </a:extLst>
          </p:cNvPr>
          <p:cNvSpPr>
            <a:spLocks noGrp="1"/>
          </p:cNvSpPr>
          <p:nvPr>
            <p:ph type="body" sz="quarter" idx="15"/>
          </p:nvPr>
        </p:nvSpPr>
        <p:spPr/>
        <p:txBody>
          <a:bodyPr/>
          <a:lstStyle/>
          <a:p>
            <a:r>
              <a:rPr lang="en-US" dirty="0"/>
              <a:t>Goals</a:t>
            </a:r>
          </a:p>
        </p:txBody>
      </p:sp>
      <p:sp>
        <p:nvSpPr>
          <p:cNvPr id="12" name="Text Placeholder 11">
            <a:extLst>
              <a:ext uri="{FF2B5EF4-FFF2-40B4-BE49-F238E27FC236}">
                <a16:creationId xmlns:a16="http://schemas.microsoft.com/office/drawing/2014/main" id="{F5A81095-A953-476F-2C50-E208618EBA0C}"/>
              </a:ext>
            </a:extLst>
          </p:cNvPr>
          <p:cNvSpPr>
            <a:spLocks noGrp="1"/>
          </p:cNvSpPr>
          <p:nvPr>
            <p:ph type="body" sz="quarter" idx="23"/>
          </p:nvPr>
        </p:nvSpPr>
        <p:spPr>
          <a:xfrm>
            <a:off x="5571082" y="3521689"/>
            <a:ext cx="2077856" cy="1449663"/>
          </a:xfrm>
        </p:spPr>
        <p:txBody>
          <a:bodyPr/>
          <a:lstStyle/>
          <a:p>
            <a:pPr marL="171450" indent="-171450">
              <a:buFont typeface="Arial" panose="020B0604020202020204" pitchFamily="34" charset="0"/>
              <a:buChar char="•"/>
            </a:pPr>
            <a:r>
              <a:rPr lang="en-US" sz="1200" dirty="0"/>
              <a:t>After settlement, they have $3M for planning as a result of the sale</a:t>
            </a:r>
          </a:p>
          <a:p>
            <a:pPr marL="171450" indent="-171450">
              <a:buFont typeface="Arial" panose="020B0604020202020204" pitchFamily="34" charset="0"/>
              <a:buChar char="•"/>
            </a:pPr>
            <a:r>
              <a:rPr lang="en-US" sz="1200" dirty="0"/>
              <a:t>Have additional assets outside of this from a lifetime of saving and investing </a:t>
            </a:r>
          </a:p>
          <a:p>
            <a:pPr marL="171450" indent="-171450">
              <a:buFont typeface="Arial" panose="020B0604020202020204" pitchFamily="34" charset="0"/>
              <a:buChar char="•"/>
            </a:pPr>
            <a:r>
              <a:rPr lang="en-US" sz="1200" dirty="0"/>
              <a:t>Have three adult sons that were also heavily involved in the business</a:t>
            </a:r>
          </a:p>
          <a:p>
            <a:endParaRPr lang="en-US" dirty="0"/>
          </a:p>
        </p:txBody>
      </p:sp>
      <p:sp>
        <p:nvSpPr>
          <p:cNvPr id="13" name="Text Placeholder 12">
            <a:extLst>
              <a:ext uri="{FF2B5EF4-FFF2-40B4-BE49-F238E27FC236}">
                <a16:creationId xmlns:a16="http://schemas.microsoft.com/office/drawing/2014/main" id="{E991DDCB-AF5D-DC4A-7304-531BF16CAB11}"/>
              </a:ext>
            </a:extLst>
          </p:cNvPr>
          <p:cNvSpPr>
            <a:spLocks noGrp="1"/>
          </p:cNvSpPr>
          <p:nvPr>
            <p:ph type="body" sz="quarter" idx="24"/>
          </p:nvPr>
        </p:nvSpPr>
        <p:spPr/>
        <p:txBody>
          <a:bodyPr/>
          <a:lstStyle/>
          <a:p>
            <a:pPr marL="285750" indent="-285750">
              <a:buFont typeface="Arial" panose="020B0604020202020204" pitchFamily="34" charset="0"/>
              <a:buChar char="•"/>
            </a:pPr>
            <a:r>
              <a:rPr lang="en-US" dirty="0"/>
              <a:t>Annual income need of $120,000</a:t>
            </a:r>
          </a:p>
          <a:p>
            <a:pPr marL="285750" indent="-285750">
              <a:buFont typeface="Arial" panose="020B0604020202020204" pitchFamily="34" charset="0"/>
              <a:buChar char="•"/>
            </a:pPr>
            <a:r>
              <a:rPr lang="en-US" dirty="0"/>
              <a:t>Would like to leave each son $1M at last death</a:t>
            </a:r>
          </a:p>
          <a:p>
            <a:pPr marL="285750" indent="-285750">
              <a:buFont typeface="Arial" panose="020B0604020202020204" pitchFamily="34" charset="0"/>
              <a:buChar char="•"/>
            </a:pPr>
            <a:r>
              <a:rPr lang="en-US" dirty="0"/>
              <a:t>Would like at least $100,000 available now for three trips planned over the next 18 months</a:t>
            </a:r>
          </a:p>
          <a:p>
            <a:endParaRPr lang="en-US" dirty="0"/>
          </a:p>
        </p:txBody>
      </p:sp>
      <p:sp>
        <p:nvSpPr>
          <p:cNvPr id="15" name="Text Placeholder 14">
            <a:extLst>
              <a:ext uri="{FF2B5EF4-FFF2-40B4-BE49-F238E27FC236}">
                <a16:creationId xmlns:a16="http://schemas.microsoft.com/office/drawing/2014/main" id="{69860FE5-916E-5106-66A1-E2E637630557}"/>
              </a:ext>
            </a:extLst>
          </p:cNvPr>
          <p:cNvSpPr>
            <a:spLocks noGrp="1"/>
          </p:cNvSpPr>
          <p:nvPr>
            <p:ph type="body" sz="quarter" idx="31"/>
          </p:nvPr>
        </p:nvSpPr>
        <p:spPr/>
        <p:txBody>
          <a:bodyPr/>
          <a:lstStyle/>
          <a:p>
            <a:endParaRPr lang="en-US"/>
          </a:p>
        </p:txBody>
      </p:sp>
      <p:pic>
        <p:nvPicPr>
          <p:cNvPr id="17" name="Picture 16">
            <a:extLst>
              <a:ext uri="{FF2B5EF4-FFF2-40B4-BE49-F238E27FC236}">
                <a16:creationId xmlns:a16="http://schemas.microsoft.com/office/drawing/2014/main" id="{F5C66FF3-D813-FBA0-9302-75A25E2C1897}"/>
              </a:ext>
            </a:extLst>
          </p:cNvPr>
          <p:cNvPicPr>
            <a:picLocks noChangeAspect="1"/>
          </p:cNvPicPr>
          <p:nvPr/>
        </p:nvPicPr>
        <p:blipFill>
          <a:blip r:embed="rId2"/>
          <a:stretch>
            <a:fillRect/>
          </a:stretch>
        </p:blipFill>
        <p:spPr>
          <a:xfrm>
            <a:off x="1757642" y="2547887"/>
            <a:ext cx="2936967" cy="3079321"/>
          </a:xfrm>
          <a:prstGeom prst="rect">
            <a:avLst/>
          </a:prstGeom>
        </p:spPr>
      </p:pic>
      <p:sp>
        <p:nvSpPr>
          <p:cNvPr id="4" name="TextBox 3">
            <a:extLst>
              <a:ext uri="{FF2B5EF4-FFF2-40B4-BE49-F238E27FC236}">
                <a16:creationId xmlns:a16="http://schemas.microsoft.com/office/drawing/2014/main" id="{8E24C95D-180B-E339-B1CE-132066FD5DF5}"/>
              </a:ext>
            </a:extLst>
          </p:cNvPr>
          <p:cNvSpPr txBox="1"/>
          <p:nvPr/>
        </p:nvSpPr>
        <p:spPr>
          <a:xfrm>
            <a:off x="4921352" y="6396420"/>
            <a:ext cx="2507673" cy="215444"/>
          </a:xfrm>
          <a:prstGeom prst="rect">
            <a:avLst/>
          </a:prstGeom>
          <a:noFill/>
        </p:spPr>
        <p:txBody>
          <a:bodyPr wrap="square" rtlCol="0">
            <a:spAutoFit/>
          </a:bodyPr>
          <a:lstStyle/>
          <a:p>
            <a:pPr algn="ctr" defTabSz="609585" fontAlgn="base">
              <a:spcBef>
                <a:spcPct val="0"/>
              </a:spcBef>
              <a:spcAft>
                <a:spcPct val="0"/>
              </a:spcAft>
              <a:defRPr/>
            </a:pPr>
            <a:r>
              <a:rPr lang="en-US" sz="800" dirty="0">
                <a:solidFill>
                  <a:srgbClr val="000000"/>
                </a:solidFill>
                <a:latin typeface="Arial" charset="0"/>
                <a:cs typeface="Arial" charset="0"/>
              </a:rPr>
              <a:t>For financial professional use only.</a:t>
            </a:r>
          </a:p>
        </p:txBody>
      </p:sp>
      <p:sp>
        <p:nvSpPr>
          <p:cNvPr id="5" name="Footer Placeholder 4">
            <a:extLst>
              <a:ext uri="{FF2B5EF4-FFF2-40B4-BE49-F238E27FC236}">
                <a16:creationId xmlns:a16="http://schemas.microsoft.com/office/drawing/2014/main" id="{2180D242-03D6-E172-1DAB-8B882CB5707B}"/>
              </a:ext>
            </a:extLst>
          </p:cNvPr>
          <p:cNvSpPr txBox="1">
            <a:spLocks/>
          </p:cNvSpPr>
          <p:nvPr/>
        </p:nvSpPr>
        <p:spPr>
          <a:xfrm>
            <a:off x="8751570" y="6398997"/>
            <a:ext cx="2905156" cy="212483"/>
          </a:xfrm>
          <a:prstGeom prst="rect">
            <a:avLst/>
          </a:prstGeom>
          <a:solidFill>
            <a:srgbClr val="FFFFFF"/>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2025 Penn Mutual. All rights reserved.</a:t>
            </a:r>
          </a:p>
        </p:txBody>
      </p:sp>
    </p:spTree>
    <p:extLst>
      <p:ext uri="{BB962C8B-B14F-4D97-AF65-F5344CB8AC3E}">
        <p14:creationId xmlns:p14="http://schemas.microsoft.com/office/powerpoint/2010/main" val="694872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7A35-D45A-34F0-003D-3A3EFF2A9C90}"/>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905AADE2-474E-8611-4E8D-B7B691F7EFEE}"/>
              </a:ext>
            </a:extLst>
          </p:cNvPr>
          <p:cNvSpPr>
            <a:spLocks noGrp="1"/>
          </p:cNvSpPr>
          <p:nvPr>
            <p:ph type="body" sz="quarter" idx="27"/>
          </p:nvPr>
        </p:nvSpPr>
        <p:spPr/>
        <p:txBody>
          <a:bodyPr/>
          <a:lstStyle/>
          <a:p>
            <a:r>
              <a:rPr lang="en-US" sz="3600" dirty="0"/>
              <a:t>SPIA</a:t>
            </a:r>
          </a:p>
        </p:txBody>
      </p:sp>
      <p:sp>
        <p:nvSpPr>
          <p:cNvPr id="26" name="Text Placeholder 25">
            <a:extLst>
              <a:ext uri="{FF2B5EF4-FFF2-40B4-BE49-F238E27FC236}">
                <a16:creationId xmlns:a16="http://schemas.microsoft.com/office/drawing/2014/main" id="{7F04F366-AEEE-F479-868B-E7066B5D2095}"/>
              </a:ext>
            </a:extLst>
          </p:cNvPr>
          <p:cNvSpPr>
            <a:spLocks noGrp="1"/>
          </p:cNvSpPr>
          <p:nvPr>
            <p:ph type="body" sz="quarter" idx="44"/>
          </p:nvPr>
        </p:nvSpPr>
        <p:spPr/>
        <p:txBody>
          <a:bodyPr/>
          <a:lstStyle/>
          <a:p>
            <a:r>
              <a:rPr lang="en-US" sz="3600" dirty="0"/>
              <a:t>DVA</a:t>
            </a:r>
          </a:p>
        </p:txBody>
      </p:sp>
      <p:sp>
        <p:nvSpPr>
          <p:cNvPr id="27" name="Text Placeholder 26">
            <a:extLst>
              <a:ext uri="{FF2B5EF4-FFF2-40B4-BE49-F238E27FC236}">
                <a16:creationId xmlns:a16="http://schemas.microsoft.com/office/drawing/2014/main" id="{56B08445-1F07-70C3-B018-CB760D2B3C3A}"/>
              </a:ext>
            </a:extLst>
          </p:cNvPr>
          <p:cNvSpPr>
            <a:spLocks noGrp="1"/>
          </p:cNvSpPr>
          <p:nvPr>
            <p:ph type="body" sz="quarter" idx="45"/>
          </p:nvPr>
        </p:nvSpPr>
        <p:spPr/>
        <p:txBody>
          <a:bodyPr/>
          <a:lstStyle/>
          <a:p>
            <a:r>
              <a:rPr lang="en-US" sz="3600" dirty="0"/>
              <a:t>SPVUL</a:t>
            </a:r>
          </a:p>
        </p:txBody>
      </p:sp>
      <p:sp>
        <p:nvSpPr>
          <p:cNvPr id="16" name="Text Placeholder 15">
            <a:extLst>
              <a:ext uri="{FF2B5EF4-FFF2-40B4-BE49-F238E27FC236}">
                <a16:creationId xmlns:a16="http://schemas.microsoft.com/office/drawing/2014/main" id="{7E368975-FF44-7A3F-EF95-79F816092BCB}"/>
              </a:ext>
            </a:extLst>
          </p:cNvPr>
          <p:cNvSpPr>
            <a:spLocks noGrp="1"/>
          </p:cNvSpPr>
          <p:nvPr>
            <p:ph type="body" sz="quarter" idx="12"/>
          </p:nvPr>
        </p:nvSpPr>
        <p:spPr>
          <a:xfrm>
            <a:off x="-5727" y="369024"/>
            <a:ext cx="12192000" cy="813444"/>
          </a:xfrm>
        </p:spPr>
        <p:txBody>
          <a:bodyPr/>
          <a:lstStyle/>
          <a:p>
            <a:r>
              <a:rPr lang="en-US" sz="4000" dirty="0">
                <a:solidFill>
                  <a:srgbClr val="000000"/>
                </a:solidFill>
              </a:rPr>
              <a:t>How to Breakdown their $3M Investment to Accomplish their Goals</a:t>
            </a:r>
          </a:p>
          <a:p>
            <a:endParaRPr lang="en-US" dirty="0"/>
          </a:p>
        </p:txBody>
      </p:sp>
      <p:sp>
        <p:nvSpPr>
          <p:cNvPr id="23" name="Text Placeholder 22">
            <a:extLst>
              <a:ext uri="{FF2B5EF4-FFF2-40B4-BE49-F238E27FC236}">
                <a16:creationId xmlns:a16="http://schemas.microsoft.com/office/drawing/2014/main" id="{BE8767C6-89D7-F0E1-05BA-8BF1C24D6200}"/>
              </a:ext>
            </a:extLst>
          </p:cNvPr>
          <p:cNvSpPr>
            <a:spLocks noGrp="1"/>
          </p:cNvSpPr>
          <p:nvPr>
            <p:ph type="body" sz="quarter" idx="41"/>
          </p:nvPr>
        </p:nvSpPr>
        <p:spPr>
          <a:xfrm>
            <a:off x="821004" y="4307235"/>
            <a:ext cx="3256360" cy="1301118"/>
          </a:xfrm>
        </p:spPr>
        <p:txBody>
          <a:bodyPr/>
          <a:lstStyle/>
          <a:p>
            <a:pPr>
              <a:lnSpc>
                <a:spcPct val="100000"/>
              </a:lnSpc>
              <a:spcBef>
                <a:spcPts val="0"/>
              </a:spcBef>
            </a:pPr>
            <a:r>
              <a:rPr lang="en-US" b="1" dirty="0"/>
              <a:t>SPIA 1: </a:t>
            </a:r>
            <a:r>
              <a:rPr lang="en-US" dirty="0"/>
              <a:t>Meets $120k annual income goal for 10 years</a:t>
            </a:r>
          </a:p>
          <a:p>
            <a:pPr>
              <a:lnSpc>
                <a:spcPct val="100000"/>
              </a:lnSpc>
              <a:spcBef>
                <a:spcPts val="0"/>
              </a:spcBef>
            </a:pPr>
            <a:r>
              <a:rPr lang="en-US" b="1" dirty="0"/>
              <a:t>$973,829.14 Invested</a:t>
            </a:r>
          </a:p>
          <a:p>
            <a:pPr>
              <a:lnSpc>
                <a:spcPct val="100000"/>
              </a:lnSpc>
              <a:spcBef>
                <a:spcPts val="0"/>
              </a:spcBef>
            </a:pPr>
            <a:endParaRPr lang="en-US" b="1" dirty="0"/>
          </a:p>
          <a:p>
            <a:pPr>
              <a:lnSpc>
                <a:spcPct val="100000"/>
              </a:lnSpc>
              <a:spcBef>
                <a:spcPts val="0"/>
              </a:spcBef>
            </a:pPr>
            <a:r>
              <a:rPr lang="en-US" b="1" dirty="0"/>
              <a:t>SPIA 2: </a:t>
            </a:r>
            <a:r>
              <a:rPr lang="en-US" dirty="0"/>
              <a:t>Funds SPVUL premiums</a:t>
            </a:r>
          </a:p>
          <a:p>
            <a:pPr>
              <a:lnSpc>
                <a:spcPct val="100000"/>
              </a:lnSpc>
              <a:spcBef>
                <a:spcPts val="0"/>
              </a:spcBef>
            </a:pPr>
            <a:r>
              <a:rPr lang="en-US" b="1" dirty="0"/>
              <a:t>$524,804.81 Invested</a:t>
            </a:r>
          </a:p>
          <a:p>
            <a:pPr algn="l"/>
            <a:endParaRPr lang="en-US" dirty="0"/>
          </a:p>
          <a:p>
            <a:pPr algn="l"/>
            <a:endParaRPr lang="en-US" dirty="0"/>
          </a:p>
        </p:txBody>
      </p:sp>
      <p:sp>
        <p:nvSpPr>
          <p:cNvPr id="24" name="Text Placeholder 23">
            <a:extLst>
              <a:ext uri="{FF2B5EF4-FFF2-40B4-BE49-F238E27FC236}">
                <a16:creationId xmlns:a16="http://schemas.microsoft.com/office/drawing/2014/main" id="{D840BDA6-47D1-9F75-4020-8DFE93F3F593}"/>
              </a:ext>
            </a:extLst>
          </p:cNvPr>
          <p:cNvSpPr>
            <a:spLocks noGrp="1"/>
          </p:cNvSpPr>
          <p:nvPr>
            <p:ph type="body" sz="quarter" idx="42"/>
          </p:nvPr>
        </p:nvSpPr>
        <p:spPr>
          <a:xfrm>
            <a:off x="4462094" y="4307235"/>
            <a:ext cx="3256360" cy="1301118"/>
          </a:xfrm>
        </p:spPr>
        <p:txBody>
          <a:bodyPr/>
          <a:lstStyle/>
          <a:p>
            <a:pPr>
              <a:lnSpc>
                <a:spcPct val="100000"/>
              </a:lnSpc>
              <a:spcBef>
                <a:spcPts val="0"/>
              </a:spcBef>
            </a:pPr>
            <a:r>
              <a:rPr lang="en-US" b="1" dirty="0"/>
              <a:t>GIR: $811,360 Invested</a:t>
            </a:r>
          </a:p>
          <a:p>
            <a:pPr>
              <a:lnSpc>
                <a:spcPct val="100000"/>
              </a:lnSpc>
              <a:spcBef>
                <a:spcPts val="0"/>
              </a:spcBef>
            </a:pPr>
            <a:r>
              <a:rPr lang="en-US" dirty="0"/>
              <a:t>Payments begin in 10 years at age 70 to meet annual income goal</a:t>
            </a:r>
          </a:p>
          <a:p>
            <a:pPr>
              <a:lnSpc>
                <a:spcPct val="100000"/>
              </a:lnSpc>
              <a:spcBef>
                <a:spcPts val="0"/>
              </a:spcBef>
            </a:pPr>
            <a:endParaRPr lang="en-US" b="1" dirty="0"/>
          </a:p>
          <a:p>
            <a:pPr>
              <a:lnSpc>
                <a:spcPct val="100000"/>
              </a:lnSpc>
              <a:spcBef>
                <a:spcPts val="0"/>
              </a:spcBef>
            </a:pPr>
            <a:r>
              <a:rPr lang="en-US" b="1" dirty="0"/>
              <a:t>AIR: $496,900 Invested</a:t>
            </a:r>
          </a:p>
          <a:p>
            <a:pPr>
              <a:lnSpc>
                <a:spcPct val="100000"/>
              </a:lnSpc>
              <a:spcBef>
                <a:spcPts val="0"/>
              </a:spcBef>
            </a:pPr>
            <a:r>
              <a:rPr lang="en-US" dirty="0"/>
              <a:t>Payments begin in 10 years at age 70 to meet annual income goal</a:t>
            </a:r>
          </a:p>
          <a:p>
            <a:endParaRPr lang="en-US" dirty="0"/>
          </a:p>
          <a:p>
            <a:endParaRPr lang="en-US" dirty="0"/>
          </a:p>
        </p:txBody>
      </p:sp>
      <p:sp>
        <p:nvSpPr>
          <p:cNvPr id="25" name="Text Placeholder 24">
            <a:extLst>
              <a:ext uri="{FF2B5EF4-FFF2-40B4-BE49-F238E27FC236}">
                <a16:creationId xmlns:a16="http://schemas.microsoft.com/office/drawing/2014/main" id="{64150CA1-98D8-1C39-D89A-4257983108D3}"/>
              </a:ext>
            </a:extLst>
          </p:cNvPr>
          <p:cNvSpPr>
            <a:spLocks noGrp="1"/>
          </p:cNvSpPr>
          <p:nvPr>
            <p:ph type="body" sz="quarter" idx="43"/>
          </p:nvPr>
        </p:nvSpPr>
        <p:spPr>
          <a:xfrm>
            <a:off x="8013268" y="4307235"/>
            <a:ext cx="3479800" cy="1301118"/>
          </a:xfrm>
        </p:spPr>
        <p:txBody>
          <a:bodyPr/>
          <a:lstStyle/>
          <a:p>
            <a:r>
              <a:rPr lang="en-US" b="1" dirty="0"/>
              <a:t>$3M Death Benefit</a:t>
            </a:r>
          </a:p>
          <a:p>
            <a:pPr>
              <a:lnSpc>
                <a:spcPct val="100000"/>
              </a:lnSpc>
              <a:spcBef>
                <a:spcPts val="0"/>
              </a:spcBef>
            </a:pPr>
            <a:r>
              <a:rPr lang="en-US" dirty="0"/>
              <a:t>       </a:t>
            </a:r>
          </a:p>
          <a:p>
            <a:pPr>
              <a:lnSpc>
                <a:spcPct val="100000"/>
              </a:lnSpc>
              <a:spcBef>
                <a:spcPts val="0"/>
              </a:spcBef>
            </a:pPr>
            <a:r>
              <a:rPr lang="en-US" dirty="0"/>
              <a:t>10-Pay Funded with:</a:t>
            </a:r>
          </a:p>
          <a:p>
            <a:pPr>
              <a:lnSpc>
                <a:spcPct val="100000"/>
              </a:lnSpc>
              <a:spcBef>
                <a:spcPts val="0"/>
              </a:spcBef>
            </a:pPr>
            <a:r>
              <a:rPr lang="en-US" dirty="0"/>
              <a:t>   </a:t>
            </a:r>
            <a:r>
              <a:rPr lang="en-US" b="1" dirty="0"/>
              <a:t>$72,055 in first year from Cash</a:t>
            </a:r>
          </a:p>
          <a:p>
            <a:pPr>
              <a:lnSpc>
                <a:spcPct val="100000"/>
              </a:lnSpc>
              <a:spcBef>
                <a:spcPts val="0"/>
              </a:spcBef>
            </a:pPr>
            <a:r>
              <a:rPr lang="en-US" dirty="0"/>
              <a:t>       $72,055 in years 2-10 from SPIA 2</a:t>
            </a:r>
          </a:p>
          <a:p>
            <a:endParaRPr lang="en-US" dirty="0"/>
          </a:p>
        </p:txBody>
      </p:sp>
      <p:sp>
        <p:nvSpPr>
          <p:cNvPr id="22" name="Text Placeholder 21">
            <a:extLst>
              <a:ext uri="{FF2B5EF4-FFF2-40B4-BE49-F238E27FC236}">
                <a16:creationId xmlns:a16="http://schemas.microsoft.com/office/drawing/2014/main" id="{AE994829-5655-193A-BCAB-1B715253FBAD}"/>
              </a:ext>
            </a:extLst>
          </p:cNvPr>
          <p:cNvSpPr>
            <a:spLocks noGrp="1"/>
          </p:cNvSpPr>
          <p:nvPr>
            <p:ph type="body" sz="quarter" idx="31"/>
          </p:nvPr>
        </p:nvSpPr>
        <p:spPr>
          <a:xfrm>
            <a:off x="5870405" y="1613612"/>
            <a:ext cx="439737" cy="36576"/>
          </a:xfrm>
        </p:spPr>
        <p:txBody>
          <a:bodyPr/>
          <a:lstStyle/>
          <a:p>
            <a:endParaRPr lang="en-US" dirty="0"/>
          </a:p>
        </p:txBody>
      </p:sp>
      <p:sp>
        <p:nvSpPr>
          <p:cNvPr id="15" name="TextBox 14">
            <a:extLst>
              <a:ext uri="{FF2B5EF4-FFF2-40B4-BE49-F238E27FC236}">
                <a16:creationId xmlns:a16="http://schemas.microsoft.com/office/drawing/2014/main" id="{63E35D64-2F81-0D69-EBA5-E696F5342F63}"/>
              </a:ext>
            </a:extLst>
          </p:cNvPr>
          <p:cNvSpPr txBox="1"/>
          <p:nvPr/>
        </p:nvSpPr>
        <p:spPr>
          <a:xfrm>
            <a:off x="435078" y="5849196"/>
            <a:ext cx="11592232" cy="810543"/>
          </a:xfrm>
          <a:prstGeom prst="rect">
            <a:avLst/>
          </a:prstGeom>
          <a:noFill/>
        </p:spPr>
        <p:txBody>
          <a:bodyPr wrap="square" rtlCol="0">
            <a:spAutoFit/>
          </a:bodyPr>
          <a:lstStyle/>
          <a:p>
            <a:pPr algn="ctr" defTabSz="609585" fontAlgn="base">
              <a:spcBef>
                <a:spcPct val="0"/>
              </a:spcBef>
              <a:spcAft>
                <a:spcPct val="0"/>
              </a:spcAft>
            </a:pPr>
            <a:r>
              <a:rPr lang="en-US" sz="2800" b="1" dirty="0">
                <a:solidFill>
                  <a:srgbClr val="000000"/>
                </a:solidFill>
                <a:latin typeface="+mj-lt"/>
                <a:cs typeface="Arial" charset="0"/>
              </a:rPr>
              <a:t>Leaves $121,051.05 cash available to meet their travel goals </a:t>
            </a:r>
          </a:p>
          <a:p>
            <a:pPr algn="ctr" defTabSz="609585" fontAlgn="base">
              <a:spcBef>
                <a:spcPct val="0"/>
              </a:spcBef>
              <a:spcAft>
                <a:spcPct val="0"/>
              </a:spcAft>
            </a:pPr>
            <a:endParaRPr lang="en-US" sz="1867" b="1" dirty="0">
              <a:solidFill>
                <a:srgbClr val="000000"/>
              </a:solidFill>
              <a:latin typeface="Arial" charset="0"/>
              <a:cs typeface="Arial" charset="0"/>
            </a:endParaRPr>
          </a:p>
        </p:txBody>
      </p:sp>
      <p:sp>
        <p:nvSpPr>
          <p:cNvPr id="4" name="TextBox 3">
            <a:extLst>
              <a:ext uri="{FF2B5EF4-FFF2-40B4-BE49-F238E27FC236}">
                <a16:creationId xmlns:a16="http://schemas.microsoft.com/office/drawing/2014/main" id="{A108C8C1-EB55-1481-1E2B-76844DD71D4C}"/>
              </a:ext>
            </a:extLst>
          </p:cNvPr>
          <p:cNvSpPr txBox="1"/>
          <p:nvPr/>
        </p:nvSpPr>
        <p:spPr>
          <a:xfrm>
            <a:off x="4921352" y="6396420"/>
            <a:ext cx="2507673" cy="215444"/>
          </a:xfrm>
          <a:prstGeom prst="rect">
            <a:avLst/>
          </a:prstGeom>
          <a:noFill/>
        </p:spPr>
        <p:txBody>
          <a:bodyPr wrap="square" rtlCol="0">
            <a:spAutoFit/>
          </a:bodyPr>
          <a:lstStyle/>
          <a:p>
            <a:pPr algn="ctr" defTabSz="609585" fontAlgn="base">
              <a:spcBef>
                <a:spcPct val="0"/>
              </a:spcBef>
              <a:spcAft>
                <a:spcPct val="0"/>
              </a:spcAft>
              <a:defRPr/>
            </a:pPr>
            <a:r>
              <a:rPr lang="en-US" sz="800" dirty="0">
                <a:solidFill>
                  <a:srgbClr val="000000"/>
                </a:solidFill>
                <a:latin typeface="Arial" charset="0"/>
                <a:cs typeface="Arial" charset="0"/>
              </a:rPr>
              <a:t>For financial professional use only.</a:t>
            </a:r>
          </a:p>
        </p:txBody>
      </p:sp>
      <p:sp>
        <p:nvSpPr>
          <p:cNvPr id="5" name="Footer Placeholder 4">
            <a:extLst>
              <a:ext uri="{FF2B5EF4-FFF2-40B4-BE49-F238E27FC236}">
                <a16:creationId xmlns:a16="http://schemas.microsoft.com/office/drawing/2014/main" id="{8B96A2F1-0DF0-18D8-E779-0616532B55E0}"/>
              </a:ext>
            </a:extLst>
          </p:cNvPr>
          <p:cNvSpPr txBox="1">
            <a:spLocks/>
          </p:cNvSpPr>
          <p:nvPr/>
        </p:nvSpPr>
        <p:spPr>
          <a:xfrm>
            <a:off x="8751569" y="6398997"/>
            <a:ext cx="2741499" cy="212483"/>
          </a:xfrm>
          <a:prstGeom prst="rect">
            <a:avLst/>
          </a:prstGeom>
          <a:solidFill>
            <a:srgbClr val="FFFFFF"/>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2025 Penn Mutual. All rights reserved.</a:t>
            </a:r>
          </a:p>
        </p:txBody>
      </p:sp>
    </p:spTree>
    <p:extLst>
      <p:ext uri="{BB962C8B-B14F-4D97-AF65-F5344CB8AC3E}">
        <p14:creationId xmlns:p14="http://schemas.microsoft.com/office/powerpoint/2010/main" val="1549058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DDB75-F840-477B-E778-01465281C781}"/>
              </a:ext>
            </a:extLst>
          </p:cNvPr>
          <p:cNvSpPr>
            <a:spLocks noChangeAspect="1"/>
          </p:cNvSpPr>
          <p:nvPr/>
        </p:nvSpPr>
        <p:spPr>
          <a:xfrm>
            <a:off x="1152790" y="1647894"/>
            <a:ext cx="2738388" cy="2738388"/>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p:cNvSpPr>
            <a:spLocks noGrp="1"/>
          </p:cNvSpPr>
          <p:nvPr>
            <p:ph type="title"/>
          </p:nvPr>
        </p:nvSpPr>
        <p:spPr/>
        <p:txBody>
          <a:bodyPr/>
          <a:lstStyle/>
          <a:p>
            <a:r>
              <a:rPr lang="en-US" dirty="0"/>
              <a:t>Goal #1: Provide $120,000 in annual income</a:t>
            </a:r>
          </a:p>
        </p:txBody>
      </p:sp>
      <p:sp>
        <p:nvSpPr>
          <p:cNvPr id="3" name="Slide Number Placeholder 2"/>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33</a:t>
            </a:fld>
            <a:endParaRPr lang="en-US" dirty="0">
              <a:solidFill>
                <a:srgbClr val="000000"/>
              </a:solidFill>
            </a:endParaRPr>
          </a:p>
        </p:txBody>
      </p:sp>
      <p:sp>
        <p:nvSpPr>
          <p:cNvPr id="9" name="TextBox 8"/>
          <p:cNvSpPr txBox="1"/>
          <p:nvPr/>
        </p:nvSpPr>
        <p:spPr>
          <a:xfrm>
            <a:off x="1273521" y="986074"/>
            <a:ext cx="9644959" cy="205121"/>
          </a:xfrm>
          <a:prstGeom prst="rect">
            <a:avLst/>
          </a:prstGeom>
          <a:noFill/>
        </p:spPr>
        <p:txBody>
          <a:bodyPr wrap="square" lIns="0" tIns="0" rIns="0" bIns="0" rtlCol="0">
            <a:spAutoFit/>
          </a:bodyPr>
          <a:lstStyle/>
          <a:p>
            <a:pPr algn="ctr" defTabSz="609585" fontAlgn="base">
              <a:spcBef>
                <a:spcPct val="0"/>
              </a:spcBef>
              <a:spcAft>
                <a:spcPct val="0"/>
              </a:spcAft>
            </a:pPr>
            <a:r>
              <a:rPr lang="en-US" sz="1333" b="1" dirty="0">
                <a:solidFill>
                  <a:srgbClr val="000000"/>
                </a:solidFill>
                <a:latin typeface="Arial" charset="0"/>
                <a:cs typeface="Arial" charset="0"/>
              </a:rPr>
              <a:t>Assumptions: </a:t>
            </a:r>
            <a:r>
              <a:rPr lang="en-US" sz="1333" dirty="0">
                <a:solidFill>
                  <a:srgbClr val="000000"/>
                </a:solidFill>
                <a:latin typeface="Arial" charset="0"/>
                <a:cs typeface="Arial" charset="0"/>
              </a:rPr>
              <a:t>60 year old male, SPIA Period Certain for 10 years</a:t>
            </a:r>
          </a:p>
        </p:txBody>
      </p:sp>
      <p:sp>
        <p:nvSpPr>
          <p:cNvPr id="13" name="TextBox 12">
            <a:extLst>
              <a:ext uri="{FF2B5EF4-FFF2-40B4-BE49-F238E27FC236}">
                <a16:creationId xmlns:a16="http://schemas.microsoft.com/office/drawing/2014/main" id="{6B3B4070-4FC4-D17F-0999-44649E1E924F}"/>
              </a:ext>
            </a:extLst>
          </p:cNvPr>
          <p:cNvSpPr txBox="1"/>
          <p:nvPr/>
        </p:nvSpPr>
        <p:spPr>
          <a:xfrm>
            <a:off x="1432200" y="2310943"/>
            <a:ext cx="2203011" cy="615361"/>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SPIA 1 provides $10,000 per month, or $120,000 per year, for the first ten years</a:t>
            </a:r>
          </a:p>
        </p:txBody>
      </p:sp>
      <p:sp>
        <p:nvSpPr>
          <p:cNvPr id="4" name="TextBox 3"/>
          <p:cNvSpPr txBox="1"/>
          <p:nvPr/>
        </p:nvSpPr>
        <p:spPr>
          <a:xfrm>
            <a:off x="1018153" y="4436925"/>
            <a:ext cx="2873024" cy="379463"/>
          </a:xfrm>
          <a:prstGeom prst="rect">
            <a:avLst/>
          </a:prstGeom>
          <a:noFill/>
        </p:spPr>
        <p:txBody>
          <a:bodyPr wrap="square" rtlCol="0">
            <a:spAutoFit/>
          </a:bodyPr>
          <a:lstStyle/>
          <a:p>
            <a:pPr defTabSz="609585" fontAlgn="base">
              <a:spcBef>
                <a:spcPct val="0"/>
              </a:spcBef>
              <a:spcAft>
                <a:spcPct val="0"/>
              </a:spcAft>
            </a:pPr>
            <a:r>
              <a:rPr lang="en-US" sz="933" dirty="0">
                <a:solidFill>
                  <a:srgbClr val="000000"/>
                </a:solidFill>
                <a:latin typeface="Arial" charset="0"/>
                <a:cs typeface="Arial" charset="0"/>
              </a:rPr>
              <a:t>All guarantees are based on the claims-paying ability of the issuer</a:t>
            </a:r>
          </a:p>
        </p:txBody>
      </p:sp>
      <p:pic>
        <p:nvPicPr>
          <p:cNvPr id="7" name="Picture 6">
            <a:extLst>
              <a:ext uri="{FF2B5EF4-FFF2-40B4-BE49-F238E27FC236}">
                <a16:creationId xmlns:a16="http://schemas.microsoft.com/office/drawing/2014/main" id="{76B4F09C-4B2F-98CF-16C2-AD84C054C41B}"/>
              </a:ext>
            </a:extLst>
          </p:cNvPr>
          <p:cNvPicPr>
            <a:picLocks noChangeAspect="1"/>
          </p:cNvPicPr>
          <p:nvPr/>
        </p:nvPicPr>
        <p:blipFill>
          <a:blip r:embed="rId2"/>
          <a:stretch>
            <a:fillRect/>
          </a:stretch>
        </p:blipFill>
        <p:spPr>
          <a:xfrm>
            <a:off x="4030477" y="1474440"/>
            <a:ext cx="7878274" cy="3496163"/>
          </a:xfrm>
          <a:prstGeom prst="rect">
            <a:avLst/>
          </a:prstGeom>
        </p:spPr>
      </p:pic>
      <p:sp>
        <p:nvSpPr>
          <p:cNvPr id="10" name="TextBox 9">
            <a:extLst>
              <a:ext uri="{FF2B5EF4-FFF2-40B4-BE49-F238E27FC236}">
                <a16:creationId xmlns:a16="http://schemas.microsoft.com/office/drawing/2014/main" id="{222B0285-9DE1-88E1-B43E-0C953F658F73}"/>
              </a:ext>
            </a:extLst>
          </p:cNvPr>
          <p:cNvSpPr txBox="1"/>
          <p:nvPr/>
        </p:nvSpPr>
        <p:spPr>
          <a:xfrm>
            <a:off x="8791568" y="6414989"/>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1" name="TextBox 10">
            <a:extLst>
              <a:ext uri="{FF2B5EF4-FFF2-40B4-BE49-F238E27FC236}">
                <a16:creationId xmlns:a16="http://schemas.microsoft.com/office/drawing/2014/main" id="{DF293A7C-1E28-DD6B-C6E7-6161C4BF5683}"/>
              </a:ext>
            </a:extLst>
          </p:cNvPr>
          <p:cNvSpPr txBox="1"/>
          <p:nvPr/>
        </p:nvSpPr>
        <p:spPr>
          <a:xfrm>
            <a:off x="5213469" y="6411359"/>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4" name="Picture 13">
            <a:extLst>
              <a:ext uri="{FF2B5EF4-FFF2-40B4-BE49-F238E27FC236}">
                <a16:creationId xmlns:a16="http://schemas.microsoft.com/office/drawing/2014/main" id="{F054CB67-1DB5-F609-68CD-EDA3B51182B8}"/>
              </a:ext>
            </a:extLst>
          </p:cNvPr>
          <p:cNvPicPr>
            <a:picLocks noChangeAspect="1"/>
          </p:cNvPicPr>
          <p:nvPr/>
        </p:nvPicPr>
        <p:blipFill>
          <a:blip r:embed="rId3"/>
          <a:stretch>
            <a:fillRect/>
          </a:stretch>
        </p:blipFill>
        <p:spPr>
          <a:xfrm>
            <a:off x="216098" y="6241461"/>
            <a:ext cx="1509463" cy="367167"/>
          </a:xfrm>
          <a:prstGeom prst="rect">
            <a:avLst/>
          </a:prstGeom>
        </p:spPr>
      </p:pic>
      <p:sp>
        <p:nvSpPr>
          <p:cNvPr id="16" name="Text Box 18">
            <a:extLst>
              <a:ext uri="{FF2B5EF4-FFF2-40B4-BE49-F238E27FC236}">
                <a16:creationId xmlns:a16="http://schemas.microsoft.com/office/drawing/2014/main" id="{B5890CFF-5DD0-333B-02AF-D9DF1927DD77}"/>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33</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373952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B86C68D0-A5B0-9F0F-DFE4-A7E9E2B01DAE}"/>
              </a:ext>
            </a:extLst>
          </p:cNvPr>
          <p:cNvSpPr>
            <a:spLocks noGrp="1"/>
          </p:cNvSpPr>
          <p:nvPr>
            <p:ph type="body" sz="quarter" idx="45"/>
          </p:nvPr>
        </p:nvSpPr>
        <p:spPr/>
        <p:txBody>
          <a:bodyPr/>
          <a:lstStyle/>
          <a:p>
            <a:r>
              <a:rPr lang="en-US" sz="4400" dirty="0"/>
              <a:t>65%</a:t>
            </a:r>
          </a:p>
        </p:txBody>
      </p:sp>
      <p:sp>
        <p:nvSpPr>
          <p:cNvPr id="14" name="Text Placeholder 13">
            <a:extLst>
              <a:ext uri="{FF2B5EF4-FFF2-40B4-BE49-F238E27FC236}">
                <a16:creationId xmlns:a16="http://schemas.microsoft.com/office/drawing/2014/main" id="{AA3242ED-9460-5614-D7F7-1455286D87D3}"/>
              </a:ext>
            </a:extLst>
          </p:cNvPr>
          <p:cNvSpPr>
            <a:spLocks noGrp="1"/>
          </p:cNvSpPr>
          <p:nvPr>
            <p:ph type="body" sz="quarter" idx="44"/>
          </p:nvPr>
        </p:nvSpPr>
        <p:spPr/>
        <p:txBody>
          <a:bodyPr/>
          <a:lstStyle/>
          <a:p>
            <a:r>
              <a:rPr lang="en-US" sz="4400" dirty="0"/>
              <a:t>25%</a:t>
            </a:r>
          </a:p>
        </p:txBody>
      </p:sp>
      <p:sp>
        <p:nvSpPr>
          <p:cNvPr id="9" name="Text Placeholder 8">
            <a:extLst>
              <a:ext uri="{FF2B5EF4-FFF2-40B4-BE49-F238E27FC236}">
                <a16:creationId xmlns:a16="http://schemas.microsoft.com/office/drawing/2014/main" id="{CD512289-6857-28C1-0A0A-57DE1B98C711}"/>
              </a:ext>
            </a:extLst>
          </p:cNvPr>
          <p:cNvSpPr>
            <a:spLocks noGrp="1"/>
          </p:cNvSpPr>
          <p:nvPr>
            <p:ph type="body" sz="quarter" idx="27"/>
          </p:nvPr>
        </p:nvSpPr>
        <p:spPr/>
        <p:txBody>
          <a:bodyPr/>
          <a:lstStyle/>
          <a:p>
            <a:r>
              <a:rPr lang="en-US" sz="4400" dirty="0"/>
              <a:t>10%</a:t>
            </a:r>
          </a:p>
        </p:txBody>
      </p:sp>
      <p:sp>
        <p:nvSpPr>
          <p:cNvPr id="4" name="Text Placeholder 3">
            <a:extLst>
              <a:ext uri="{FF2B5EF4-FFF2-40B4-BE49-F238E27FC236}">
                <a16:creationId xmlns:a16="http://schemas.microsoft.com/office/drawing/2014/main" id="{18A92F4D-3B36-CD5B-7AEA-8AEE7145BF8A}"/>
              </a:ext>
            </a:extLst>
          </p:cNvPr>
          <p:cNvSpPr>
            <a:spLocks noGrp="1"/>
          </p:cNvSpPr>
          <p:nvPr>
            <p:ph type="body" sz="quarter" idx="12"/>
          </p:nvPr>
        </p:nvSpPr>
        <p:spPr>
          <a:xfrm>
            <a:off x="902110" y="1551176"/>
            <a:ext cx="4263044" cy="2075563"/>
          </a:xfrm>
        </p:spPr>
        <p:txBody>
          <a:bodyPr/>
          <a:lstStyle/>
          <a:p>
            <a:r>
              <a:rPr lang="en-US" dirty="0"/>
              <a:t>How will John and Jane invest?</a:t>
            </a:r>
          </a:p>
        </p:txBody>
      </p:sp>
      <p:sp>
        <p:nvSpPr>
          <p:cNvPr id="5" name="Text Placeholder 4">
            <a:extLst>
              <a:ext uri="{FF2B5EF4-FFF2-40B4-BE49-F238E27FC236}">
                <a16:creationId xmlns:a16="http://schemas.microsoft.com/office/drawing/2014/main" id="{709A21DC-4072-8DEB-E909-1BAA47847E09}"/>
              </a:ext>
            </a:extLst>
          </p:cNvPr>
          <p:cNvSpPr>
            <a:spLocks noGrp="1"/>
          </p:cNvSpPr>
          <p:nvPr>
            <p:ph type="body" sz="quarter" idx="20"/>
          </p:nvPr>
        </p:nvSpPr>
        <p:spPr/>
        <p:txBody>
          <a:bodyPr/>
          <a:lstStyle/>
          <a:p>
            <a:r>
              <a:rPr lang="en-US" dirty="0"/>
              <a:t>Total Bond Market Index</a:t>
            </a:r>
          </a:p>
        </p:txBody>
      </p:sp>
      <p:sp>
        <p:nvSpPr>
          <p:cNvPr id="7" name="Text Placeholder 6">
            <a:extLst>
              <a:ext uri="{FF2B5EF4-FFF2-40B4-BE49-F238E27FC236}">
                <a16:creationId xmlns:a16="http://schemas.microsoft.com/office/drawing/2014/main" id="{1106984C-2FB9-3BF6-8213-32ECF3F1CF75}"/>
              </a:ext>
            </a:extLst>
          </p:cNvPr>
          <p:cNvSpPr>
            <a:spLocks noGrp="1"/>
          </p:cNvSpPr>
          <p:nvPr>
            <p:ph type="body" sz="quarter" idx="22"/>
          </p:nvPr>
        </p:nvSpPr>
        <p:spPr/>
        <p:txBody>
          <a:bodyPr/>
          <a:lstStyle/>
          <a:p>
            <a:r>
              <a:rPr lang="en-US" dirty="0"/>
              <a:t>Balanced Portfolio</a:t>
            </a:r>
          </a:p>
        </p:txBody>
      </p:sp>
      <p:sp>
        <p:nvSpPr>
          <p:cNvPr id="8" name="Text Placeholder 7">
            <a:extLst>
              <a:ext uri="{FF2B5EF4-FFF2-40B4-BE49-F238E27FC236}">
                <a16:creationId xmlns:a16="http://schemas.microsoft.com/office/drawing/2014/main" id="{37E56446-A055-A6BB-849F-13C55EA34FCD}"/>
              </a:ext>
            </a:extLst>
          </p:cNvPr>
          <p:cNvSpPr>
            <a:spLocks noGrp="1"/>
          </p:cNvSpPr>
          <p:nvPr>
            <p:ph type="body" sz="quarter" idx="24"/>
          </p:nvPr>
        </p:nvSpPr>
        <p:spPr/>
        <p:txBody>
          <a:bodyPr/>
          <a:lstStyle/>
          <a:p>
            <a:r>
              <a:rPr lang="en-US" dirty="0"/>
              <a:t>Capital Growth Portfolio</a:t>
            </a:r>
          </a:p>
        </p:txBody>
      </p:sp>
      <p:sp>
        <p:nvSpPr>
          <p:cNvPr id="11" name="Text Placeholder 10">
            <a:extLst>
              <a:ext uri="{FF2B5EF4-FFF2-40B4-BE49-F238E27FC236}">
                <a16:creationId xmlns:a16="http://schemas.microsoft.com/office/drawing/2014/main" id="{01524931-DD2A-7FBA-BE03-1F78A9EC56D3}"/>
              </a:ext>
            </a:extLst>
          </p:cNvPr>
          <p:cNvSpPr>
            <a:spLocks noGrp="1"/>
          </p:cNvSpPr>
          <p:nvPr>
            <p:ph type="body" sz="quarter" idx="41"/>
          </p:nvPr>
        </p:nvSpPr>
        <p:spPr>
          <a:xfrm>
            <a:off x="7497394" y="1153471"/>
            <a:ext cx="4559411" cy="1301118"/>
          </a:xfrm>
        </p:spPr>
        <p:txBody>
          <a:bodyPr/>
          <a:lstStyle/>
          <a:p>
            <a:r>
              <a:rPr lang="en-US" dirty="0"/>
              <a:t>Manager: Vanguard Fixed Income Group</a:t>
            </a:r>
          </a:p>
          <a:p>
            <a:r>
              <a:rPr lang="en-US" dirty="0"/>
              <a:t>Seeks to track the performance of the Bloomberg U.S. Aggregate Float Adjusted Bond Index</a:t>
            </a:r>
          </a:p>
          <a:p>
            <a:r>
              <a:rPr lang="en-US" dirty="0"/>
              <a:t>Provides interest income with high credit quality</a:t>
            </a:r>
          </a:p>
        </p:txBody>
      </p:sp>
      <p:sp>
        <p:nvSpPr>
          <p:cNvPr id="12" name="Text Placeholder 11">
            <a:extLst>
              <a:ext uri="{FF2B5EF4-FFF2-40B4-BE49-F238E27FC236}">
                <a16:creationId xmlns:a16="http://schemas.microsoft.com/office/drawing/2014/main" id="{001DDFE6-102F-34F2-9F29-D77B2ECF78B3}"/>
              </a:ext>
            </a:extLst>
          </p:cNvPr>
          <p:cNvSpPr>
            <a:spLocks noGrp="1"/>
          </p:cNvSpPr>
          <p:nvPr>
            <p:ph type="body" sz="quarter" idx="42"/>
          </p:nvPr>
        </p:nvSpPr>
        <p:spPr>
          <a:xfrm>
            <a:off x="7497395" y="2994971"/>
            <a:ext cx="4338186" cy="1301118"/>
          </a:xfrm>
        </p:spPr>
        <p:txBody>
          <a:bodyPr/>
          <a:lstStyle/>
          <a:p>
            <a:r>
              <a:rPr lang="en-US" dirty="0"/>
              <a:t>Manager: Wellington Management Company</a:t>
            </a:r>
          </a:p>
          <a:p>
            <a:r>
              <a:rPr lang="en-US" dirty="0"/>
              <a:t>Seeks long-term capital appreciation and reasonable current income, with moderate risk</a:t>
            </a:r>
          </a:p>
          <a:p>
            <a:r>
              <a:rPr lang="en-US" dirty="0"/>
              <a:t>Fundamental, risk-controlled investment approach</a:t>
            </a:r>
          </a:p>
          <a:p>
            <a:endParaRPr lang="en-US" dirty="0"/>
          </a:p>
        </p:txBody>
      </p:sp>
      <p:sp>
        <p:nvSpPr>
          <p:cNvPr id="13" name="Text Placeholder 12">
            <a:extLst>
              <a:ext uri="{FF2B5EF4-FFF2-40B4-BE49-F238E27FC236}">
                <a16:creationId xmlns:a16="http://schemas.microsoft.com/office/drawing/2014/main" id="{DA109C43-18DF-CE4A-0607-39532632A82A}"/>
              </a:ext>
            </a:extLst>
          </p:cNvPr>
          <p:cNvSpPr>
            <a:spLocks noGrp="1"/>
          </p:cNvSpPr>
          <p:nvPr>
            <p:ph type="body" sz="quarter" idx="43"/>
          </p:nvPr>
        </p:nvSpPr>
        <p:spPr>
          <a:xfrm>
            <a:off x="7497395" y="4811071"/>
            <a:ext cx="4263044" cy="1301118"/>
          </a:xfrm>
        </p:spPr>
        <p:txBody>
          <a:bodyPr/>
          <a:lstStyle/>
          <a:p>
            <a:r>
              <a:rPr lang="en-US" dirty="0"/>
              <a:t>Manager: PRIMECAP Management Company</a:t>
            </a:r>
          </a:p>
          <a:p>
            <a:r>
              <a:rPr lang="en-US" dirty="0"/>
              <a:t>Seeks long-term capital appreciation</a:t>
            </a:r>
          </a:p>
          <a:p>
            <a:r>
              <a:rPr lang="en-US" dirty="0"/>
              <a:t>Multi-cap growth equity, emphasizing large- and mid-cap issues</a:t>
            </a:r>
          </a:p>
        </p:txBody>
      </p:sp>
      <p:sp>
        <p:nvSpPr>
          <p:cNvPr id="10" name="Text Placeholder 9">
            <a:extLst>
              <a:ext uri="{FF2B5EF4-FFF2-40B4-BE49-F238E27FC236}">
                <a16:creationId xmlns:a16="http://schemas.microsoft.com/office/drawing/2014/main" id="{83F2820A-1B15-7F00-9E30-B206DEF5F366}"/>
              </a:ext>
            </a:extLst>
          </p:cNvPr>
          <p:cNvSpPr>
            <a:spLocks noGrp="1"/>
          </p:cNvSpPr>
          <p:nvPr>
            <p:ph type="body" sz="quarter" idx="31"/>
          </p:nvPr>
        </p:nvSpPr>
        <p:spPr>
          <a:xfrm>
            <a:off x="998508" y="3760222"/>
            <a:ext cx="439737" cy="36576"/>
          </a:xfrm>
        </p:spPr>
        <p:txBody>
          <a:bodyPr/>
          <a:lstStyle/>
          <a:p>
            <a:endParaRPr lang="en-US" dirty="0"/>
          </a:p>
        </p:txBody>
      </p:sp>
      <p:sp>
        <p:nvSpPr>
          <p:cNvPr id="16" name="Text Placeholder 3">
            <a:extLst>
              <a:ext uri="{FF2B5EF4-FFF2-40B4-BE49-F238E27FC236}">
                <a16:creationId xmlns:a16="http://schemas.microsoft.com/office/drawing/2014/main" id="{54E32354-7242-8F00-9A3B-C2837A8F7521}"/>
              </a:ext>
            </a:extLst>
          </p:cNvPr>
          <p:cNvSpPr txBox="1">
            <a:spLocks/>
          </p:cNvSpPr>
          <p:nvPr/>
        </p:nvSpPr>
        <p:spPr>
          <a:xfrm>
            <a:off x="902110" y="4045837"/>
            <a:ext cx="4263044" cy="2075563"/>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4800" b="0" kern="1200">
                <a:solidFill>
                  <a:schemeClr val="accent5"/>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They have a moderate risk tolerance and 10+ years to invest</a:t>
            </a:r>
          </a:p>
        </p:txBody>
      </p:sp>
      <p:sp>
        <p:nvSpPr>
          <p:cNvPr id="17" name="TextBox 16">
            <a:extLst>
              <a:ext uri="{FF2B5EF4-FFF2-40B4-BE49-F238E27FC236}">
                <a16:creationId xmlns:a16="http://schemas.microsoft.com/office/drawing/2014/main" id="{E9245253-3373-216F-A0C5-B2E582DC95BB}"/>
              </a:ext>
            </a:extLst>
          </p:cNvPr>
          <p:cNvSpPr txBox="1"/>
          <p:nvPr/>
        </p:nvSpPr>
        <p:spPr>
          <a:xfrm>
            <a:off x="8791568" y="6414989"/>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8" name="TextBox 17">
            <a:extLst>
              <a:ext uri="{FF2B5EF4-FFF2-40B4-BE49-F238E27FC236}">
                <a16:creationId xmlns:a16="http://schemas.microsoft.com/office/drawing/2014/main" id="{712AAD96-3140-3951-F356-60244F31FF2A}"/>
              </a:ext>
            </a:extLst>
          </p:cNvPr>
          <p:cNvSpPr txBox="1"/>
          <p:nvPr/>
        </p:nvSpPr>
        <p:spPr>
          <a:xfrm>
            <a:off x="5213469" y="6411359"/>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Tree>
    <p:extLst>
      <p:ext uri="{BB962C8B-B14F-4D97-AF65-F5344CB8AC3E}">
        <p14:creationId xmlns:p14="http://schemas.microsoft.com/office/powerpoint/2010/main" val="1976465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FDAD3-8F54-428C-E6C1-9C04604606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00D27B-63FD-9301-F212-EFB814594C97}"/>
              </a:ext>
            </a:extLst>
          </p:cNvPr>
          <p:cNvPicPr>
            <a:picLocks noChangeAspect="1"/>
          </p:cNvPicPr>
          <p:nvPr/>
        </p:nvPicPr>
        <p:blipFill>
          <a:blip r:embed="rId2"/>
          <a:stretch>
            <a:fillRect/>
          </a:stretch>
        </p:blipFill>
        <p:spPr>
          <a:xfrm>
            <a:off x="4720357" y="1411783"/>
            <a:ext cx="6852878" cy="4367503"/>
          </a:xfrm>
          <a:prstGeom prst="rect">
            <a:avLst/>
          </a:prstGeom>
        </p:spPr>
      </p:pic>
      <p:sp>
        <p:nvSpPr>
          <p:cNvPr id="2" name="Rectangle 1">
            <a:extLst>
              <a:ext uri="{FF2B5EF4-FFF2-40B4-BE49-F238E27FC236}">
                <a16:creationId xmlns:a16="http://schemas.microsoft.com/office/drawing/2014/main" id="{5DD48DDC-7C1E-0E4E-9000-3343174452BE}"/>
              </a:ext>
            </a:extLst>
          </p:cNvPr>
          <p:cNvSpPr>
            <a:spLocks noChangeAspect="1"/>
          </p:cNvSpPr>
          <p:nvPr/>
        </p:nvSpPr>
        <p:spPr>
          <a:xfrm>
            <a:off x="1152790" y="1647895"/>
            <a:ext cx="2738388" cy="1701144"/>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a:extLst>
              <a:ext uri="{FF2B5EF4-FFF2-40B4-BE49-F238E27FC236}">
                <a16:creationId xmlns:a16="http://schemas.microsoft.com/office/drawing/2014/main" id="{AF99E729-52F5-10AB-1D3F-709694B6DF58}"/>
              </a:ext>
            </a:extLst>
          </p:cNvPr>
          <p:cNvSpPr>
            <a:spLocks noGrp="1"/>
          </p:cNvSpPr>
          <p:nvPr>
            <p:ph type="title"/>
          </p:nvPr>
        </p:nvSpPr>
        <p:spPr/>
        <p:txBody>
          <a:bodyPr/>
          <a:lstStyle/>
          <a:p>
            <a:r>
              <a:rPr lang="en-US" dirty="0"/>
              <a:t>Goal #1: Provide $120,000 in annual income</a:t>
            </a:r>
          </a:p>
        </p:txBody>
      </p:sp>
      <p:sp>
        <p:nvSpPr>
          <p:cNvPr id="3" name="Slide Number Placeholder 2">
            <a:extLst>
              <a:ext uri="{FF2B5EF4-FFF2-40B4-BE49-F238E27FC236}">
                <a16:creationId xmlns:a16="http://schemas.microsoft.com/office/drawing/2014/main" id="{13B2DAE6-EFFD-212D-B521-6E940ACFB7DD}"/>
              </a:ext>
            </a:extLst>
          </p:cNvPr>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35</a:t>
            </a:fld>
            <a:endParaRPr lang="en-US" dirty="0">
              <a:solidFill>
                <a:srgbClr val="000000"/>
              </a:solidFill>
            </a:endParaRPr>
          </a:p>
        </p:txBody>
      </p:sp>
      <p:sp>
        <p:nvSpPr>
          <p:cNvPr id="9" name="TextBox 8">
            <a:extLst>
              <a:ext uri="{FF2B5EF4-FFF2-40B4-BE49-F238E27FC236}">
                <a16:creationId xmlns:a16="http://schemas.microsoft.com/office/drawing/2014/main" id="{86E40C58-7440-27D4-3A31-BA4C91944753}"/>
              </a:ext>
            </a:extLst>
          </p:cNvPr>
          <p:cNvSpPr txBox="1"/>
          <p:nvPr/>
        </p:nvSpPr>
        <p:spPr>
          <a:xfrm>
            <a:off x="1273521" y="1076980"/>
            <a:ext cx="9644959" cy="184666"/>
          </a:xfrm>
          <a:prstGeom prst="rect">
            <a:avLst/>
          </a:prstGeom>
          <a:noFill/>
        </p:spPr>
        <p:txBody>
          <a:bodyPr wrap="square" lIns="0" tIns="0" rIns="0" bIns="0" rtlCol="0">
            <a:spAutoFit/>
          </a:bodyPr>
          <a:lstStyle/>
          <a:p>
            <a:pPr algn="ctr" defTabSz="609585" fontAlgn="base">
              <a:spcBef>
                <a:spcPct val="0"/>
              </a:spcBef>
              <a:spcAft>
                <a:spcPct val="0"/>
              </a:spcAft>
            </a:pPr>
            <a:r>
              <a:rPr lang="en-US" sz="1200" b="1" dirty="0">
                <a:solidFill>
                  <a:srgbClr val="000000"/>
                </a:solidFill>
                <a:latin typeface="Arial" charset="0"/>
                <a:cs typeface="Arial" charset="0"/>
              </a:rPr>
              <a:t>Assumptions: </a:t>
            </a:r>
            <a:r>
              <a:rPr lang="en-US" sz="1200" dirty="0">
                <a:solidFill>
                  <a:srgbClr val="000000"/>
                </a:solidFill>
                <a:latin typeface="Arial" charset="0"/>
                <a:cs typeface="Arial" charset="0"/>
              </a:rPr>
              <a:t>60 year old male and 60 year old female, </a:t>
            </a:r>
            <a:r>
              <a:rPr lang="en-US" sz="1200" b="1" dirty="0">
                <a:solidFill>
                  <a:srgbClr val="000000"/>
                </a:solidFill>
                <a:latin typeface="Arial" charset="0"/>
                <a:cs typeface="Arial" charset="0"/>
              </a:rPr>
              <a:t>DVA with GIR </a:t>
            </a:r>
            <a:r>
              <a:rPr lang="en-US" sz="1200" dirty="0">
                <a:solidFill>
                  <a:srgbClr val="000000"/>
                </a:solidFill>
                <a:latin typeface="Arial" charset="0"/>
                <a:cs typeface="Arial" charset="0"/>
              </a:rPr>
              <a:t>joint life benefit, 0% assumed gross annual ROR</a:t>
            </a:r>
          </a:p>
        </p:txBody>
      </p:sp>
      <p:sp>
        <p:nvSpPr>
          <p:cNvPr id="13" name="TextBox 12">
            <a:extLst>
              <a:ext uri="{FF2B5EF4-FFF2-40B4-BE49-F238E27FC236}">
                <a16:creationId xmlns:a16="http://schemas.microsoft.com/office/drawing/2014/main" id="{532E1F8B-5A1D-481F-5EC2-2ACF5CF330B8}"/>
              </a:ext>
            </a:extLst>
          </p:cNvPr>
          <p:cNvSpPr txBox="1"/>
          <p:nvPr/>
        </p:nvSpPr>
        <p:spPr>
          <a:xfrm>
            <a:off x="1420477" y="1851417"/>
            <a:ext cx="2203011" cy="1333314"/>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After 10 years, John and Jane begin taking income from their DVA contracts</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As a worst case scenario, DVA with GIR guarantees them $80,000 per year</a:t>
            </a:r>
          </a:p>
        </p:txBody>
      </p:sp>
      <p:sp>
        <p:nvSpPr>
          <p:cNvPr id="4" name="TextBox 3">
            <a:extLst>
              <a:ext uri="{FF2B5EF4-FFF2-40B4-BE49-F238E27FC236}">
                <a16:creationId xmlns:a16="http://schemas.microsoft.com/office/drawing/2014/main" id="{D4D48600-EAE1-1FDD-3D45-D6B39E11CB05}"/>
              </a:ext>
            </a:extLst>
          </p:cNvPr>
          <p:cNvSpPr txBox="1"/>
          <p:nvPr/>
        </p:nvSpPr>
        <p:spPr>
          <a:xfrm>
            <a:off x="1085471" y="3349039"/>
            <a:ext cx="2873024" cy="379463"/>
          </a:xfrm>
          <a:prstGeom prst="rect">
            <a:avLst/>
          </a:prstGeom>
          <a:noFill/>
        </p:spPr>
        <p:txBody>
          <a:bodyPr wrap="square" rtlCol="0">
            <a:spAutoFit/>
          </a:bodyPr>
          <a:lstStyle/>
          <a:p>
            <a:pPr defTabSz="609585" fontAlgn="base">
              <a:spcBef>
                <a:spcPct val="0"/>
              </a:spcBef>
              <a:spcAft>
                <a:spcPct val="0"/>
              </a:spcAft>
            </a:pPr>
            <a:r>
              <a:rPr lang="en-US" sz="933" dirty="0">
                <a:solidFill>
                  <a:srgbClr val="000000"/>
                </a:solidFill>
                <a:latin typeface="Arial" charset="0"/>
                <a:cs typeface="Arial" charset="0"/>
              </a:rPr>
              <a:t>All guarantees are based on the claims-paying ability of the issuer</a:t>
            </a:r>
          </a:p>
        </p:txBody>
      </p:sp>
      <p:sp>
        <p:nvSpPr>
          <p:cNvPr id="10" name="Rectangle 9">
            <a:extLst>
              <a:ext uri="{FF2B5EF4-FFF2-40B4-BE49-F238E27FC236}">
                <a16:creationId xmlns:a16="http://schemas.microsoft.com/office/drawing/2014/main" id="{A26CA932-A38C-CD1B-BFAD-683BDB3DE9D4}"/>
              </a:ext>
            </a:extLst>
          </p:cNvPr>
          <p:cNvSpPr/>
          <p:nvPr/>
        </p:nvSpPr>
        <p:spPr>
          <a:xfrm>
            <a:off x="8974394" y="3670985"/>
            <a:ext cx="427703" cy="19407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pic>
        <p:nvPicPr>
          <p:cNvPr id="11" name="Picture 10">
            <a:extLst>
              <a:ext uri="{FF2B5EF4-FFF2-40B4-BE49-F238E27FC236}">
                <a16:creationId xmlns:a16="http://schemas.microsoft.com/office/drawing/2014/main" id="{A17F98B5-D843-318B-EDEE-6E9EF847FB11}"/>
              </a:ext>
            </a:extLst>
          </p:cNvPr>
          <p:cNvPicPr>
            <a:picLocks noChangeAspect="1"/>
          </p:cNvPicPr>
          <p:nvPr/>
        </p:nvPicPr>
        <p:blipFill>
          <a:blip r:embed="rId3"/>
          <a:stretch>
            <a:fillRect/>
          </a:stretch>
        </p:blipFill>
        <p:spPr>
          <a:xfrm>
            <a:off x="4817606" y="5822440"/>
            <a:ext cx="6755629" cy="596884"/>
          </a:xfrm>
          <a:prstGeom prst="rect">
            <a:avLst/>
          </a:prstGeom>
        </p:spPr>
      </p:pic>
      <p:sp>
        <p:nvSpPr>
          <p:cNvPr id="12" name="TextBox 11">
            <a:extLst>
              <a:ext uri="{FF2B5EF4-FFF2-40B4-BE49-F238E27FC236}">
                <a16:creationId xmlns:a16="http://schemas.microsoft.com/office/drawing/2014/main" id="{F8D56E41-2196-AFF4-561D-4F51F1C18161}"/>
              </a:ext>
            </a:extLst>
          </p:cNvPr>
          <p:cNvSpPr txBox="1"/>
          <p:nvPr/>
        </p:nvSpPr>
        <p:spPr>
          <a:xfrm>
            <a:off x="8784195" y="6466108"/>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4" name="TextBox 13">
            <a:extLst>
              <a:ext uri="{FF2B5EF4-FFF2-40B4-BE49-F238E27FC236}">
                <a16:creationId xmlns:a16="http://schemas.microsoft.com/office/drawing/2014/main" id="{047B30F4-9DC1-875B-D13E-B777F9030BD0}"/>
              </a:ext>
            </a:extLst>
          </p:cNvPr>
          <p:cNvSpPr txBox="1"/>
          <p:nvPr/>
        </p:nvSpPr>
        <p:spPr>
          <a:xfrm>
            <a:off x="5206096" y="6462478"/>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5" name="Picture 14">
            <a:extLst>
              <a:ext uri="{FF2B5EF4-FFF2-40B4-BE49-F238E27FC236}">
                <a16:creationId xmlns:a16="http://schemas.microsoft.com/office/drawing/2014/main" id="{040743A6-B047-7354-5B92-C05E0959DC2F}"/>
              </a:ext>
            </a:extLst>
          </p:cNvPr>
          <p:cNvPicPr>
            <a:picLocks noChangeAspect="1"/>
          </p:cNvPicPr>
          <p:nvPr/>
        </p:nvPicPr>
        <p:blipFill>
          <a:blip r:embed="rId4"/>
          <a:stretch>
            <a:fillRect/>
          </a:stretch>
        </p:blipFill>
        <p:spPr>
          <a:xfrm>
            <a:off x="216098" y="6241461"/>
            <a:ext cx="1509463" cy="367167"/>
          </a:xfrm>
          <a:prstGeom prst="rect">
            <a:avLst/>
          </a:prstGeom>
        </p:spPr>
      </p:pic>
      <p:sp>
        <p:nvSpPr>
          <p:cNvPr id="16" name="Text Box 18">
            <a:extLst>
              <a:ext uri="{FF2B5EF4-FFF2-40B4-BE49-F238E27FC236}">
                <a16:creationId xmlns:a16="http://schemas.microsoft.com/office/drawing/2014/main" id="{52592D2A-6239-B843-41E4-90D5EF4B0387}"/>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35</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80079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A1946-0627-D29A-B7C5-FDBD3B7FB6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EC87E9E-E45D-404C-34D4-36C47AFCCCD7}"/>
              </a:ext>
            </a:extLst>
          </p:cNvPr>
          <p:cNvSpPr>
            <a:spLocks noChangeAspect="1"/>
          </p:cNvSpPr>
          <p:nvPr/>
        </p:nvSpPr>
        <p:spPr>
          <a:xfrm>
            <a:off x="1152790" y="1647894"/>
            <a:ext cx="2738388" cy="3318444"/>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a:extLst>
              <a:ext uri="{FF2B5EF4-FFF2-40B4-BE49-F238E27FC236}">
                <a16:creationId xmlns:a16="http://schemas.microsoft.com/office/drawing/2014/main" id="{2226C1FA-98DF-E554-963C-CDF2C420898A}"/>
              </a:ext>
            </a:extLst>
          </p:cNvPr>
          <p:cNvSpPr>
            <a:spLocks noGrp="1"/>
          </p:cNvSpPr>
          <p:nvPr>
            <p:ph type="title"/>
          </p:nvPr>
        </p:nvSpPr>
        <p:spPr/>
        <p:txBody>
          <a:bodyPr/>
          <a:lstStyle/>
          <a:p>
            <a:r>
              <a:rPr lang="en-US" dirty="0"/>
              <a:t>Goal #1: Provide $120,000 in annual income</a:t>
            </a:r>
          </a:p>
        </p:txBody>
      </p:sp>
      <p:sp>
        <p:nvSpPr>
          <p:cNvPr id="3" name="Slide Number Placeholder 2">
            <a:extLst>
              <a:ext uri="{FF2B5EF4-FFF2-40B4-BE49-F238E27FC236}">
                <a16:creationId xmlns:a16="http://schemas.microsoft.com/office/drawing/2014/main" id="{658CF0E3-1042-81A4-A465-03905637AD29}"/>
              </a:ext>
            </a:extLst>
          </p:cNvPr>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36</a:t>
            </a:fld>
            <a:endParaRPr lang="en-US" dirty="0">
              <a:solidFill>
                <a:srgbClr val="000000"/>
              </a:solidFill>
            </a:endParaRPr>
          </a:p>
        </p:txBody>
      </p:sp>
      <p:sp>
        <p:nvSpPr>
          <p:cNvPr id="9" name="TextBox 8">
            <a:extLst>
              <a:ext uri="{FF2B5EF4-FFF2-40B4-BE49-F238E27FC236}">
                <a16:creationId xmlns:a16="http://schemas.microsoft.com/office/drawing/2014/main" id="{A8BC9B83-1057-4447-34AB-1BA9EBF882F3}"/>
              </a:ext>
            </a:extLst>
          </p:cNvPr>
          <p:cNvSpPr txBox="1"/>
          <p:nvPr/>
        </p:nvSpPr>
        <p:spPr>
          <a:xfrm>
            <a:off x="1273521" y="1076980"/>
            <a:ext cx="9644959" cy="184666"/>
          </a:xfrm>
          <a:prstGeom prst="rect">
            <a:avLst/>
          </a:prstGeom>
          <a:noFill/>
        </p:spPr>
        <p:txBody>
          <a:bodyPr wrap="square" lIns="0" tIns="0" rIns="0" bIns="0" rtlCol="0">
            <a:spAutoFit/>
          </a:bodyPr>
          <a:lstStyle/>
          <a:p>
            <a:pPr algn="ctr" defTabSz="609585" fontAlgn="base">
              <a:spcBef>
                <a:spcPct val="0"/>
              </a:spcBef>
              <a:spcAft>
                <a:spcPct val="0"/>
              </a:spcAft>
            </a:pPr>
            <a:r>
              <a:rPr lang="en-US" sz="1200" b="1" dirty="0">
                <a:solidFill>
                  <a:srgbClr val="000000"/>
                </a:solidFill>
                <a:latin typeface="Arial" charset="0"/>
                <a:cs typeface="Arial" charset="0"/>
              </a:rPr>
              <a:t>Assumptions: </a:t>
            </a:r>
            <a:r>
              <a:rPr lang="en-US" sz="1200" dirty="0">
                <a:solidFill>
                  <a:srgbClr val="000000"/>
                </a:solidFill>
                <a:latin typeface="Arial" charset="0"/>
                <a:cs typeface="Arial" charset="0"/>
              </a:rPr>
              <a:t>60 year old male and 60 year old female, </a:t>
            </a:r>
            <a:r>
              <a:rPr lang="en-US" sz="1200" b="1" dirty="0">
                <a:solidFill>
                  <a:srgbClr val="000000"/>
                </a:solidFill>
                <a:latin typeface="Arial" charset="0"/>
                <a:cs typeface="Arial" charset="0"/>
              </a:rPr>
              <a:t>DVA with AIR </a:t>
            </a:r>
            <a:r>
              <a:rPr lang="en-US" sz="1200" dirty="0">
                <a:solidFill>
                  <a:srgbClr val="000000"/>
                </a:solidFill>
                <a:latin typeface="Arial" charset="0"/>
                <a:cs typeface="Arial" charset="0"/>
              </a:rPr>
              <a:t>joint life benefit, 0% assumed gross annual ROR</a:t>
            </a:r>
          </a:p>
        </p:txBody>
      </p:sp>
      <p:sp>
        <p:nvSpPr>
          <p:cNvPr id="13" name="TextBox 12">
            <a:extLst>
              <a:ext uri="{FF2B5EF4-FFF2-40B4-BE49-F238E27FC236}">
                <a16:creationId xmlns:a16="http://schemas.microsoft.com/office/drawing/2014/main" id="{9A70530D-B967-AC5E-65EB-BA5F559B3D25}"/>
              </a:ext>
            </a:extLst>
          </p:cNvPr>
          <p:cNvSpPr txBox="1"/>
          <p:nvPr/>
        </p:nvSpPr>
        <p:spPr>
          <a:xfrm>
            <a:off x="1420477" y="1991164"/>
            <a:ext cx="2203011" cy="3179460"/>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After 10 years, John and Jane begin taking income from their DVA contracts</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As a worst case scenario, DVA with AIR guarantees them $40,000 per year</a:t>
            </a:r>
          </a:p>
          <a:p>
            <a:pPr marL="137157" indent="-137157" defTabSz="609585" fontAlgn="base">
              <a:spcBef>
                <a:spcPct val="0"/>
              </a:spcBef>
              <a:spcAft>
                <a:spcPts val="800"/>
              </a:spcAft>
              <a:buFont typeface="Arial" panose="020B0604020202020204" pitchFamily="34" charset="0"/>
              <a:buChar char="•"/>
            </a:pPr>
            <a:r>
              <a:rPr lang="en-US" sz="1333" b="1" dirty="0">
                <a:solidFill>
                  <a:srgbClr val="FFFFFF"/>
                </a:solidFill>
                <a:latin typeface="Arial" charset="0"/>
                <a:cs typeface="Arial" charset="0"/>
              </a:rPr>
              <a:t>Combining the two contracts, they are guaranteed a </a:t>
            </a:r>
            <a:r>
              <a:rPr lang="en-US" sz="1333" b="1" i="1" dirty="0">
                <a:solidFill>
                  <a:srgbClr val="FFFFFF"/>
                </a:solidFill>
                <a:latin typeface="Arial" charset="0"/>
                <a:cs typeface="Arial" charset="0"/>
              </a:rPr>
              <a:t>minimum</a:t>
            </a:r>
            <a:r>
              <a:rPr lang="en-US" sz="1333" b="1" dirty="0">
                <a:solidFill>
                  <a:srgbClr val="FFFFFF"/>
                </a:solidFill>
                <a:latin typeface="Arial" charset="0"/>
                <a:cs typeface="Arial" charset="0"/>
              </a:rPr>
              <a:t> of $120,000 per year with the opportunity to increase their income with step-ups</a:t>
            </a:r>
          </a:p>
          <a:p>
            <a:pPr defTabSz="609585" fontAlgn="base">
              <a:spcBef>
                <a:spcPct val="0"/>
              </a:spcBef>
              <a:spcAft>
                <a:spcPts val="800"/>
              </a:spcAft>
            </a:pPr>
            <a:endParaRPr lang="en-US" sz="1333" dirty="0">
              <a:solidFill>
                <a:srgbClr val="FFFFFF"/>
              </a:solidFill>
              <a:latin typeface="Arial" charset="0"/>
              <a:cs typeface="Arial" charset="0"/>
            </a:endParaRPr>
          </a:p>
        </p:txBody>
      </p:sp>
      <p:sp>
        <p:nvSpPr>
          <p:cNvPr id="4" name="TextBox 3">
            <a:extLst>
              <a:ext uri="{FF2B5EF4-FFF2-40B4-BE49-F238E27FC236}">
                <a16:creationId xmlns:a16="http://schemas.microsoft.com/office/drawing/2014/main" id="{7C64162B-23EF-2A2A-BEF5-10C71D44C00A}"/>
              </a:ext>
            </a:extLst>
          </p:cNvPr>
          <p:cNvSpPr txBox="1"/>
          <p:nvPr/>
        </p:nvSpPr>
        <p:spPr>
          <a:xfrm>
            <a:off x="1019792" y="4966935"/>
            <a:ext cx="2873024" cy="379463"/>
          </a:xfrm>
          <a:prstGeom prst="rect">
            <a:avLst/>
          </a:prstGeom>
          <a:noFill/>
        </p:spPr>
        <p:txBody>
          <a:bodyPr wrap="square" rtlCol="0">
            <a:spAutoFit/>
          </a:bodyPr>
          <a:lstStyle/>
          <a:p>
            <a:pPr defTabSz="609585" fontAlgn="base">
              <a:spcBef>
                <a:spcPct val="0"/>
              </a:spcBef>
              <a:spcAft>
                <a:spcPct val="0"/>
              </a:spcAft>
            </a:pPr>
            <a:r>
              <a:rPr lang="en-US" sz="933" dirty="0">
                <a:solidFill>
                  <a:srgbClr val="000000"/>
                </a:solidFill>
                <a:latin typeface="Arial" charset="0"/>
                <a:cs typeface="Arial" charset="0"/>
              </a:rPr>
              <a:t>All guarantees are based on the claims-paying ability of the issuer</a:t>
            </a:r>
          </a:p>
        </p:txBody>
      </p:sp>
      <p:pic>
        <p:nvPicPr>
          <p:cNvPr id="7" name="Picture 6">
            <a:extLst>
              <a:ext uri="{FF2B5EF4-FFF2-40B4-BE49-F238E27FC236}">
                <a16:creationId xmlns:a16="http://schemas.microsoft.com/office/drawing/2014/main" id="{B620AD84-ADBA-0E0A-E500-03EF71677CA5}"/>
              </a:ext>
            </a:extLst>
          </p:cNvPr>
          <p:cNvPicPr>
            <a:picLocks noChangeAspect="1"/>
          </p:cNvPicPr>
          <p:nvPr/>
        </p:nvPicPr>
        <p:blipFill>
          <a:blip r:embed="rId2"/>
          <a:stretch>
            <a:fillRect/>
          </a:stretch>
        </p:blipFill>
        <p:spPr>
          <a:xfrm>
            <a:off x="4273563" y="1607155"/>
            <a:ext cx="7080237" cy="3945801"/>
          </a:xfrm>
          <a:prstGeom prst="rect">
            <a:avLst/>
          </a:prstGeom>
        </p:spPr>
      </p:pic>
      <p:sp>
        <p:nvSpPr>
          <p:cNvPr id="14" name="Rectangle 13">
            <a:extLst>
              <a:ext uri="{FF2B5EF4-FFF2-40B4-BE49-F238E27FC236}">
                <a16:creationId xmlns:a16="http://schemas.microsoft.com/office/drawing/2014/main" id="{D87AF62D-FB68-C8F3-C772-CD73B87B66A3}"/>
              </a:ext>
            </a:extLst>
          </p:cNvPr>
          <p:cNvSpPr/>
          <p:nvPr/>
        </p:nvSpPr>
        <p:spPr>
          <a:xfrm>
            <a:off x="8369710" y="4033684"/>
            <a:ext cx="449825" cy="1520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10" name="TextBox 9">
            <a:extLst>
              <a:ext uri="{FF2B5EF4-FFF2-40B4-BE49-F238E27FC236}">
                <a16:creationId xmlns:a16="http://schemas.microsoft.com/office/drawing/2014/main" id="{B5C53637-6619-5C13-271A-03C060696E9D}"/>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1" name="TextBox 10">
            <a:extLst>
              <a:ext uri="{FF2B5EF4-FFF2-40B4-BE49-F238E27FC236}">
                <a16:creationId xmlns:a16="http://schemas.microsoft.com/office/drawing/2014/main" id="{D93B6B64-744F-E769-5541-E9CF78E2217B}"/>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2" name="Picture 11">
            <a:extLst>
              <a:ext uri="{FF2B5EF4-FFF2-40B4-BE49-F238E27FC236}">
                <a16:creationId xmlns:a16="http://schemas.microsoft.com/office/drawing/2014/main" id="{F1B52609-3D8F-3DA5-FFCF-7FE855DEA816}"/>
              </a:ext>
            </a:extLst>
          </p:cNvPr>
          <p:cNvPicPr>
            <a:picLocks noChangeAspect="1"/>
          </p:cNvPicPr>
          <p:nvPr/>
        </p:nvPicPr>
        <p:blipFill>
          <a:blip r:embed="rId3"/>
          <a:stretch>
            <a:fillRect/>
          </a:stretch>
        </p:blipFill>
        <p:spPr>
          <a:xfrm>
            <a:off x="216098" y="6241461"/>
            <a:ext cx="1509463" cy="367167"/>
          </a:xfrm>
          <a:prstGeom prst="rect">
            <a:avLst/>
          </a:prstGeom>
        </p:spPr>
      </p:pic>
      <p:sp>
        <p:nvSpPr>
          <p:cNvPr id="15" name="Text Box 18">
            <a:extLst>
              <a:ext uri="{FF2B5EF4-FFF2-40B4-BE49-F238E27FC236}">
                <a16:creationId xmlns:a16="http://schemas.microsoft.com/office/drawing/2014/main" id="{1C3CE7CB-3524-2945-D50A-40EC887B3E24}"/>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36</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3313780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57A5-433C-F515-D67F-26001CC5DCA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AC54B0C-145F-BC7A-DBDE-514404A91E73}"/>
              </a:ext>
            </a:extLst>
          </p:cNvPr>
          <p:cNvPicPr>
            <a:picLocks noChangeAspect="1"/>
          </p:cNvPicPr>
          <p:nvPr/>
        </p:nvPicPr>
        <p:blipFill>
          <a:blip r:embed="rId2"/>
          <a:stretch>
            <a:fillRect/>
          </a:stretch>
        </p:blipFill>
        <p:spPr>
          <a:xfrm>
            <a:off x="4020212" y="1552414"/>
            <a:ext cx="7954485" cy="4382112"/>
          </a:xfrm>
          <a:prstGeom prst="rect">
            <a:avLst/>
          </a:prstGeom>
        </p:spPr>
      </p:pic>
      <p:sp>
        <p:nvSpPr>
          <p:cNvPr id="2" name="Rectangle 1">
            <a:extLst>
              <a:ext uri="{FF2B5EF4-FFF2-40B4-BE49-F238E27FC236}">
                <a16:creationId xmlns:a16="http://schemas.microsoft.com/office/drawing/2014/main" id="{76448DBF-9BE6-2791-BBFE-4FF1FD7BA673}"/>
              </a:ext>
            </a:extLst>
          </p:cNvPr>
          <p:cNvSpPr>
            <a:spLocks noChangeAspect="1"/>
          </p:cNvSpPr>
          <p:nvPr/>
        </p:nvSpPr>
        <p:spPr>
          <a:xfrm>
            <a:off x="1152790" y="1647894"/>
            <a:ext cx="2738388" cy="3148753"/>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a:extLst>
              <a:ext uri="{FF2B5EF4-FFF2-40B4-BE49-F238E27FC236}">
                <a16:creationId xmlns:a16="http://schemas.microsoft.com/office/drawing/2014/main" id="{09EA4629-3DA2-5F2A-B605-9E0735360948}"/>
              </a:ext>
            </a:extLst>
          </p:cNvPr>
          <p:cNvSpPr>
            <a:spLocks noGrp="1"/>
          </p:cNvSpPr>
          <p:nvPr>
            <p:ph type="title"/>
          </p:nvPr>
        </p:nvSpPr>
        <p:spPr/>
        <p:txBody>
          <a:bodyPr/>
          <a:lstStyle/>
          <a:p>
            <a:r>
              <a:rPr lang="en-US" dirty="0"/>
              <a:t>Goal #1: Provide $120,000 in annual income</a:t>
            </a:r>
          </a:p>
        </p:txBody>
      </p:sp>
      <p:sp>
        <p:nvSpPr>
          <p:cNvPr id="3" name="Slide Number Placeholder 2">
            <a:extLst>
              <a:ext uri="{FF2B5EF4-FFF2-40B4-BE49-F238E27FC236}">
                <a16:creationId xmlns:a16="http://schemas.microsoft.com/office/drawing/2014/main" id="{B5699352-D52C-9AF4-0024-B8786E5FDBB0}"/>
              </a:ext>
            </a:extLst>
          </p:cNvPr>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37</a:t>
            </a:fld>
            <a:endParaRPr lang="en-US" dirty="0">
              <a:solidFill>
                <a:srgbClr val="000000"/>
              </a:solidFill>
            </a:endParaRPr>
          </a:p>
        </p:txBody>
      </p:sp>
      <p:sp>
        <p:nvSpPr>
          <p:cNvPr id="9" name="TextBox 8">
            <a:extLst>
              <a:ext uri="{FF2B5EF4-FFF2-40B4-BE49-F238E27FC236}">
                <a16:creationId xmlns:a16="http://schemas.microsoft.com/office/drawing/2014/main" id="{9A5B9F84-A44C-9B4B-00A1-550B3F668844}"/>
              </a:ext>
            </a:extLst>
          </p:cNvPr>
          <p:cNvSpPr txBox="1"/>
          <p:nvPr/>
        </p:nvSpPr>
        <p:spPr>
          <a:xfrm>
            <a:off x="1273521" y="1076980"/>
            <a:ext cx="9644959" cy="369332"/>
          </a:xfrm>
          <a:prstGeom prst="rect">
            <a:avLst/>
          </a:prstGeom>
          <a:noFill/>
        </p:spPr>
        <p:txBody>
          <a:bodyPr wrap="square" lIns="0" tIns="0" rIns="0" bIns="0" rtlCol="0">
            <a:spAutoFit/>
          </a:bodyPr>
          <a:lstStyle/>
          <a:p>
            <a:pPr algn="ctr" defTabSz="609585" fontAlgn="base">
              <a:spcBef>
                <a:spcPct val="0"/>
              </a:spcBef>
              <a:spcAft>
                <a:spcPct val="0"/>
              </a:spcAft>
            </a:pPr>
            <a:r>
              <a:rPr lang="en-US" sz="1200" b="1" dirty="0">
                <a:solidFill>
                  <a:srgbClr val="000000"/>
                </a:solidFill>
                <a:latin typeface="Arial" charset="0"/>
                <a:cs typeface="Arial" charset="0"/>
              </a:rPr>
              <a:t>Assumptions: </a:t>
            </a:r>
            <a:r>
              <a:rPr lang="en-US" sz="1200" dirty="0">
                <a:solidFill>
                  <a:srgbClr val="000000"/>
                </a:solidFill>
                <a:latin typeface="Arial" charset="0"/>
                <a:cs typeface="Arial" charset="0"/>
              </a:rPr>
              <a:t>60 year old male and 60 year old female, </a:t>
            </a:r>
            <a:r>
              <a:rPr lang="en-US" sz="1200" b="1" dirty="0">
                <a:solidFill>
                  <a:srgbClr val="000000"/>
                </a:solidFill>
                <a:latin typeface="Arial" charset="0"/>
                <a:cs typeface="Arial" charset="0"/>
              </a:rPr>
              <a:t>DVA with GIR </a:t>
            </a:r>
            <a:r>
              <a:rPr lang="en-US" sz="1200" dirty="0">
                <a:solidFill>
                  <a:srgbClr val="000000"/>
                </a:solidFill>
                <a:latin typeface="Arial" charset="0"/>
                <a:cs typeface="Arial" charset="0"/>
              </a:rPr>
              <a:t>joint life benefit, invested 10% Total Bond Market Index, 25% Balanced Portfolio and 65% Capital Growth Portfolio, 8.30% average annual ROI</a:t>
            </a:r>
          </a:p>
        </p:txBody>
      </p:sp>
      <p:sp>
        <p:nvSpPr>
          <p:cNvPr id="13" name="TextBox 12">
            <a:extLst>
              <a:ext uri="{FF2B5EF4-FFF2-40B4-BE49-F238E27FC236}">
                <a16:creationId xmlns:a16="http://schemas.microsoft.com/office/drawing/2014/main" id="{C5381911-018E-4E13-6252-E23DA821017D}"/>
              </a:ext>
            </a:extLst>
          </p:cNvPr>
          <p:cNvSpPr txBox="1"/>
          <p:nvPr/>
        </p:nvSpPr>
        <p:spPr>
          <a:xfrm>
            <a:off x="1420477" y="1991165"/>
            <a:ext cx="2203011" cy="2666627"/>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After 10 years, John and Jane begin taking income from their DVA contracts</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In this hypothetical return, DVA with GIR provides them with </a:t>
            </a:r>
            <a:r>
              <a:rPr lang="en-US" sz="1333" b="1" i="1" dirty="0">
                <a:solidFill>
                  <a:srgbClr val="FFFFFF"/>
                </a:solidFill>
                <a:latin typeface="Arial" charset="0"/>
                <a:cs typeface="Arial" charset="0"/>
              </a:rPr>
              <a:t>even more</a:t>
            </a:r>
            <a:r>
              <a:rPr lang="en-US" sz="1333" dirty="0">
                <a:solidFill>
                  <a:srgbClr val="FFFFFF"/>
                </a:solidFill>
                <a:latin typeface="Arial" charset="0"/>
                <a:cs typeface="Arial" charset="0"/>
              </a:rPr>
              <a:t> income</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This provides them with the income they need for the rest of their lives – and the opportunity for their income to increase</a:t>
            </a:r>
          </a:p>
        </p:txBody>
      </p:sp>
      <p:sp>
        <p:nvSpPr>
          <p:cNvPr id="4" name="TextBox 3">
            <a:extLst>
              <a:ext uri="{FF2B5EF4-FFF2-40B4-BE49-F238E27FC236}">
                <a16:creationId xmlns:a16="http://schemas.microsoft.com/office/drawing/2014/main" id="{0B419AA2-2594-BFA4-3519-2F8F6995C3C9}"/>
              </a:ext>
            </a:extLst>
          </p:cNvPr>
          <p:cNvSpPr txBox="1"/>
          <p:nvPr/>
        </p:nvSpPr>
        <p:spPr>
          <a:xfrm>
            <a:off x="1023756" y="4796647"/>
            <a:ext cx="2873024" cy="379463"/>
          </a:xfrm>
          <a:prstGeom prst="rect">
            <a:avLst/>
          </a:prstGeom>
          <a:noFill/>
        </p:spPr>
        <p:txBody>
          <a:bodyPr wrap="square" rtlCol="0">
            <a:spAutoFit/>
          </a:bodyPr>
          <a:lstStyle/>
          <a:p>
            <a:pPr defTabSz="609585" fontAlgn="base">
              <a:spcBef>
                <a:spcPct val="0"/>
              </a:spcBef>
              <a:spcAft>
                <a:spcPct val="0"/>
              </a:spcAft>
            </a:pPr>
            <a:r>
              <a:rPr lang="en-US" sz="933" dirty="0">
                <a:solidFill>
                  <a:srgbClr val="000000"/>
                </a:solidFill>
                <a:latin typeface="Arial" charset="0"/>
                <a:cs typeface="Arial" charset="0"/>
              </a:rPr>
              <a:t>All guarantees are based on the claims-paying ability of the issuer</a:t>
            </a:r>
          </a:p>
        </p:txBody>
      </p:sp>
      <p:sp>
        <p:nvSpPr>
          <p:cNvPr id="10" name="Rectangle 9">
            <a:extLst>
              <a:ext uri="{FF2B5EF4-FFF2-40B4-BE49-F238E27FC236}">
                <a16:creationId xmlns:a16="http://schemas.microsoft.com/office/drawing/2014/main" id="{A430CE29-FAA8-B9FA-8157-51EC4B803C1C}"/>
              </a:ext>
            </a:extLst>
          </p:cNvPr>
          <p:cNvSpPr/>
          <p:nvPr/>
        </p:nvSpPr>
        <p:spPr>
          <a:xfrm>
            <a:off x="8529227" y="4180363"/>
            <a:ext cx="553501" cy="1754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12" name="TextBox 11">
            <a:extLst>
              <a:ext uri="{FF2B5EF4-FFF2-40B4-BE49-F238E27FC236}">
                <a16:creationId xmlns:a16="http://schemas.microsoft.com/office/drawing/2014/main" id="{E2472BD8-1C2F-CE02-5814-10A3C46D5FEC}"/>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4" name="TextBox 13">
            <a:extLst>
              <a:ext uri="{FF2B5EF4-FFF2-40B4-BE49-F238E27FC236}">
                <a16:creationId xmlns:a16="http://schemas.microsoft.com/office/drawing/2014/main" id="{92AECB19-A6EA-9CFB-9390-DBD9467E9329}"/>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5" name="Picture 14">
            <a:extLst>
              <a:ext uri="{FF2B5EF4-FFF2-40B4-BE49-F238E27FC236}">
                <a16:creationId xmlns:a16="http://schemas.microsoft.com/office/drawing/2014/main" id="{7100FCBC-9D4A-1AC7-5A5B-ADC8358F15B9}"/>
              </a:ext>
            </a:extLst>
          </p:cNvPr>
          <p:cNvPicPr>
            <a:picLocks noChangeAspect="1"/>
          </p:cNvPicPr>
          <p:nvPr/>
        </p:nvPicPr>
        <p:blipFill>
          <a:blip r:embed="rId3"/>
          <a:stretch>
            <a:fillRect/>
          </a:stretch>
        </p:blipFill>
        <p:spPr>
          <a:xfrm>
            <a:off x="216098" y="6241461"/>
            <a:ext cx="1509463" cy="367167"/>
          </a:xfrm>
          <a:prstGeom prst="rect">
            <a:avLst/>
          </a:prstGeom>
        </p:spPr>
      </p:pic>
      <p:sp>
        <p:nvSpPr>
          <p:cNvPr id="16" name="Text Box 18">
            <a:extLst>
              <a:ext uri="{FF2B5EF4-FFF2-40B4-BE49-F238E27FC236}">
                <a16:creationId xmlns:a16="http://schemas.microsoft.com/office/drawing/2014/main" id="{E028ECA7-3E4F-6998-E7F4-0C3A5083EF0D}"/>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37</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1770376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4102B-4ECD-8433-7C79-F5DE7A411A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520F73-E81D-EEAF-1DB4-398D90433188}"/>
              </a:ext>
            </a:extLst>
          </p:cNvPr>
          <p:cNvSpPr>
            <a:spLocks noChangeAspect="1"/>
          </p:cNvSpPr>
          <p:nvPr/>
        </p:nvSpPr>
        <p:spPr>
          <a:xfrm>
            <a:off x="1152790" y="1647894"/>
            <a:ext cx="2738388" cy="3046161"/>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a:extLst>
              <a:ext uri="{FF2B5EF4-FFF2-40B4-BE49-F238E27FC236}">
                <a16:creationId xmlns:a16="http://schemas.microsoft.com/office/drawing/2014/main" id="{5DCFD5F1-B868-16F0-AD5C-D2BC4D1DC708}"/>
              </a:ext>
            </a:extLst>
          </p:cNvPr>
          <p:cNvSpPr>
            <a:spLocks noGrp="1"/>
          </p:cNvSpPr>
          <p:nvPr>
            <p:ph type="title"/>
          </p:nvPr>
        </p:nvSpPr>
        <p:spPr/>
        <p:txBody>
          <a:bodyPr/>
          <a:lstStyle/>
          <a:p>
            <a:r>
              <a:rPr lang="en-US" dirty="0"/>
              <a:t>Goal #1: Provide $120,000 in annual income</a:t>
            </a:r>
          </a:p>
        </p:txBody>
      </p:sp>
      <p:sp>
        <p:nvSpPr>
          <p:cNvPr id="3" name="Slide Number Placeholder 2">
            <a:extLst>
              <a:ext uri="{FF2B5EF4-FFF2-40B4-BE49-F238E27FC236}">
                <a16:creationId xmlns:a16="http://schemas.microsoft.com/office/drawing/2014/main" id="{55F1FDC8-FC0B-0A6D-E0B9-897AD42DB9CA}"/>
              </a:ext>
            </a:extLst>
          </p:cNvPr>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38</a:t>
            </a:fld>
            <a:endParaRPr lang="en-US" dirty="0">
              <a:solidFill>
                <a:srgbClr val="000000"/>
              </a:solidFill>
            </a:endParaRPr>
          </a:p>
        </p:txBody>
      </p:sp>
      <p:sp>
        <p:nvSpPr>
          <p:cNvPr id="9" name="TextBox 8">
            <a:extLst>
              <a:ext uri="{FF2B5EF4-FFF2-40B4-BE49-F238E27FC236}">
                <a16:creationId xmlns:a16="http://schemas.microsoft.com/office/drawing/2014/main" id="{61781F96-3862-36CB-1FA8-5B41F1D39D4F}"/>
              </a:ext>
            </a:extLst>
          </p:cNvPr>
          <p:cNvSpPr txBox="1"/>
          <p:nvPr/>
        </p:nvSpPr>
        <p:spPr>
          <a:xfrm>
            <a:off x="1273521" y="1076980"/>
            <a:ext cx="9644959" cy="369332"/>
          </a:xfrm>
          <a:prstGeom prst="rect">
            <a:avLst/>
          </a:prstGeom>
          <a:noFill/>
        </p:spPr>
        <p:txBody>
          <a:bodyPr wrap="square" lIns="0" tIns="0" rIns="0" bIns="0" rtlCol="0">
            <a:spAutoFit/>
          </a:bodyPr>
          <a:lstStyle/>
          <a:p>
            <a:pPr algn="ctr" defTabSz="609585" fontAlgn="base">
              <a:spcBef>
                <a:spcPct val="0"/>
              </a:spcBef>
              <a:spcAft>
                <a:spcPct val="0"/>
              </a:spcAft>
            </a:pPr>
            <a:r>
              <a:rPr lang="en-US" sz="1200" b="1" dirty="0">
                <a:solidFill>
                  <a:srgbClr val="000000"/>
                </a:solidFill>
                <a:latin typeface="Arial" charset="0"/>
                <a:cs typeface="Arial" charset="0"/>
              </a:rPr>
              <a:t>Assumptions: </a:t>
            </a:r>
            <a:r>
              <a:rPr lang="en-US" sz="1200" dirty="0">
                <a:solidFill>
                  <a:srgbClr val="000000"/>
                </a:solidFill>
                <a:latin typeface="Arial" charset="0"/>
                <a:cs typeface="Arial" charset="0"/>
              </a:rPr>
              <a:t>60 year old male and 60 year old female, </a:t>
            </a:r>
            <a:r>
              <a:rPr lang="en-US" sz="1200" b="1" dirty="0">
                <a:solidFill>
                  <a:srgbClr val="000000"/>
                </a:solidFill>
                <a:latin typeface="Arial" charset="0"/>
                <a:cs typeface="Arial" charset="0"/>
              </a:rPr>
              <a:t>DVA with AIR </a:t>
            </a:r>
            <a:r>
              <a:rPr lang="en-US" sz="1200" dirty="0">
                <a:solidFill>
                  <a:srgbClr val="000000"/>
                </a:solidFill>
                <a:latin typeface="Arial" charset="0"/>
                <a:cs typeface="Arial" charset="0"/>
              </a:rPr>
              <a:t>joint life benefit, invested 10% Total Bond Market Index, 25% Balanced Portfolio and 65% Capital Growth Portfolio, 7.87% average annual ROI</a:t>
            </a:r>
          </a:p>
        </p:txBody>
      </p:sp>
      <p:sp>
        <p:nvSpPr>
          <p:cNvPr id="13" name="TextBox 12">
            <a:extLst>
              <a:ext uri="{FF2B5EF4-FFF2-40B4-BE49-F238E27FC236}">
                <a16:creationId xmlns:a16="http://schemas.microsoft.com/office/drawing/2014/main" id="{58F79A13-0E5C-B097-6350-E69CB804EC49}"/>
              </a:ext>
            </a:extLst>
          </p:cNvPr>
          <p:cNvSpPr txBox="1"/>
          <p:nvPr/>
        </p:nvSpPr>
        <p:spPr>
          <a:xfrm>
            <a:off x="1420477" y="1991165"/>
            <a:ext cx="2203011" cy="2358915"/>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After 10 years, John and Jane begin taking income from their DVA contracts</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In these historical examples, the two contracts combined guaranteed $86,103 (GIR) and $71,275 (AIR) for a total of </a:t>
            </a:r>
            <a:r>
              <a:rPr lang="en-US" sz="1333" b="1" i="1" dirty="0">
                <a:solidFill>
                  <a:srgbClr val="FFFFFF"/>
                </a:solidFill>
                <a:latin typeface="Arial" charset="0"/>
                <a:cs typeface="Arial" charset="0"/>
              </a:rPr>
              <a:t>$157,378 </a:t>
            </a:r>
            <a:r>
              <a:rPr lang="en-US" sz="1333" dirty="0">
                <a:solidFill>
                  <a:srgbClr val="FFFFFF"/>
                </a:solidFill>
                <a:latin typeface="Arial" charset="0"/>
                <a:cs typeface="Arial" charset="0"/>
              </a:rPr>
              <a:t>of income at age 70 and it continues to increase over time</a:t>
            </a:r>
          </a:p>
        </p:txBody>
      </p:sp>
      <p:sp>
        <p:nvSpPr>
          <p:cNvPr id="4" name="TextBox 3">
            <a:extLst>
              <a:ext uri="{FF2B5EF4-FFF2-40B4-BE49-F238E27FC236}">
                <a16:creationId xmlns:a16="http://schemas.microsoft.com/office/drawing/2014/main" id="{9A85FE30-D61D-A17E-E4ED-43EF8EBF2388}"/>
              </a:ext>
            </a:extLst>
          </p:cNvPr>
          <p:cNvSpPr txBox="1"/>
          <p:nvPr/>
        </p:nvSpPr>
        <p:spPr>
          <a:xfrm>
            <a:off x="1018153" y="4694055"/>
            <a:ext cx="2873024" cy="379463"/>
          </a:xfrm>
          <a:prstGeom prst="rect">
            <a:avLst/>
          </a:prstGeom>
          <a:noFill/>
        </p:spPr>
        <p:txBody>
          <a:bodyPr wrap="square" rtlCol="0">
            <a:spAutoFit/>
          </a:bodyPr>
          <a:lstStyle/>
          <a:p>
            <a:pPr defTabSz="609585" fontAlgn="base">
              <a:spcBef>
                <a:spcPct val="0"/>
              </a:spcBef>
              <a:spcAft>
                <a:spcPct val="0"/>
              </a:spcAft>
            </a:pPr>
            <a:r>
              <a:rPr lang="en-US" sz="933" dirty="0">
                <a:solidFill>
                  <a:srgbClr val="000000"/>
                </a:solidFill>
                <a:latin typeface="Arial" charset="0"/>
                <a:cs typeface="Arial" charset="0"/>
              </a:rPr>
              <a:t>All guarantees are based on the claims-paying ability of the issuer</a:t>
            </a:r>
          </a:p>
        </p:txBody>
      </p:sp>
      <p:pic>
        <p:nvPicPr>
          <p:cNvPr id="5" name="Picture 4">
            <a:extLst>
              <a:ext uri="{FF2B5EF4-FFF2-40B4-BE49-F238E27FC236}">
                <a16:creationId xmlns:a16="http://schemas.microsoft.com/office/drawing/2014/main" id="{D4CE4C0B-5A51-7997-9423-32866E95EC2E}"/>
              </a:ext>
            </a:extLst>
          </p:cNvPr>
          <p:cNvPicPr>
            <a:picLocks noChangeAspect="1"/>
          </p:cNvPicPr>
          <p:nvPr/>
        </p:nvPicPr>
        <p:blipFill>
          <a:blip r:embed="rId2"/>
          <a:stretch>
            <a:fillRect/>
          </a:stretch>
        </p:blipFill>
        <p:spPr>
          <a:xfrm>
            <a:off x="4564669" y="5519852"/>
            <a:ext cx="6894848" cy="261168"/>
          </a:xfrm>
          <a:prstGeom prst="rect">
            <a:avLst/>
          </a:prstGeom>
        </p:spPr>
      </p:pic>
      <p:pic>
        <p:nvPicPr>
          <p:cNvPr id="10" name="Picture 9">
            <a:extLst>
              <a:ext uri="{FF2B5EF4-FFF2-40B4-BE49-F238E27FC236}">
                <a16:creationId xmlns:a16="http://schemas.microsoft.com/office/drawing/2014/main" id="{C2CC46B3-806F-EDCB-9422-B6160F7B0534}"/>
              </a:ext>
            </a:extLst>
          </p:cNvPr>
          <p:cNvPicPr>
            <a:picLocks noChangeAspect="1"/>
          </p:cNvPicPr>
          <p:nvPr/>
        </p:nvPicPr>
        <p:blipFill>
          <a:blip r:embed="rId3"/>
          <a:stretch>
            <a:fillRect/>
          </a:stretch>
        </p:blipFill>
        <p:spPr>
          <a:xfrm>
            <a:off x="4225413" y="1636085"/>
            <a:ext cx="7234104" cy="3080877"/>
          </a:xfrm>
          <a:prstGeom prst="rect">
            <a:avLst/>
          </a:prstGeom>
        </p:spPr>
      </p:pic>
      <p:pic>
        <p:nvPicPr>
          <p:cNvPr id="15" name="Picture 14">
            <a:extLst>
              <a:ext uri="{FF2B5EF4-FFF2-40B4-BE49-F238E27FC236}">
                <a16:creationId xmlns:a16="http://schemas.microsoft.com/office/drawing/2014/main" id="{F0A08D7D-FB48-61FD-F943-4F5C4FFDE343}"/>
              </a:ext>
            </a:extLst>
          </p:cNvPr>
          <p:cNvPicPr>
            <a:picLocks noChangeAspect="1"/>
          </p:cNvPicPr>
          <p:nvPr/>
        </p:nvPicPr>
        <p:blipFill>
          <a:blip r:embed="rId4"/>
          <a:stretch>
            <a:fillRect/>
          </a:stretch>
        </p:blipFill>
        <p:spPr>
          <a:xfrm>
            <a:off x="4549382" y="4716961"/>
            <a:ext cx="6894848" cy="711781"/>
          </a:xfrm>
          <a:prstGeom prst="rect">
            <a:avLst/>
          </a:prstGeom>
        </p:spPr>
      </p:pic>
      <p:sp>
        <p:nvSpPr>
          <p:cNvPr id="14" name="Rectangle 13">
            <a:extLst>
              <a:ext uri="{FF2B5EF4-FFF2-40B4-BE49-F238E27FC236}">
                <a16:creationId xmlns:a16="http://schemas.microsoft.com/office/drawing/2014/main" id="{375D664B-63A2-36B7-570B-6979F0A3B30A}"/>
              </a:ext>
            </a:extLst>
          </p:cNvPr>
          <p:cNvSpPr/>
          <p:nvPr/>
        </p:nvSpPr>
        <p:spPr>
          <a:xfrm>
            <a:off x="8106884" y="4000377"/>
            <a:ext cx="553501" cy="1428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16" name="TextBox 15">
            <a:extLst>
              <a:ext uri="{FF2B5EF4-FFF2-40B4-BE49-F238E27FC236}">
                <a16:creationId xmlns:a16="http://schemas.microsoft.com/office/drawing/2014/main" id="{912AA437-9107-3597-0D22-6D59904E81E9}"/>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7" name="TextBox 16">
            <a:extLst>
              <a:ext uri="{FF2B5EF4-FFF2-40B4-BE49-F238E27FC236}">
                <a16:creationId xmlns:a16="http://schemas.microsoft.com/office/drawing/2014/main" id="{059D6998-8603-31BC-5972-8768698F9557}"/>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8" name="Picture 17">
            <a:extLst>
              <a:ext uri="{FF2B5EF4-FFF2-40B4-BE49-F238E27FC236}">
                <a16:creationId xmlns:a16="http://schemas.microsoft.com/office/drawing/2014/main" id="{2BB3ADD5-775B-6034-9157-6D4777A9EA7B}"/>
              </a:ext>
            </a:extLst>
          </p:cNvPr>
          <p:cNvPicPr>
            <a:picLocks noChangeAspect="1"/>
          </p:cNvPicPr>
          <p:nvPr/>
        </p:nvPicPr>
        <p:blipFill>
          <a:blip r:embed="rId5"/>
          <a:stretch>
            <a:fillRect/>
          </a:stretch>
        </p:blipFill>
        <p:spPr>
          <a:xfrm>
            <a:off x="216098" y="6241461"/>
            <a:ext cx="1509463" cy="367167"/>
          </a:xfrm>
          <a:prstGeom prst="rect">
            <a:avLst/>
          </a:prstGeom>
        </p:spPr>
      </p:pic>
      <p:sp>
        <p:nvSpPr>
          <p:cNvPr id="19" name="Text Box 18">
            <a:extLst>
              <a:ext uri="{FF2B5EF4-FFF2-40B4-BE49-F238E27FC236}">
                <a16:creationId xmlns:a16="http://schemas.microsoft.com/office/drawing/2014/main" id="{9995A10C-3E24-66D4-A8CB-35CD91DF4642}"/>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38</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152334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DDB75-F840-477B-E778-01465281C781}"/>
              </a:ext>
            </a:extLst>
          </p:cNvPr>
          <p:cNvSpPr>
            <a:spLocks noChangeAspect="1"/>
          </p:cNvSpPr>
          <p:nvPr/>
        </p:nvSpPr>
        <p:spPr>
          <a:xfrm>
            <a:off x="1152790" y="1647894"/>
            <a:ext cx="2738388" cy="2738388"/>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srgbClr val="FFFFFF"/>
              </a:solidFill>
              <a:latin typeface="Arial"/>
            </a:endParaRPr>
          </a:p>
        </p:txBody>
      </p:sp>
      <p:sp>
        <p:nvSpPr>
          <p:cNvPr id="8" name="Title 7"/>
          <p:cNvSpPr>
            <a:spLocks noGrp="1"/>
          </p:cNvSpPr>
          <p:nvPr>
            <p:ph type="title"/>
          </p:nvPr>
        </p:nvSpPr>
        <p:spPr/>
        <p:txBody>
          <a:bodyPr/>
          <a:lstStyle/>
          <a:p>
            <a:r>
              <a:rPr lang="en-US" dirty="0"/>
              <a:t>Goal #2: Provide $1M to each son at last death</a:t>
            </a:r>
          </a:p>
        </p:txBody>
      </p:sp>
      <p:sp>
        <p:nvSpPr>
          <p:cNvPr id="3" name="Slide Number Placeholder 2"/>
          <p:cNvSpPr>
            <a:spLocks noGrp="1"/>
          </p:cNvSpPr>
          <p:nvPr>
            <p:ph type="sldNum" sz="quarter" idx="12"/>
          </p:nvPr>
        </p:nvSpPr>
        <p:spPr/>
        <p:txBody>
          <a:bodyPr/>
          <a:lstStyle/>
          <a:p>
            <a:pPr defTabSz="609585" fontAlgn="base">
              <a:spcBef>
                <a:spcPct val="0"/>
              </a:spcBef>
              <a:spcAft>
                <a:spcPct val="0"/>
              </a:spcAft>
              <a:defRPr/>
            </a:pPr>
            <a:fld id="{D57F1E4F-1CFF-5643-939E-217C01CDF565}" type="slidenum">
              <a:rPr lang="en-US">
                <a:solidFill>
                  <a:srgbClr val="000000"/>
                </a:solidFill>
              </a:rPr>
              <a:pPr defTabSz="609585" fontAlgn="base">
                <a:spcBef>
                  <a:spcPct val="0"/>
                </a:spcBef>
                <a:spcAft>
                  <a:spcPct val="0"/>
                </a:spcAft>
                <a:defRPr/>
              </a:pPr>
              <a:t>39</a:t>
            </a:fld>
            <a:endParaRPr lang="en-US" dirty="0">
              <a:solidFill>
                <a:srgbClr val="000000"/>
              </a:solidFill>
            </a:endParaRPr>
          </a:p>
        </p:txBody>
      </p:sp>
      <p:sp>
        <p:nvSpPr>
          <p:cNvPr id="9" name="TextBox 8"/>
          <p:cNvSpPr txBox="1"/>
          <p:nvPr/>
        </p:nvSpPr>
        <p:spPr>
          <a:xfrm>
            <a:off x="1273521" y="986074"/>
            <a:ext cx="9644959" cy="205121"/>
          </a:xfrm>
          <a:prstGeom prst="rect">
            <a:avLst/>
          </a:prstGeom>
          <a:noFill/>
        </p:spPr>
        <p:txBody>
          <a:bodyPr wrap="square" lIns="0" tIns="0" rIns="0" bIns="0" rtlCol="0">
            <a:spAutoFit/>
          </a:bodyPr>
          <a:lstStyle/>
          <a:p>
            <a:pPr algn="ctr" defTabSz="609585" fontAlgn="base">
              <a:spcBef>
                <a:spcPct val="0"/>
              </a:spcBef>
              <a:spcAft>
                <a:spcPct val="0"/>
              </a:spcAft>
              <a:defRPr/>
            </a:pPr>
            <a:r>
              <a:rPr lang="en-US" sz="1333" b="1" dirty="0">
                <a:solidFill>
                  <a:srgbClr val="000000"/>
                </a:solidFill>
                <a:latin typeface="Arial" charset="0"/>
                <a:cs typeface="Arial" charset="0"/>
              </a:rPr>
              <a:t>Assumptions: </a:t>
            </a:r>
            <a:r>
              <a:rPr lang="en-US" sz="1333" dirty="0">
                <a:solidFill>
                  <a:srgbClr val="000000"/>
                </a:solidFill>
                <a:latin typeface="Arial" charset="0"/>
                <a:cs typeface="Arial" charset="0"/>
              </a:rPr>
              <a:t>60 year old male, SPIA Period Certain for 9 years</a:t>
            </a:r>
          </a:p>
        </p:txBody>
      </p:sp>
      <p:sp>
        <p:nvSpPr>
          <p:cNvPr id="13" name="TextBox 12">
            <a:extLst>
              <a:ext uri="{FF2B5EF4-FFF2-40B4-BE49-F238E27FC236}">
                <a16:creationId xmlns:a16="http://schemas.microsoft.com/office/drawing/2014/main" id="{6B3B4070-4FC4-D17F-0999-44649E1E924F}"/>
              </a:ext>
            </a:extLst>
          </p:cNvPr>
          <p:cNvSpPr txBox="1"/>
          <p:nvPr/>
        </p:nvSpPr>
        <p:spPr>
          <a:xfrm>
            <a:off x="1432200" y="2310943"/>
            <a:ext cx="2203011" cy="1128194"/>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defRPr/>
            </a:pPr>
            <a:r>
              <a:rPr lang="en-US" sz="1333" dirty="0">
                <a:solidFill>
                  <a:srgbClr val="FFFFFF"/>
                </a:solidFill>
                <a:latin typeface="Arial" charset="0"/>
                <a:cs typeface="Arial" charset="0"/>
              </a:rPr>
              <a:t>The first year’s premium is funded from cash</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SPIA 2 provides $72,055 per year for nine years to fund the SPVUL policy</a:t>
            </a:r>
          </a:p>
        </p:txBody>
      </p:sp>
      <p:sp>
        <p:nvSpPr>
          <p:cNvPr id="4" name="TextBox 3"/>
          <p:cNvSpPr txBox="1"/>
          <p:nvPr/>
        </p:nvSpPr>
        <p:spPr>
          <a:xfrm>
            <a:off x="1018153" y="4436925"/>
            <a:ext cx="2873024" cy="379463"/>
          </a:xfrm>
          <a:prstGeom prst="rect">
            <a:avLst/>
          </a:prstGeom>
          <a:noFill/>
        </p:spPr>
        <p:txBody>
          <a:bodyPr wrap="square" rtlCol="0">
            <a:spAutoFit/>
          </a:bodyPr>
          <a:lstStyle/>
          <a:p>
            <a:pPr defTabSz="609585" fontAlgn="base">
              <a:spcBef>
                <a:spcPct val="0"/>
              </a:spcBef>
              <a:spcAft>
                <a:spcPct val="0"/>
              </a:spcAft>
              <a:defRPr/>
            </a:pPr>
            <a:r>
              <a:rPr lang="en-US" sz="933" dirty="0">
                <a:solidFill>
                  <a:srgbClr val="000000"/>
                </a:solidFill>
                <a:latin typeface="Arial" charset="0"/>
                <a:cs typeface="Arial" charset="0"/>
              </a:rPr>
              <a:t>All guarantees are based on the claims-paying ability of the issuer</a:t>
            </a:r>
          </a:p>
        </p:txBody>
      </p:sp>
      <p:pic>
        <p:nvPicPr>
          <p:cNvPr id="7" name="Picture 6">
            <a:extLst>
              <a:ext uri="{FF2B5EF4-FFF2-40B4-BE49-F238E27FC236}">
                <a16:creationId xmlns:a16="http://schemas.microsoft.com/office/drawing/2014/main" id="{65CDCEDD-12F7-6812-B338-A845675E28B5}"/>
              </a:ext>
            </a:extLst>
          </p:cNvPr>
          <p:cNvPicPr>
            <a:picLocks noChangeAspect="1"/>
          </p:cNvPicPr>
          <p:nvPr/>
        </p:nvPicPr>
        <p:blipFill>
          <a:blip r:embed="rId2"/>
          <a:stretch>
            <a:fillRect/>
          </a:stretch>
        </p:blipFill>
        <p:spPr>
          <a:xfrm>
            <a:off x="4052596" y="1491721"/>
            <a:ext cx="7807605" cy="3463738"/>
          </a:xfrm>
          <a:prstGeom prst="rect">
            <a:avLst/>
          </a:prstGeom>
        </p:spPr>
      </p:pic>
      <p:sp>
        <p:nvSpPr>
          <p:cNvPr id="10" name="TextBox 9">
            <a:extLst>
              <a:ext uri="{FF2B5EF4-FFF2-40B4-BE49-F238E27FC236}">
                <a16:creationId xmlns:a16="http://schemas.microsoft.com/office/drawing/2014/main" id="{1A0F58B5-F48D-8998-947E-D9B8EC452EE5}"/>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1" name="TextBox 10">
            <a:extLst>
              <a:ext uri="{FF2B5EF4-FFF2-40B4-BE49-F238E27FC236}">
                <a16:creationId xmlns:a16="http://schemas.microsoft.com/office/drawing/2014/main" id="{B30E2658-9F0C-5AC1-FF84-FE031A28E0B3}"/>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2" name="Picture 11">
            <a:extLst>
              <a:ext uri="{FF2B5EF4-FFF2-40B4-BE49-F238E27FC236}">
                <a16:creationId xmlns:a16="http://schemas.microsoft.com/office/drawing/2014/main" id="{6E8B8A3E-2B7F-FF1B-FD04-0AB259B0A035}"/>
              </a:ext>
            </a:extLst>
          </p:cNvPr>
          <p:cNvPicPr>
            <a:picLocks noChangeAspect="1"/>
          </p:cNvPicPr>
          <p:nvPr/>
        </p:nvPicPr>
        <p:blipFill>
          <a:blip r:embed="rId3"/>
          <a:stretch>
            <a:fillRect/>
          </a:stretch>
        </p:blipFill>
        <p:spPr>
          <a:xfrm>
            <a:off x="216098" y="6241461"/>
            <a:ext cx="1509463" cy="367167"/>
          </a:xfrm>
          <a:prstGeom prst="rect">
            <a:avLst/>
          </a:prstGeom>
        </p:spPr>
      </p:pic>
      <p:sp>
        <p:nvSpPr>
          <p:cNvPr id="14" name="Text Box 18">
            <a:extLst>
              <a:ext uri="{FF2B5EF4-FFF2-40B4-BE49-F238E27FC236}">
                <a16:creationId xmlns:a16="http://schemas.microsoft.com/office/drawing/2014/main" id="{BD1A1838-B4EC-16AC-2847-7E12E494EE57}"/>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39</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297296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520D3-623E-B385-CB8A-14EE1BB5AA8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8CB2D7B-F052-27D3-FD46-846C621D339B}"/>
              </a:ext>
            </a:extLst>
          </p:cNvPr>
          <p:cNvSpPr>
            <a:spLocks noGrp="1"/>
          </p:cNvSpPr>
          <p:nvPr>
            <p:ph type="body" sz="quarter" idx="12"/>
          </p:nvPr>
        </p:nvSpPr>
        <p:spPr>
          <a:xfrm>
            <a:off x="2308072" y="1306393"/>
            <a:ext cx="7413625" cy="649367"/>
          </a:xfrm>
        </p:spPr>
        <p:txBody>
          <a:bodyPr/>
          <a:lstStyle/>
          <a:p>
            <a:r>
              <a:rPr lang="en-US" dirty="0"/>
              <a:t>Vanguard Investment Options &amp; Performance </a:t>
            </a:r>
          </a:p>
          <a:p>
            <a:r>
              <a:rPr lang="en-US" dirty="0"/>
              <a:t> </a:t>
            </a:r>
          </a:p>
        </p:txBody>
      </p:sp>
      <p:sp>
        <p:nvSpPr>
          <p:cNvPr id="8" name="Text Placeholder 7">
            <a:extLst>
              <a:ext uri="{FF2B5EF4-FFF2-40B4-BE49-F238E27FC236}">
                <a16:creationId xmlns:a16="http://schemas.microsoft.com/office/drawing/2014/main" id="{DD59A6B9-70BE-D05F-9479-840843B25561}"/>
              </a:ext>
            </a:extLst>
          </p:cNvPr>
          <p:cNvSpPr>
            <a:spLocks noGrp="1"/>
          </p:cNvSpPr>
          <p:nvPr>
            <p:ph type="body" sz="quarter" idx="13"/>
          </p:nvPr>
        </p:nvSpPr>
        <p:spPr>
          <a:xfrm>
            <a:off x="2458556" y="4902241"/>
            <a:ext cx="7447280" cy="312119"/>
          </a:xfrm>
        </p:spPr>
        <p:txBody>
          <a:bodyPr/>
          <a:lstStyle/>
          <a:p>
            <a:pPr>
              <a:lnSpc>
                <a:spcPct val="100000"/>
              </a:lnSpc>
              <a:spcBef>
                <a:spcPts val="0"/>
              </a:spcBef>
            </a:pPr>
            <a:r>
              <a:rPr lang="en-US" dirty="0"/>
              <a:t>Matthew Nadler, CFA</a:t>
            </a:r>
            <a:r>
              <a:rPr lang="en-US" baseline="30000" dirty="0"/>
              <a:t>®</a:t>
            </a:r>
            <a:r>
              <a:rPr lang="en-US" dirty="0"/>
              <a:t>, CAIA</a:t>
            </a:r>
            <a:r>
              <a:rPr lang="en-US" baseline="30000" dirty="0"/>
              <a:t>®</a:t>
            </a:r>
            <a:r>
              <a:rPr lang="en-US" dirty="0"/>
              <a:t>,</a:t>
            </a:r>
          </a:p>
          <a:p>
            <a:pPr>
              <a:lnSpc>
                <a:spcPct val="100000"/>
              </a:lnSpc>
              <a:spcBef>
                <a:spcPts val="0"/>
              </a:spcBef>
            </a:pPr>
            <a:r>
              <a:rPr lang="en-US" dirty="0"/>
              <a:t>Key Account Executive </a:t>
            </a:r>
          </a:p>
          <a:p>
            <a:pPr>
              <a:lnSpc>
                <a:spcPct val="100000"/>
              </a:lnSpc>
              <a:spcBef>
                <a:spcPts val="0"/>
              </a:spcBef>
            </a:pPr>
            <a:r>
              <a:rPr lang="en-US" dirty="0"/>
              <a:t>Vanguard Financial Advisor Services™</a:t>
            </a:r>
          </a:p>
        </p:txBody>
      </p:sp>
      <p:sp>
        <p:nvSpPr>
          <p:cNvPr id="9" name="Text Placeholder 8">
            <a:extLst>
              <a:ext uri="{FF2B5EF4-FFF2-40B4-BE49-F238E27FC236}">
                <a16:creationId xmlns:a16="http://schemas.microsoft.com/office/drawing/2014/main" id="{7B1DC520-0DB4-50FD-F4DD-9E1BB7B3FD79}"/>
              </a:ext>
            </a:extLst>
          </p:cNvPr>
          <p:cNvSpPr>
            <a:spLocks noGrp="1"/>
          </p:cNvSpPr>
          <p:nvPr>
            <p:ph type="body" sz="quarter" idx="20"/>
          </p:nvPr>
        </p:nvSpPr>
        <p:spPr>
          <a:xfrm>
            <a:off x="5876131" y="3733189"/>
            <a:ext cx="439737" cy="36576"/>
          </a:xfrm>
        </p:spPr>
        <p:txBody>
          <a:bodyPr/>
          <a:lstStyle/>
          <a:p>
            <a:endParaRPr lang="en-US" dirty="0"/>
          </a:p>
        </p:txBody>
      </p:sp>
      <p:sp>
        <p:nvSpPr>
          <p:cNvPr id="2" name="Text Box 18">
            <a:extLst>
              <a:ext uri="{FF2B5EF4-FFF2-40B4-BE49-F238E27FC236}">
                <a16:creationId xmlns:a16="http://schemas.microsoft.com/office/drawing/2014/main" id="{1273CB6C-249A-DF09-E5CD-2D5951437F77}"/>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FFFFFF">
                    <a:lumMod val="75000"/>
                  </a:srgbClr>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
        <p:nvSpPr>
          <p:cNvPr id="3" name="Text Placeholder 15">
            <a:extLst>
              <a:ext uri="{FF2B5EF4-FFF2-40B4-BE49-F238E27FC236}">
                <a16:creationId xmlns:a16="http://schemas.microsoft.com/office/drawing/2014/main" id="{F0EC08EC-65F8-AD74-E281-87711C7D2534}"/>
              </a:ext>
            </a:extLst>
          </p:cNvPr>
          <p:cNvSpPr txBox="1">
            <a:spLocks/>
          </p:cNvSpPr>
          <p:nvPr/>
        </p:nvSpPr>
        <p:spPr>
          <a:xfrm>
            <a:off x="5466625" y="6516555"/>
            <a:ext cx="5882259" cy="303376"/>
          </a:xfrm>
          <a:prstGeom prst="rect">
            <a:avLst/>
          </a:prstGeom>
          <a:solidFill>
            <a:schemeClr val="tx2"/>
          </a:solidFill>
        </p:spPr>
        <p:txBody>
          <a:bodyPr/>
          <a:lstStyle>
            <a:lvl1pPr marL="0" indent="0" algn="r" defTabSz="914377" rtl="0" eaLnBrk="1" latinLnBrk="0" hangingPunct="1">
              <a:lnSpc>
                <a:spcPct val="90000"/>
              </a:lnSpc>
              <a:spcBef>
                <a:spcPts val="1000"/>
              </a:spcBef>
              <a:buFont typeface="Arial" panose="020B0604020202020204" pitchFamily="34" charset="0"/>
              <a:buNone/>
              <a:defRPr sz="700" kern="1200">
                <a:solidFill>
                  <a:schemeClr val="accent5"/>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financial professional use only. 			© 2025 Penn Mutual. All rights reserved.</a:t>
            </a:r>
          </a:p>
        </p:txBody>
      </p:sp>
    </p:spTree>
    <p:extLst>
      <p:ext uri="{BB962C8B-B14F-4D97-AF65-F5344CB8AC3E}">
        <p14:creationId xmlns:p14="http://schemas.microsoft.com/office/powerpoint/2010/main" val="2148179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6336-6280-18A7-2AAE-B2199421BE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EE29FF-ACA2-9C34-5FBD-BE1997E82221}"/>
              </a:ext>
            </a:extLst>
          </p:cNvPr>
          <p:cNvSpPr>
            <a:spLocks noChangeAspect="1"/>
          </p:cNvSpPr>
          <p:nvPr/>
        </p:nvSpPr>
        <p:spPr>
          <a:xfrm>
            <a:off x="1152790" y="1647894"/>
            <a:ext cx="2738388" cy="2738388"/>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a:extLst>
              <a:ext uri="{FF2B5EF4-FFF2-40B4-BE49-F238E27FC236}">
                <a16:creationId xmlns:a16="http://schemas.microsoft.com/office/drawing/2014/main" id="{0A6C784B-6A3E-DAAF-31D7-3EEF31BC74F1}"/>
              </a:ext>
            </a:extLst>
          </p:cNvPr>
          <p:cNvSpPr>
            <a:spLocks noGrp="1"/>
          </p:cNvSpPr>
          <p:nvPr>
            <p:ph type="title"/>
          </p:nvPr>
        </p:nvSpPr>
        <p:spPr/>
        <p:txBody>
          <a:bodyPr/>
          <a:lstStyle/>
          <a:p>
            <a:r>
              <a:rPr lang="en-US" dirty="0"/>
              <a:t>Goal #2: Provide $1M to each son at last death</a:t>
            </a:r>
          </a:p>
        </p:txBody>
      </p:sp>
      <p:sp>
        <p:nvSpPr>
          <p:cNvPr id="3" name="Slide Number Placeholder 2">
            <a:extLst>
              <a:ext uri="{FF2B5EF4-FFF2-40B4-BE49-F238E27FC236}">
                <a16:creationId xmlns:a16="http://schemas.microsoft.com/office/drawing/2014/main" id="{6C7930A9-4FE0-9893-115B-27DFA00A8DDF}"/>
              </a:ext>
            </a:extLst>
          </p:cNvPr>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40</a:t>
            </a:fld>
            <a:endParaRPr lang="en-US" dirty="0">
              <a:solidFill>
                <a:srgbClr val="000000"/>
              </a:solidFill>
            </a:endParaRPr>
          </a:p>
        </p:txBody>
      </p:sp>
      <p:sp>
        <p:nvSpPr>
          <p:cNvPr id="9" name="TextBox 8">
            <a:extLst>
              <a:ext uri="{FF2B5EF4-FFF2-40B4-BE49-F238E27FC236}">
                <a16:creationId xmlns:a16="http://schemas.microsoft.com/office/drawing/2014/main" id="{A0ACAC24-93EC-D0C5-6428-9C568880BAAA}"/>
              </a:ext>
            </a:extLst>
          </p:cNvPr>
          <p:cNvSpPr txBox="1"/>
          <p:nvPr/>
        </p:nvSpPr>
        <p:spPr>
          <a:xfrm>
            <a:off x="1273521" y="986074"/>
            <a:ext cx="9644959" cy="410241"/>
          </a:xfrm>
          <a:prstGeom prst="rect">
            <a:avLst/>
          </a:prstGeom>
          <a:noFill/>
        </p:spPr>
        <p:txBody>
          <a:bodyPr wrap="square" lIns="0" tIns="0" rIns="0" bIns="0" rtlCol="0">
            <a:spAutoFit/>
          </a:bodyPr>
          <a:lstStyle/>
          <a:p>
            <a:pPr algn="ctr" defTabSz="609585" fontAlgn="base">
              <a:spcBef>
                <a:spcPct val="0"/>
              </a:spcBef>
              <a:spcAft>
                <a:spcPct val="0"/>
              </a:spcAft>
            </a:pPr>
            <a:r>
              <a:rPr lang="en-US" sz="1333" b="1" dirty="0">
                <a:solidFill>
                  <a:srgbClr val="000000"/>
                </a:solidFill>
                <a:latin typeface="Arial" charset="0"/>
                <a:cs typeface="Arial" charset="0"/>
              </a:rPr>
              <a:t>Assumptions: </a:t>
            </a:r>
            <a:r>
              <a:rPr lang="en-US" sz="1333" dirty="0">
                <a:solidFill>
                  <a:srgbClr val="000000"/>
                </a:solidFill>
                <a:latin typeface="Arial" charset="0"/>
                <a:cs typeface="Arial" charset="0"/>
              </a:rPr>
              <a:t>60 year old male, preferred non-tobacco and 60 year old female, preferred non-tobacco, invested 10% Total Bond Market Index, 25% Moderate Allocation and 65% Total Stock Market Index, 8% gross ROR</a:t>
            </a:r>
          </a:p>
        </p:txBody>
      </p:sp>
      <p:sp>
        <p:nvSpPr>
          <p:cNvPr id="13" name="TextBox 12">
            <a:extLst>
              <a:ext uri="{FF2B5EF4-FFF2-40B4-BE49-F238E27FC236}">
                <a16:creationId xmlns:a16="http://schemas.microsoft.com/office/drawing/2014/main" id="{337FCBD0-857C-21E8-7453-436F5AC47D88}"/>
              </a:ext>
            </a:extLst>
          </p:cNvPr>
          <p:cNvSpPr txBox="1"/>
          <p:nvPr/>
        </p:nvSpPr>
        <p:spPr>
          <a:xfrm>
            <a:off x="1432200" y="2310943"/>
            <a:ext cx="2203011" cy="1538434"/>
          </a:xfrm>
          <a:prstGeom prst="rect">
            <a:avLst/>
          </a:prstGeom>
          <a:noFill/>
        </p:spPr>
        <p:txBody>
          <a:bodyPr wrap="square" lIns="0" tIns="0" rIns="0" bIns="0" rtlCol="0">
            <a:spAutoFit/>
          </a:bodyPr>
          <a:lstStyle/>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SPVUL guarantees John and Jane a $3M death benefit upon the last death</a:t>
            </a:r>
          </a:p>
          <a:p>
            <a:pPr marL="137157" indent="-137157" defTabSz="609585" fontAlgn="base">
              <a:spcBef>
                <a:spcPct val="0"/>
              </a:spcBef>
              <a:spcAft>
                <a:spcPts val="800"/>
              </a:spcAft>
              <a:buFont typeface="Arial" panose="020B0604020202020204" pitchFamily="34" charset="0"/>
              <a:buChar char="•"/>
            </a:pPr>
            <a:r>
              <a:rPr lang="en-US" sz="1333" dirty="0">
                <a:solidFill>
                  <a:srgbClr val="FFFFFF"/>
                </a:solidFill>
                <a:latin typeface="Arial" charset="0"/>
                <a:cs typeface="Arial" charset="0"/>
              </a:rPr>
              <a:t>This meets their goal of providing $1M to each of their three sons when they both pass away</a:t>
            </a:r>
          </a:p>
        </p:txBody>
      </p:sp>
      <p:sp>
        <p:nvSpPr>
          <p:cNvPr id="4" name="TextBox 3">
            <a:extLst>
              <a:ext uri="{FF2B5EF4-FFF2-40B4-BE49-F238E27FC236}">
                <a16:creationId xmlns:a16="http://schemas.microsoft.com/office/drawing/2014/main" id="{9747D13A-3D83-819D-D029-193C7211B114}"/>
              </a:ext>
            </a:extLst>
          </p:cNvPr>
          <p:cNvSpPr txBox="1"/>
          <p:nvPr/>
        </p:nvSpPr>
        <p:spPr>
          <a:xfrm>
            <a:off x="1018153" y="4436925"/>
            <a:ext cx="2873024" cy="379463"/>
          </a:xfrm>
          <a:prstGeom prst="rect">
            <a:avLst/>
          </a:prstGeom>
          <a:noFill/>
        </p:spPr>
        <p:txBody>
          <a:bodyPr wrap="square" rtlCol="0">
            <a:spAutoFit/>
          </a:bodyPr>
          <a:lstStyle/>
          <a:p>
            <a:pPr defTabSz="609585" fontAlgn="base">
              <a:spcBef>
                <a:spcPct val="0"/>
              </a:spcBef>
              <a:spcAft>
                <a:spcPct val="0"/>
              </a:spcAft>
            </a:pPr>
            <a:r>
              <a:rPr lang="en-US" sz="933" dirty="0">
                <a:solidFill>
                  <a:srgbClr val="000000"/>
                </a:solidFill>
                <a:latin typeface="Arial" charset="0"/>
                <a:cs typeface="Arial" charset="0"/>
              </a:rPr>
              <a:t>All guarantees are based on the claims-paying ability of the issuer</a:t>
            </a:r>
          </a:p>
        </p:txBody>
      </p:sp>
      <p:pic>
        <p:nvPicPr>
          <p:cNvPr id="7" name="Picture 6">
            <a:extLst>
              <a:ext uri="{FF2B5EF4-FFF2-40B4-BE49-F238E27FC236}">
                <a16:creationId xmlns:a16="http://schemas.microsoft.com/office/drawing/2014/main" id="{1D2C737C-C3B1-CD9F-0143-53027815C532}"/>
              </a:ext>
            </a:extLst>
          </p:cNvPr>
          <p:cNvPicPr>
            <a:picLocks noChangeAspect="1"/>
          </p:cNvPicPr>
          <p:nvPr/>
        </p:nvPicPr>
        <p:blipFill>
          <a:blip r:embed="rId2"/>
          <a:stretch>
            <a:fillRect/>
          </a:stretch>
        </p:blipFill>
        <p:spPr>
          <a:xfrm>
            <a:off x="4608775" y="1511131"/>
            <a:ext cx="6468743" cy="4289877"/>
          </a:xfrm>
          <a:prstGeom prst="rect">
            <a:avLst/>
          </a:prstGeom>
        </p:spPr>
      </p:pic>
      <p:sp>
        <p:nvSpPr>
          <p:cNvPr id="11" name="Rectangle 10">
            <a:extLst>
              <a:ext uri="{FF2B5EF4-FFF2-40B4-BE49-F238E27FC236}">
                <a16:creationId xmlns:a16="http://schemas.microsoft.com/office/drawing/2014/main" id="{F963FC96-401E-C6BE-BBBA-65C9A94DDB10}"/>
              </a:ext>
            </a:extLst>
          </p:cNvPr>
          <p:cNvSpPr/>
          <p:nvPr/>
        </p:nvSpPr>
        <p:spPr>
          <a:xfrm>
            <a:off x="8287568" y="1948936"/>
            <a:ext cx="553501" cy="3852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5" name="TextBox 4">
            <a:extLst>
              <a:ext uri="{FF2B5EF4-FFF2-40B4-BE49-F238E27FC236}">
                <a16:creationId xmlns:a16="http://schemas.microsoft.com/office/drawing/2014/main" id="{11248B17-FB5D-F824-5568-3512302AC7D0}"/>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6" name="TextBox 5">
            <a:extLst>
              <a:ext uri="{FF2B5EF4-FFF2-40B4-BE49-F238E27FC236}">
                <a16:creationId xmlns:a16="http://schemas.microsoft.com/office/drawing/2014/main" id="{3C551B1F-0B7B-4275-1F16-286A6DD88255}"/>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10" name="Picture 9">
            <a:extLst>
              <a:ext uri="{FF2B5EF4-FFF2-40B4-BE49-F238E27FC236}">
                <a16:creationId xmlns:a16="http://schemas.microsoft.com/office/drawing/2014/main" id="{85BFBB17-F385-FE48-26D7-BA750AE97D23}"/>
              </a:ext>
            </a:extLst>
          </p:cNvPr>
          <p:cNvPicPr>
            <a:picLocks noChangeAspect="1"/>
          </p:cNvPicPr>
          <p:nvPr/>
        </p:nvPicPr>
        <p:blipFill>
          <a:blip r:embed="rId3"/>
          <a:stretch>
            <a:fillRect/>
          </a:stretch>
        </p:blipFill>
        <p:spPr>
          <a:xfrm>
            <a:off x="216098" y="6241461"/>
            <a:ext cx="1509463" cy="367167"/>
          </a:xfrm>
          <a:prstGeom prst="rect">
            <a:avLst/>
          </a:prstGeom>
        </p:spPr>
      </p:pic>
      <p:sp>
        <p:nvSpPr>
          <p:cNvPr id="12" name="Text Box 18">
            <a:extLst>
              <a:ext uri="{FF2B5EF4-FFF2-40B4-BE49-F238E27FC236}">
                <a16:creationId xmlns:a16="http://schemas.microsoft.com/office/drawing/2014/main" id="{31BF01EF-3392-0431-6284-F846521DFA97}"/>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40</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2811432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DDB75-F840-477B-E778-01465281C781}"/>
              </a:ext>
            </a:extLst>
          </p:cNvPr>
          <p:cNvSpPr>
            <a:spLocks noChangeAspect="1"/>
          </p:cNvSpPr>
          <p:nvPr/>
        </p:nvSpPr>
        <p:spPr>
          <a:xfrm>
            <a:off x="1152790" y="1647894"/>
            <a:ext cx="9939687" cy="2952156"/>
          </a:xfrm>
          <a:prstGeom prst="rect">
            <a:avLst/>
          </a:prstGeom>
          <a:solidFill>
            <a:srgbClr val="0079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8" name="Title 7"/>
          <p:cNvSpPr>
            <a:spLocks noGrp="1"/>
          </p:cNvSpPr>
          <p:nvPr>
            <p:ph type="title"/>
          </p:nvPr>
        </p:nvSpPr>
        <p:spPr/>
        <p:txBody>
          <a:bodyPr/>
          <a:lstStyle/>
          <a:p>
            <a:r>
              <a:rPr lang="en-US" dirty="0"/>
              <a:t>Goal #3: Provide $100,000 Cash for Travel</a:t>
            </a:r>
          </a:p>
        </p:txBody>
      </p:sp>
      <p:sp>
        <p:nvSpPr>
          <p:cNvPr id="3" name="Slide Number Placeholder 2"/>
          <p:cNvSpPr>
            <a:spLocks noGrp="1"/>
          </p:cNvSpPr>
          <p:nvPr>
            <p:ph type="sldNum" sz="quarter" idx="12"/>
          </p:nvPr>
        </p:nvSpPr>
        <p:spPr/>
        <p:txBody>
          <a:bodyPr/>
          <a:lstStyle/>
          <a:p>
            <a:pPr defTabSz="609585" fontAlgn="base">
              <a:spcBef>
                <a:spcPct val="0"/>
              </a:spcBef>
              <a:spcAft>
                <a:spcPct val="0"/>
              </a:spcAft>
            </a:pPr>
            <a:fld id="{D57F1E4F-1CFF-5643-939E-217C01CDF565}" type="slidenum">
              <a:rPr lang="en-US">
                <a:solidFill>
                  <a:srgbClr val="000000"/>
                </a:solidFill>
              </a:rPr>
              <a:pPr defTabSz="609585" fontAlgn="base">
                <a:spcBef>
                  <a:spcPct val="0"/>
                </a:spcBef>
                <a:spcAft>
                  <a:spcPct val="0"/>
                </a:spcAft>
              </a:pPr>
              <a:t>41</a:t>
            </a:fld>
            <a:endParaRPr lang="en-US" dirty="0">
              <a:solidFill>
                <a:srgbClr val="000000"/>
              </a:solidFill>
            </a:endParaRPr>
          </a:p>
        </p:txBody>
      </p:sp>
      <p:sp>
        <p:nvSpPr>
          <p:cNvPr id="13" name="TextBox 12">
            <a:extLst>
              <a:ext uri="{FF2B5EF4-FFF2-40B4-BE49-F238E27FC236}">
                <a16:creationId xmlns:a16="http://schemas.microsoft.com/office/drawing/2014/main" id="{6B3B4070-4FC4-D17F-0999-44649E1E924F}"/>
              </a:ext>
            </a:extLst>
          </p:cNvPr>
          <p:cNvSpPr txBox="1"/>
          <p:nvPr/>
        </p:nvSpPr>
        <p:spPr>
          <a:xfrm>
            <a:off x="1432199" y="1933110"/>
            <a:ext cx="9592960" cy="2359107"/>
          </a:xfrm>
          <a:prstGeom prst="rect">
            <a:avLst/>
          </a:prstGeom>
          <a:noFill/>
        </p:spPr>
        <p:txBody>
          <a:bodyPr wrap="square" lIns="0" tIns="0" rIns="0" bIns="0" rtlCol="0">
            <a:spAutoFit/>
          </a:bodyPr>
          <a:lstStyle/>
          <a:p>
            <a:pPr defTabSz="609585" fontAlgn="base">
              <a:spcBef>
                <a:spcPct val="0"/>
              </a:spcBef>
              <a:spcAft>
                <a:spcPts val="800"/>
              </a:spcAft>
            </a:pPr>
            <a:r>
              <a:rPr lang="en-US" sz="1333" b="1" dirty="0">
                <a:solidFill>
                  <a:srgbClr val="FFFFFF"/>
                </a:solidFill>
                <a:latin typeface="Arial" charset="0"/>
                <a:cs typeface="Arial" charset="0"/>
              </a:rPr>
              <a:t>Starting Assets	$3,000,000 </a:t>
            </a:r>
          </a:p>
          <a:p>
            <a:pPr defTabSz="609585" fontAlgn="base">
              <a:spcBef>
                <a:spcPct val="0"/>
              </a:spcBef>
              <a:spcAft>
                <a:spcPts val="800"/>
              </a:spcAft>
            </a:pPr>
            <a:r>
              <a:rPr lang="en-US" sz="1333" dirty="0">
                <a:solidFill>
                  <a:srgbClr val="FFFFFF"/>
                </a:solidFill>
                <a:latin typeface="Arial" charset="0"/>
                <a:cs typeface="Arial" charset="0"/>
              </a:rPr>
              <a:t>	Invested	- $973,829.14: SPIA #1 (120 months of $10K payments – $120K annual – goal number one)</a:t>
            </a:r>
          </a:p>
          <a:p>
            <a:pPr defTabSz="609585" fontAlgn="base">
              <a:spcBef>
                <a:spcPct val="0"/>
              </a:spcBef>
              <a:spcAft>
                <a:spcPts val="800"/>
              </a:spcAft>
            </a:pPr>
            <a:r>
              <a:rPr lang="en-US" sz="1333" dirty="0">
                <a:solidFill>
                  <a:srgbClr val="FFFFFF"/>
                </a:solidFill>
                <a:latin typeface="Arial" charset="0"/>
                <a:cs typeface="Arial" charset="0"/>
              </a:rPr>
              <a:t>			- $72,055.00: Pays first annual premium on SPVUL (goal number two) $3M SPVUL – 10 Pay</a:t>
            </a:r>
          </a:p>
          <a:p>
            <a:pPr defTabSz="609585" fontAlgn="base">
              <a:spcBef>
                <a:spcPct val="0"/>
              </a:spcBef>
              <a:spcAft>
                <a:spcPts val="800"/>
              </a:spcAft>
            </a:pPr>
            <a:r>
              <a:rPr lang="en-US" sz="1333" dirty="0">
                <a:solidFill>
                  <a:srgbClr val="FFFFFF"/>
                </a:solidFill>
                <a:latin typeface="Arial" charset="0"/>
                <a:cs typeface="Arial" charset="0"/>
              </a:rPr>
              <a:t>			- $524,804.81: SPIA #2 (defer one year make 9 annual payments of $72,055 to pay last nine years of</a:t>
            </a:r>
          </a:p>
          <a:p>
            <a:pPr defTabSz="609585" fontAlgn="base">
              <a:spcBef>
                <a:spcPct val="0"/>
              </a:spcBef>
              <a:spcAft>
                <a:spcPts val="800"/>
              </a:spcAft>
            </a:pPr>
            <a:r>
              <a:rPr lang="en-US" sz="1333" dirty="0">
                <a:solidFill>
                  <a:srgbClr val="FFFFFF"/>
                </a:solidFill>
                <a:latin typeface="Arial" charset="0"/>
                <a:cs typeface="Arial" charset="0"/>
              </a:rPr>
              <a:t>			 premium due on SPVUL)</a:t>
            </a:r>
          </a:p>
          <a:p>
            <a:pPr defTabSz="609585" fontAlgn="base">
              <a:spcBef>
                <a:spcPct val="0"/>
              </a:spcBef>
              <a:spcAft>
                <a:spcPts val="800"/>
              </a:spcAft>
            </a:pPr>
            <a:r>
              <a:rPr lang="en-US" sz="1333" dirty="0">
                <a:solidFill>
                  <a:srgbClr val="FFFFFF"/>
                </a:solidFill>
                <a:latin typeface="Arial" charset="0"/>
                <a:cs typeface="Arial" charset="0"/>
              </a:rPr>
              <a:t>			- $811,360: Fund DVA GIR – payments begin in contract year 11 (Age 70)</a:t>
            </a:r>
          </a:p>
          <a:p>
            <a:pPr defTabSz="609585" fontAlgn="base">
              <a:spcBef>
                <a:spcPct val="0"/>
              </a:spcBef>
              <a:spcAft>
                <a:spcPts val="800"/>
              </a:spcAft>
            </a:pPr>
            <a:r>
              <a:rPr lang="en-US" sz="1333" dirty="0">
                <a:solidFill>
                  <a:srgbClr val="FFFFFF"/>
                </a:solidFill>
                <a:latin typeface="Arial" charset="0"/>
                <a:cs typeface="Arial" charset="0"/>
              </a:rPr>
              <a:t>			</a:t>
            </a:r>
            <a:r>
              <a:rPr lang="en-US" sz="1333" u="sng" dirty="0">
                <a:solidFill>
                  <a:srgbClr val="FFFFFF"/>
                </a:solidFill>
                <a:latin typeface="Arial" charset="0"/>
                <a:cs typeface="Arial" charset="0"/>
              </a:rPr>
              <a:t>- $496,900: Fund DVA AIR – payments begin in contract year 11 (Age 70)</a:t>
            </a:r>
          </a:p>
          <a:p>
            <a:pPr defTabSz="609585" fontAlgn="base">
              <a:spcBef>
                <a:spcPct val="0"/>
              </a:spcBef>
              <a:spcAft>
                <a:spcPts val="800"/>
              </a:spcAft>
            </a:pPr>
            <a:r>
              <a:rPr lang="en-US" sz="1333" dirty="0">
                <a:solidFill>
                  <a:srgbClr val="FFFFFF"/>
                </a:solidFill>
                <a:latin typeface="Arial" charset="0"/>
                <a:cs typeface="Arial" charset="0"/>
              </a:rPr>
              <a:t>	</a:t>
            </a:r>
            <a:r>
              <a:rPr lang="en-US" sz="1333" b="1" dirty="0">
                <a:solidFill>
                  <a:srgbClr val="FFFFFF"/>
                </a:solidFill>
                <a:latin typeface="Arial" charset="0"/>
                <a:cs typeface="Arial" charset="0"/>
              </a:rPr>
              <a:t>Leaves 	$121,051.05 for travel and meets their goal</a:t>
            </a:r>
          </a:p>
        </p:txBody>
      </p:sp>
      <p:sp>
        <p:nvSpPr>
          <p:cNvPr id="4" name="Oval 3"/>
          <p:cNvSpPr/>
          <p:nvPr/>
        </p:nvSpPr>
        <p:spPr>
          <a:xfrm>
            <a:off x="3017897" y="3943585"/>
            <a:ext cx="3845748" cy="444031"/>
          </a:xfrm>
          <a:prstGeom prst="ellipse">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Arial"/>
            </a:endParaRPr>
          </a:p>
        </p:txBody>
      </p:sp>
      <p:sp>
        <p:nvSpPr>
          <p:cNvPr id="5" name="TextBox 4">
            <a:extLst>
              <a:ext uri="{FF2B5EF4-FFF2-40B4-BE49-F238E27FC236}">
                <a16:creationId xmlns:a16="http://schemas.microsoft.com/office/drawing/2014/main" id="{EED3753B-E688-EDC7-2D91-CF7A76D5538B}"/>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6" name="TextBox 5">
            <a:extLst>
              <a:ext uri="{FF2B5EF4-FFF2-40B4-BE49-F238E27FC236}">
                <a16:creationId xmlns:a16="http://schemas.microsoft.com/office/drawing/2014/main" id="{198398C9-49FA-C9AA-7402-812B8966E2DE}"/>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7" name="Picture 6">
            <a:extLst>
              <a:ext uri="{FF2B5EF4-FFF2-40B4-BE49-F238E27FC236}">
                <a16:creationId xmlns:a16="http://schemas.microsoft.com/office/drawing/2014/main" id="{77FDF13B-079D-862F-E6C5-875EC8F19388}"/>
              </a:ext>
            </a:extLst>
          </p:cNvPr>
          <p:cNvPicPr>
            <a:picLocks noChangeAspect="1"/>
          </p:cNvPicPr>
          <p:nvPr/>
        </p:nvPicPr>
        <p:blipFill>
          <a:blip r:embed="rId2"/>
          <a:stretch>
            <a:fillRect/>
          </a:stretch>
        </p:blipFill>
        <p:spPr>
          <a:xfrm>
            <a:off x="216098" y="6241461"/>
            <a:ext cx="1509463" cy="367167"/>
          </a:xfrm>
          <a:prstGeom prst="rect">
            <a:avLst/>
          </a:prstGeom>
        </p:spPr>
      </p:pic>
      <p:sp>
        <p:nvSpPr>
          <p:cNvPr id="9" name="Text Box 18">
            <a:extLst>
              <a:ext uri="{FF2B5EF4-FFF2-40B4-BE49-F238E27FC236}">
                <a16:creationId xmlns:a16="http://schemas.microsoft.com/office/drawing/2014/main" id="{F5E51AB1-7D61-C459-FF81-883834813A00}"/>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41</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208107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E04B-47D6-907D-65B2-02FBBA7853CB}"/>
              </a:ext>
            </a:extLst>
          </p:cNvPr>
          <p:cNvSpPr>
            <a:spLocks noGrp="1"/>
          </p:cNvSpPr>
          <p:nvPr>
            <p:ph type="title"/>
          </p:nvPr>
        </p:nvSpPr>
        <p:spPr>
          <a:xfrm>
            <a:off x="838200" y="592193"/>
            <a:ext cx="10515600" cy="490599"/>
          </a:xfrm>
        </p:spPr>
        <p:txBody>
          <a:bodyPr anchor="t">
            <a:noAutofit/>
          </a:bodyPr>
          <a:lstStyle/>
          <a:p>
            <a:r>
              <a:rPr lang="en-US" sz="3733" dirty="0"/>
              <a:t>Case Study Solution</a:t>
            </a:r>
            <a:br>
              <a:rPr lang="en-US" sz="3733" dirty="0"/>
            </a:br>
            <a:endParaRPr lang="en-US" sz="3733" dirty="0"/>
          </a:p>
        </p:txBody>
      </p:sp>
      <p:sp>
        <p:nvSpPr>
          <p:cNvPr id="3" name="Slide Number Placeholder 2">
            <a:extLst>
              <a:ext uri="{FF2B5EF4-FFF2-40B4-BE49-F238E27FC236}">
                <a16:creationId xmlns:a16="http://schemas.microsoft.com/office/drawing/2014/main" id="{942AB7AA-85B6-F8AA-1294-405D95EDC6D4}"/>
              </a:ext>
            </a:extLst>
          </p:cNvPr>
          <p:cNvSpPr>
            <a:spLocks noGrp="1"/>
          </p:cNvSpPr>
          <p:nvPr>
            <p:ph type="sldNum" sz="quarter" idx="12"/>
          </p:nvPr>
        </p:nvSpPr>
        <p:spPr/>
        <p:txBody>
          <a:bodyPr/>
          <a:lstStyle/>
          <a:p>
            <a:pPr defTabSz="609570" fontAlgn="base">
              <a:spcBef>
                <a:spcPct val="0"/>
              </a:spcBef>
              <a:spcAft>
                <a:spcPct val="0"/>
              </a:spcAft>
              <a:defRPr/>
            </a:pPr>
            <a:fld id="{D57F1E4F-1CFF-5643-939E-217C01CDF565}" type="slidenum">
              <a:rPr lang="en-US">
                <a:solidFill>
                  <a:srgbClr val="000000"/>
                </a:solidFill>
              </a:rPr>
              <a:pPr defTabSz="609570" fontAlgn="base">
                <a:spcBef>
                  <a:spcPct val="0"/>
                </a:spcBef>
                <a:spcAft>
                  <a:spcPct val="0"/>
                </a:spcAft>
                <a:defRPr/>
              </a:pPr>
              <a:t>42</a:t>
            </a:fld>
            <a:endParaRPr lang="en-US" dirty="0">
              <a:solidFill>
                <a:srgbClr val="000000"/>
              </a:solidFill>
            </a:endParaRPr>
          </a:p>
        </p:txBody>
      </p:sp>
      <p:sp>
        <p:nvSpPr>
          <p:cNvPr id="4" name="Content Placeholder 3">
            <a:extLst>
              <a:ext uri="{FF2B5EF4-FFF2-40B4-BE49-F238E27FC236}">
                <a16:creationId xmlns:a16="http://schemas.microsoft.com/office/drawing/2014/main" id="{E537B536-9B28-FBB7-30D4-E208911FEA3F}"/>
              </a:ext>
            </a:extLst>
          </p:cNvPr>
          <p:cNvSpPr>
            <a:spLocks noGrp="1"/>
          </p:cNvSpPr>
          <p:nvPr>
            <p:ph idx="14"/>
          </p:nvPr>
        </p:nvSpPr>
        <p:spPr>
          <a:xfrm>
            <a:off x="7415239" y="3180050"/>
            <a:ext cx="2529343" cy="1631216"/>
          </a:xfrm>
          <a:solidFill>
            <a:schemeClr val="tx1">
              <a:lumMod val="85000"/>
            </a:schemeClr>
          </a:solidFill>
        </p:spPr>
        <p:txBody>
          <a:bodyPr wrap="square" anchor="ctr">
            <a:spAutoFit/>
          </a:bodyPr>
          <a:lstStyle/>
          <a:p>
            <a:pPr>
              <a:spcAft>
                <a:spcPts val="600"/>
              </a:spcAft>
            </a:pPr>
            <a:r>
              <a:rPr lang="en-US" dirty="0">
                <a:solidFill>
                  <a:srgbClr val="000000"/>
                </a:solidFill>
              </a:rPr>
              <a:t>Met their annual income need of $120,000+</a:t>
            </a:r>
          </a:p>
          <a:p>
            <a:pPr>
              <a:spcAft>
                <a:spcPts val="600"/>
              </a:spcAft>
            </a:pPr>
            <a:r>
              <a:rPr lang="en-US" dirty="0">
                <a:solidFill>
                  <a:srgbClr val="000000"/>
                </a:solidFill>
              </a:rPr>
              <a:t>Met their legacy goal: SPVUL guarantees each son $1M at last death</a:t>
            </a:r>
          </a:p>
          <a:p>
            <a:pPr>
              <a:spcAft>
                <a:spcPts val="600"/>
              </a:spcAft>
            </a:pPr>
            <a:r>
              <a:rPr lang="en-US" dirty="0">
                <a:solidFill>
                  <a:srgbClr val="000000"/>
                </a:solidFill>
              </a:rPr>
              <a:t>Met their goal of having $100k+ cash available now to enjoy their planned trips</a:t>
            </a:r>
            <a:endParaRPr lang="en-US" dirty="0"/>
          </a:p>
        </p:txBody>
      </p:sp>
      <p:sp>
        <p:nvSpPr>
          <p:cNvPr id="13" name="TextBox 12"/>
          <p:cNvSpPr txBox="1"/>
          <p:nvPr/>
        </p:nvSpPr>
        <p:spPr>
          <a:xfrm>
            <a:off x="1271559" y="1438523"/>
            <a:ext cx="9406773" cy="830997"/>
          </a:xfrm>
          <a:prstGeom prst="rect">
            <a:avLst/>
          </a:prstGeom>
          <a:noFill/>
        </p:spPr>
        <p:txBody>
          <a:bodyPr wrap="square" lIns="0" tIns="0" rIns="0" bIns="0" rtlCol="0">
            <a:spAutoFit/>
          </a:bodyPr>
          <a:lstStyle/>
          <a:p>
            <a:pPr algn="ctr" defTabSz="914377">
              <a:defRPr/>
            </a:pPr>
            <a:r>
              <a:rPr lang="en-US" dirty="0">
                <a:solidFill>
                  <a:srgbClr val="000000"/>
                </a:solidFill>
                <a:latin typeface="Arial"/>
                <a:cs typeface="Arial" charset="0"/>
              </a:rPr>
              <a:t>Leveraging a personalized solution tailored to meet all of their goals, John and Jane were able to successfully maximize their assets to provide them with substantial guaranteed lifetime income and meet their legacy and travel goals</a:t>
            </a:r>
          </a:p>
        </p:txBody>
      </p:sp>
      <p:pic>
        <p:nvPicPr>
          <p:cNvPr id="9" name="Picture 8"/>
          <p:cNvPicPr>
            <a:picLocks noChangeAspect="1"/>
          </p:cNvPicPr>
          <p:nvPr/>
        </p:nvPicPr>
        <p:blipFill>
          <a:blip r:embed="rId2"/>
          <a:stretch>
            <a:fillRect/>
          </a:stretch>
        </p:blipFill>
        <p:spPr>
          <a:xfrm>
            <a:off x="2002899" y="2675213"/>
            <a:ext cx="2255835" cy="2255179"/>
          </a:xfrm>
          <a:prstGeom prst="rect">
            <a:avLst/>
          </a:prstGeom>
        </p:spPr>
      </p:pic>
      <p:sp>
        <p:nvSpPr>
          <p:cNvPr id="8" name="Rectangle 7"/>
          <p:cNvSpPr/>
          <p:nvPr/>
        </p:nvSpPr>
        <p:spPr>
          <a:xfrm>
            <a:off x="8161394" y="2690060"/>
            <a:ext cx="976549" cy="420564"/>
          </a:xfrm>
          <a:prstGeom prst="rect">
            <a:avLst/>
          </a:prstGeom>
        </p:spPr>
        <p:txBody>
          <a:bodyPr wrap="none">
            <a:spAutoFit/>
          </a:bodyPr>
          <a:lstStyle/>
          <a:p>
            <a:pPr defTabSz="609585" fontAlgn="base">
              <a:spcBef>
                <a:spcPct val="0"/>
              </a:spcBef>
              <a:spcAft>
                <a:spcPct val="0"/>
              </a:spcAft>
              <a:defRPr/>
            </a:pPr>
            <a:r>
              <a:rPr lang="en-US" sz="2133" b="1" dirty="0">
                <a:solidFill>
                  <a:srgbClr val="000000"/>
                </a:solidFill>
                <a:latin typeface="Georgia"/>
                <a:cs typeface="Times New Roman" panose="02020603050405020304" pitchFamily="18" charset="0"/>
              </a:rPr>
              <a:t>Goals</a:t>
            </a:r>
            <a:endParaRPr lang="en-US" sz="2400" dirty="0">
              <a:solidFill>
                <a:srgbClr val="FFFFFF"/>
              </a:solidFill>
              <a:latin typeface="Georgia"/>
              <a:cs typeface="Arial" charset="0"/>
            </a:endParaRPr>
          </a:p>
        </p:txBody>
      </p:sp>
      <p:sp>
        <p:nvSpPr>
          <p:cNvPr id="5" name="TextBox 4">
            <a:extLst>
              <a:ext uri="{FF2B5EF4-FFF2-40B4-BE49-F238E27FC236}">
                <a16:creationId xmlns:a16="http://schemas.microsoft.com/office/drawing/2014/main" id="{248E7DC8-2615-2B95-4CBE-DFF469B4AE4B}"/>
              </a:ext>
            </a:extLst>
          </p:cNvPr>
          <p:cNvSpPr txBox="1"/>
          <p:nvPr/>
        </p:nvSpPr>
        <p:spPr>
          <a:xfrm>
            <a:off x="8638991" y="641441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6" name="TextBox 5">
            <a:extLst>
              <a:ext uri="{FF2B5EF4-FFF2-40B4-BE49-F238E27FC236}">
                <a16:creationId xmlns:a16="http://schemas.microsoft.com/office/drawing/2014/main" id="{FB326DFD-8B46-FF09-CAE4-3C9BC63A6816}"/>
              </a:ext>
            </a:extLst>
          </p:cNvPr>
          <p:cNvSpPr txBox="1"/>
          <p:nvPr/>
        </p:nvSpPr>
        <p:spPr>
          <a:xfrm>
            <a:off x="5060892" y="641078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sp>
        <p:nvSpPr>
          <p:cNvPr id="7" name="Rectangle 6">
            <a:extLst>
              <a:ext uri="{FF2B5EF4-FFF2-40B4-BE49-F238E27FC236}">
                <a16:creationId xmlns:a16="http://schemas.microsoft.com/office/drawing/2014/main" id="{4FC7316B-1DD0-576B-4AC5-17D21B8F384E}"/>
              </a:ext>
            </a:extLst>
          </p:cNvPr>
          <p:cNvSpPr/>
          <p:nvPr/>
        </p:nvSpPr>
        <p:spPr>
          <a:xfrm>
            <a:off x="4258734" y="2675213"/>
            <a:ext cx="2916356" cy="22551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id="{0C20B019-5831-C259-CED1-95D03DAFFABD}"/>
              </a:ext>
            </a:extLst>
          </p:cNvPr>
          <p:cNvSpPr>
            <a:spLocks noGrp="1"/>
          </p:cNvSpPr>
          <p:nvPr>
            <p:ph sz="half" idx="18"/>
          </p:nvPr>
        </p:nvSpPr>
        <p:spPr>
          <a:xfrm>
            <a:off x="4273609" y="3540452"/>
            <a:ext cx="2801465" cy="436477"/>
          </a:xfrm>
          <a:solidFill>
            <a:srgbClr val="0070C0"/>
          </a:solidFill>
        </p:spPr>
        <p:txBody>
          <a:bodyPr/>
          <a:lstStyle/>
          <a:p>
            <a:r>
              <a:rPr lang="en-US" sz="2133" dirty="0"/>
              <a:t>John &amp; Jane</a:t>
            </a:r>
          </a:p>
        </p:txBody>
      </p:sp>
      <p:pic>
        <p:nvPicPr>
          <p:cNvPr id="11" name="Picture 10">
            <a:extLst>
              <a:ext uri="{FF2B5EF4-FFF2-40B4-BE49-F238E27FC236}">
                <a16:creationId xmlns:a16="http://schemas.microsoft.com/office/drawing/2014/main" id="{11A88A07-EDDD-6DCD-DC3D-EF4A96F69D09}"/>
              </a:ext>
            </a:extLst>
          </p:cNvPr>
          <p:cNvPicPr>
            <a:picLocks noChangeAspect="1"/>
          </p:cNvPicPr>
          <p:nvPr/>
        </p:nvPicPr>
        <p:blipFill>
          <a:blip r:embed="rId3"/>
          <a:stretch>
            <a:fillRect/>
          </a:stretch>
        </p:blipFill>
        <p:spPr>
          <a:xfrm>
            <a:off x="216098" y="6241461"/>
            <a:ext cx="1509463" cy="367167"/>
          </a:xfrm>
          <a:prstGeom prst="rect">
            <a:avLst/>
          </a:prstGeom>
        </p:spPr>
      </p:pic>
      <p:sp>
        <p:nvSpPr>
          <p:cNvPr id="12" name="Text Box 18">
            <a:extLst>
              <a:ext uri="{FF2B5EF4-FFF2-40B4-BE49-F238E27FC236}">
                <a16:creationId xmlns:a16="http://schemas.microsoft.com/office/drawing/2014/main" id="{56C2CBD2-3867-36A7-2833-963BFB437D3E}"/>
              </a:ext>
            </a:extLst>
          </p:cNvPr>
          <p:cNvSpPr txBox="1">
            <a:spLocks noChangeArrowheads="1"/>
          </p:cNvSpPr>
          <p:nvPr/>
        </p:nvSpPr>
        <p:spPr bwMode="auto">
          <a:xfrm>
            <a:off x="11399175" y="6366181"/>
            <a:ext cx="509576" cy="276999"/>
          </a:xfrm>
          <a:prstGeom prst="rect">
            <a:avLst/>
          </a:prstGeom>
          <a:solidFill>
            <a:schemeClr val="tx1"/>
          </a:solid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defTabSz="457189"/>
            <a:fld id="{95990F28-EF56-40AF-B6C1-2CF755EA3890}" type="slidenum">
              <a:rPr lang="en-US" b="1">
                <a:solidFill>
                  <a:srgbClr val="37474F"/>
                </a:solidFill>
                <a:latin typeface="Georgia" panose="02040502050405020303"/>
              </a:rPr>
              <a:pPr defTabSz="457189"/>
              <a:t>42</a:t>
            </a:fld>
            <a:r>
              <a:rPr lang="en-US" b="1" dirty="0">
                <a:solidFill>
                  <a:srgbClr val="37474F"/>
                </a:solidFill>
                <a:latin typeface="Georgia" panose="02040502050405020303"/>
              </a:rPr>
              <a:t> </a:t>
            </a:r>
          </a:p>
        </p:txBody>
      </p:sp>
    </p:spTree>
    <p:extLst>
      <p:ext uri="{BB962C8B-B14F-4D97-AF65-F5344CB8AC3E}">
        <p14:creationId xmlns:p14="http://schemas.microsoft.com/office/powerpoint/2010/main" val="1628435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8D1D-3B2C-17BA-61A5-42E769F9835D}"/>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17ECB5A2-1850-D677-C82C-E1DE66AF3290}"/>
              </a:ext>
            </a:extLst>
          </p:cNvPr>
          <p:cNvSpPr>
            <a:spLocks noGrp="1"/>
          </p:cNvSpPr>
          <p:nvPr>
            <p:ph type="body" sz="quarter" idx="15"/>
          </p:nvPr>
        </p:nvSpPr>
        <p:spPr>
          <a:xfrm>
            <a:off x="3221206" y="6472917"/>
            <a:ext cx="3957639" cy="191636"/>
          </a:xfrm>
        </p:spPr>
        <p:txBody>
          <a:bodyPr/>
          <a:lstStyle/>
          <a:p>
            <a:r>
              <a:rPr lang="en-US" sz="933" dirty="0"/>
              <a:t>For financial professional use only.</a:t>
            </a:r>
          </a:p>
        </p:txBody>
      </p:sp>
      <p:sp>
        <p:nvSpPr>
          <p:cNvPr id="15" name="Text Placeholder 14">
            <a:extLst>
              <a:ext uri="{FF2B5EF4-FFF2-40B4-BE49-F238E27FC236}">
                <a16:creationId xmlns:a16="http://schemas.microsoft.com/office/drawing/2014/main" id="{06F6B089-55B9-09CD-7B4D-CA17CF0729E4}"/>
              </a:ext>
            </a:extLst>
          </p:cNvPr>
          <p:cNvSpPr>
            <a:spLocks noGrp="1"/>
          </p:cNvSpPr>
          <p:nvPr>
            <p:ph type="body" sz="quarter" idx="17"/>
          </p:nvPr>
        </p:nvSpPr>
        <p:spPr>
          <a:xfrm>
            <a:off x="1308918" y="2579220"/>
            <a:ext cx="9834579" cy="1363165"/>
          </a:xfrm>
        </p:spPr>
        <p:txBody>
          <a:bodyPr/>
          <a:lstStyle/>
          <a:p>
            <a:pPr algn="ctr"/>
            <a:r>
              <a:rPr lang="en-US" sz="4267" dirty="0">
                <a:solidFill>
                  <a:schemeClr val="tx1">
                    <a:lumMod val="65000"/>
                    <a:lumOff val="35000"/>
                  </a:schemeClr>
                </a:solidFill>
              </a:rPr>
              <a:t>Resources</a:t>
            </a:r>
            <a:endParaRPr lang="en-US" sz="4000" b="0" i="1" dirty="0">
              <a:solidFill>
                <a:schemeClr val="tx1">
                  <a:lumMod val="65000"/>
                  <a:lumOff val="35000"/>
                </a:schemeClr>
              </a:solidFill>
            </a:endParaRPr>
          </a:p>
        </p:txBody>
      </p:sp>
      <p:sp>
        <p:nvSpPr>
          <p:cNvPr id="19" name="Text Placeholder 18">
            <a:extLst>
              <a:ext uri="{FF2B5EF4-FFF2-40B4-BE49-F238E27FC236}">
                <a16:creationId xmlns:a16="http://schemas.microsoft.com/office/drawing/2014/main" id="{957AFE27-DF0B-F089-DA98-4ED1231282F9}"/>
              </a:ext>
            </a:extLst>
          </p:cNvPr>
          <p:cNvSpPr>
            <a:spLocks noGrp="1"/>
          </p:cNvSpPr>
          <p:nvPr>
            <p:ph type="body" sz="quarter" idx="21"/>
          </p:nvPr>
        </p:nvSpPr>
        <p:spPr/>
        <p:txBody>
          <a:bodyPr/>
          <a:lstStyle/>
          <a:p>
            <a:r>
              <a:rPr lang="en-US" sz="933" dirty="0"/>
              <a:t>© 2025 Penn Mutual.  All rights reserved.</a:t>
            </a:r>
            <a:endParaRPr lang="en-US" dirty="0"/>
          </a:p>
        </p:txBody>
      </p:sp>
      <p:sp>
        <p:nvSpPr>
          <p:cNvPr id="5" name="Text Box 18">
            <a:extLst>
              <a:ext uri="{FF2B5EF4-FFF2-40B4-BE49-F238E27FC236}">
                <a16:creationId xmlns:a16="http://schemas.microsoft.com/office/drawing/2014/main" id="{E1AA752A-BDFA-8331-F285-E9616212A37D}"/>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FFFFFF">
                    <a:lumMod val="75000"/>
                  </a:srgbClr>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43</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Tree>
    <p:extLst>
      <p:ext uri="{BB962C8B-B14F-4D97-AF65-F5344CB8AC3E}">
        <p14:creationId xmlns:p14="http://schemas.microsoft.com/office/powerpoint/2010/main" val="4177123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7AC320-EF85-9C36-0B33-7D5C78D24FCB}"/>
              </a:ext>
            </a:extLst>
          </p:cNvPr>
          <p:cNvSpPr>
            <a:spLocks noGrp="1"/>
          </p:cNvSpPr>
          <p:nvPr>
            <p:ph type="body" sz="quarter" idx="20"/>
          </p:nvPr>
        </p:nvSpPr>
        <p:spPr/>
        <p:txBody>
          <a:bodyPr/>
          <a:lstStyle/>
          <a:p>
            <a:endParaRPr lang="en-US"/>
          </a:p>
        </p:txBody>
      </p:sp>
      <p:sp>
        <p:nvSpPr>
          <p:cNvPr id="12" name="Text Placeholder 11">
            <a:extLst>
              <a:ext uri="{FF2B5EF4-FFF2-40B4-BE49-F238E27FC236}">
                <a16:creationId xmlns:a16="http://schemas.microsoft.com/office/drawing/2014/main" id="{F14E0C73-D2E9-E0B4-37B8-F53E4BA59FE9}"/>
              </a:ext>
            </a:extLst>
          </p:cNvPr>
          <p:cNvSpPr>
            <a:spLocks noGrp="1"/>
          </p:cNvSpPr>
          <p:nvPr>
            <p:ph type="body" sz="quarter" idx="12"/>
          </p:nvPr>
        </p:nvSpPr>
        <p:spPr/>
        <p:txBody>
          <a:bodyPr/>
          <a:lstStyle/>
          <a:p>
            <a:r>
              <a:rPr lang="en-US" dirty="0"/>
              <a:t>Resource Highlights</a:t>
            </a:r>
          </a:p>
        </p:txBody>
      </p:sp>
      <p:sp>
        <p:nvSpPr>
          <p:cNvPr id="13" name="TextBox 12">
            <a:extLst>
              <a:ext uri="{FF2B5EF4-FFF2-40B4-BE49-F238E27FC236}">
                <a16:creationId xmlns:a16="http://schemas.microsoft.com/office/drawing/2014/main" id="{89C512FC-5EAE-38B9-20C2-63B362E0902A}"/>
              </a:ext>
            </a:extLst>
          </p:cNvPr>
          <p:cNvSpPr txBox="1"/>
          <p:nvPr/>
        </p:nvSpPr>
        <p:spPr>
          <a:xfrm>
            <a:off x="9189775" y="6426425"/>
            <a:ext cx="2039341" cy="215444"/>
          </a:xfrm>
          <a:prstGeom prst="rect">
            <a:avLst/>
          </a:prstGeom>
          <a:solidFill>
            <a:srgbClr val="FFFFFF"/>
          </a:solidFill>
        </p:spPr>
        <p:txBody>
          <a:bodyPr wrap="non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 2025 Penn Mutual. All rights reserved.</a:t>
            </a:r>
          </a:p>
        </p:txBody>
      </p:sp>
      <p:sp>
        <p:nvSpPr>
          <p:cNvPr id="14" name="TextBox 13">
            <a:extLst>
              <a:ext uri="{FF2B5EF4-FFF2-40B4-BE49-F238E27FC236}">
                <a16:creationId xmlns:a16="http://schemas.microsoft.com/office/drawing/2014/main" id="{D6ED6B0F-A2E5-1E1E-37CA-05B73CA65820}"/>
              </a:ext>
            </a:extLst>
          </p:cNvPr>
          <p:cNvSpPr txBox="1"/>
          <p:nvPr/>
        </p:nvSpPr>
        <p:spPr>
          <a:xfrm>
            <a:off x="5611676" y="6422795"/>
            <a:ext cx="2265845" cy="215444"/>
          </a:xfrm>
          <a:prstGeom prst="rect">
            <a:avLst/>
          </a:prstGeom>
          <a:solidFill>
            <a:srgbClr val="FFFFFF"/>
          </a:solidFill>
        </p:spPr>
        <p:txBody>
          <a:bodyPr wrap="square" rtlCol="0">
            <a:spAutoFit/>
          </a:bodyPr>
          <a:lstStyle/>
          <a:p>
            <a:pPr marL="0" marR="0" lvl="0" indent="0" algn="l" defTabSz="457167"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a:ea typeface="+mn-ea"/>
                <a:cs typeface="Arial" charset="0"/>
              </a:rPr>
              <a:t>For financial professional use only.</a:t>
            </a:r>
          </a:p>
        </p:txBody>
      </p:sp>
      <p:pic>
        <p:nvPicPr>
          <p:cNvPr id="20" name="Picture 19">
            <a:extLst>
              <a:ext uri="{FF2B5EF4-FFF2-40B4-BE49-F238E27FC236}">
                <a16:creationId xmlns:a16="http://schemas.microsoft.com/office/drawing/2014/main" id="{2D0E9905-A212-538F-9AF5-0B3625A6C5D4}"/>
              </a:ext>
            </a:extLst>
          </p:cNvPr>
          <p:cNvPicPr>
            <a:picLocks noChangeAspect="1"/>
          </p:cNvPicPr>
          <p:nvPr/>
        </p:nvPicPr>
        <p:blipFill>
          <a:blip r:embed="rId2"/>
          <a:stretch>
            <a:fillRect/>
          </a:stretch>
        </p:blipFill>
        <p:spPr>
          <a:xfrm>
            <a:off x="393487" y="6306497"/>
            <a:ext cx="1614607" cy="423947"/>
          </a:xfrm>
          <a:prstGeom prst="rect">
            <a:avLst/>
          </a:prstGeom>
        </p:spPr>
      </p:pic>
      <p:pic>
        <p:nvPicPr>
          <p:cNvPr id="4" name="Picture 3">
            <a:hlinkClick r:id="rId3"/>
            <a:extLst>
              <a:ext uri="{FF2B5EF4-FFF2-40B4-BE49-F238E27FC236}">
                <a16:creationId xmlns:a16="http://schemas.microsoft.com/office/drawing/2014/main" id="{CD1EEEA9-0100-8396-3CEE-F48FE12D2CA4}"/>
              </a:ext>
            </a:extLst>
          </p:cNvPr>
          <p:cNvPicPr>
            <a:picLocks noChangeAspect="1"/>
          </p:cNvPicPr>
          <p:nvPr/>
        </p:nvPicPr>
        <p:blipFill>
          <a:blip r:embed="rId4"/>
          <a:stretch>
            <a:fillRect/>
          </a:stretch>
        </p:blipFill>
        <p:spPr>
          <a:xfrm>
            <a:off x="7952737" y="946847"/>
            <a:ext cx="2895063" cy="3738716"/>
          </a:xfrm>
          <a:prstGeom prst="rect">
            <a:avLst/>
          </a:prstGeom>
          <a:ln>
            <a:solidFill>
              <a:schemeClr val="accent5"/>
            </a:solidFill>
          </a:ln>
          <a:effectLst>
            <a:outerShdw blurRad="50800" dist="38100" dir="2700000" algn="tl" rotWithShape="0">
              <a:prstClr val="black">
                <a:alpha val="40000"/>
              </a:prstClr>
            </a:outerShdw>
          </a:effectLst>
        </p:spPr>
      </p:pic>
      <p:pic>
        <p:nvPicPr>
          <p:cNvPr id="1026" name="Picture 2" descr="Image result for compter screen">
            <a:extLst>
              <a:ext uri="{FF2B5EF4-FFF2-40B4-BE49-F238E27FC236}">
                <a16:creationId xmlns:a16="http://schemas.microsoft.com/office/drawing/2014/main" id="{90F59484-1F63-384A-ADF8-369355877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84" y="2071507"/>
            <a:ext cx="23717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8C86F1C-E166-7538-91C0-08C072EA3D2E}"/>
              </a:ext>
            </a:extLst>
          </p:cNvPr>
          <p:cNvPicPr>
            <a:picLocks noChangeAspect="1"/>
          </p:cNvPicPr>
          <p:nvPr/>
        </p:nvPicPr>
        <p:blipFill>
          <a:blip r:embed="rId6"/>
          <a:stretch>
            <a:fillRect/>
          </a:stretch>
        </p:blipFill>
        <p:spPr>
          <a:xfrm>
            <a:off x="746235" y="2152290"/>
            <a:ext cx="2299422" cy="1276710"/>
          </a:xfrm>
          <a:prstGeom prst="rect">
            <a:avLst/>
          </a:prstGeom>
        </p:spPr>
      </p:pic>
      <p:sp>
        <p:nvSpPr>
          <p:cNvPr id="7" name="TextBox 6">
            <a:extLst>
              <a:ext uri="{FF2B5EF4-FFF2-40B4-BE49-F238E27FC236}">
                <a16:creationId xmlns:a16="http://schemas.microsoft.com/office/drawing/2014/main" id="{B3CD7285-F026-D4C5-1B33-447EB51474EE}"/>
              </a:ext>
            </a:extLst>
          </p:cNvPr>
          <p:cNvSpPr txBox="1"/>
          <p:nvPr/>
        </p:nvSpPr>
        <p:spPr>
          <a:xfrm>
            <a:off x="3448085" y="2105561"/>
            <a:ext cx="3224675" cy="1323439"/>
          </a:xfrm>
          <a:prstGeom prst="rect">
            <a:avLst/>
          </a:prstGeom>
          <a:noFill/>
        </p:spPr>
        <p:txBody>
          <a:bodyPr wrap="square" rtlCol="0">
            <a:spAutoFit/>
          </a:bodyPr>
          <a:lstStyle/>
          <a:p>
            <a:r>
              <a:rPr lang="en-US" sz="2000" dirty="0"/>
              <a:t>Check out all the latest marketing materials and product information on </a:t>
            </a:r>
            <a:r>
              <a:rPr lang="en-US" sz="2000" dirty="0">
                <a:hlinkClick r:id="rId7"/>
              </a:rPr>
              <a:t>Gateway</a:t>
            </a:r>
            <a:endParaRPr lang="en-US" sz="2000" dirty="0"/>
          </a:p>
        </p:txBody>
      </p:sp>
      <p:pic>
        <p:nvPicPr>
          <p:cNvPr id="8" name="Picture 2" descr="Image result for compter screen">
            <a:extLst>
              <a:ext uri="{FF2B5EF4-FFF2-40B4-BE49-F238E27FC236}">
                <a16:creationId xmlns:a16="http://schemas.microsoft.com/office/drawing/2014/main" id="{AC1BF341-851A-D9BB-1FC7-DC7FB574DA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6592" y="4235858"/>
            <a:ext cx="2371725" cy="1895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C54D52-B40C-4961-3ACA-8958E70A49A5}"/>
              </a:ext>
            </a:extLst>
          </p:cNvPr>
          <p:cNvSpPr txBox="1"/>
          <p:nvPr/>
        </p:nvSpPr>
        <p:spPr>
          <a:xfrm>
            <a:off x="491106" y="4265728"/>
            <a:ext cx="3224675" cy="1015663"/>
          </a:xfrm>
          <a:prstGeom prst="rect">
            <a:avLst/>
          </a:prstGeom>
          <a:noFill/>
        </p:spPr>
        <p:txBody>
          <a:bodyPr wrap="square" rtlCol="0">
            <a:spAutoFit/>
          </a:bodyPr>
          <a:lstStyle/>
          <a:p>
            <a:r>
              <a:rPr lang="en-US" sz="2000" dirty="0"/>
              <a:t>Access value-add and investment information on </a:t>
            </a:r>
            <a:r>
              <a:rPr lang="en-US" sz="2000" dirty="0">
                <a:hlinkClick r:id="rId8"/>
              </a:rPr>
              <a:t>Vanguard’s website</a:t>
            </a:r>
            <a:endParaRPr lang="en-US" sz="2000" dirty="0"/>
          </a:p>
        </p:txBody>
      </p:sp>
      <p:pic>
        <p:nvPicPr>
          <p:cNvPr id="11" name="Picture 10">
            <a:extLst>
              <a:ext uri="{FF2B5EF4-FFF2-40B4-BE49-F238E27FC236}">
                <a16:creationId xmlns:a16="http://schemas.microsoft.com/office/drawing/2014/main" id="{540313CB-8A96-6883-2D21-E5017106B727}"/>
              </a:ext>
            </a:extLst>
          </p:cNvPr>
          <p:cNvPicPr>
            <a:picLocks noChangeAspect="1"/>
          </p:cNvPicPr>
          <p:nvPr/>
        </p:nvPicPr>
        <p:blipFill>
          <a:blip r:embed="rId9"/>
          <a:stretch>
            <a:fillRect/>
          </a:stretch>
        </p:blipFill>
        <p:spPr>
          <a:xfrm>
            <a:off x="4072402" y="4297114"/>
            <a:ext cx="2300103" cy="1319967"/>
          </a:xfrm>
          <a:prstGeom prst="rect">
            <a:avLst/>
          </a:prstGeom>
        </p:spPr>
      </p:pic>
      <p:sp>
        <p:nvSpPr>
          <p:cNvPr id="15" name="TextBox 14">
            <a:extLst>
              <a:ext uri="{FF2B5EF4-FFF2-40B4-BE49-F238E27FC236}">
                <a16:creationId xmlns:a16="http://schemas.microsoft.com/office/drawing/2014/main" id="{869257E0-F31C-01B0-77F4-8D120F5DC549}"/>
              </a:ext>
            </a:extLst>
          </p:cNvPr>
          <p:cNvSpPr txBox="1"/>
          <p:nvPr/>
        </p:nvSpPr>
        <p:spPr>
          <a:xfrm>
            <a:off x="7623125" y="4773559"/>
            <a:ext cx="4077769" cy="707886"/>
          </a:xfrm>
          <a:prstGeom prst="rect">
            <a:avLst/>
          </a:prstGeom>
          <a:noFill/>
        </p:spPr>
        <p:txBody>
          <a:bodyPr wrap="square" rtlCol="0">
            <a:spAutoFit/>
          </a:bodyPr>
          <a:lstStyle/>
          <a:p>
            <a:r>
              <a:rPr lang="en-US" sz="2000" dirty="0">
                <a:hlinkClick r:id="rId3"/>
              </a:rPr>
              <a:t>Details </a:t>
            </a:r>
            <a:r>
              <a:rPr lang="en-US" sz="2000" dirty="0"/>
              <a:t>on Vanguard options available in Penn Mutual products</a:t>
            </a:r>
          </a:p>
        </p:txBody>
      </p:sp>
    </p:spTree>
    <p:extLst>
      <p:ext uri="{BB962C8B-B14F-4D97-AF65-F5344CB8AC3E}">
        <p14:creationId xmlns:p14="http://schemas.microsoft.com/office/powerpoint/2010/main" val="657770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D4E41-D558-2A65-520F-D09589393F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475582-97D4-FA13-C718-E95C4A0FF38A}"/>
              </a:ext>
            </a:extLst>
          </p:cNvPr>
          <p:cNvSpPr>
            <a:spLocks noGrp="1"/>
          </p:cNvSpPr>
          <p:nvPr>
            <p:ph type="body" sz="quarter" idx="12"/>
          </p:nvPr>
        </p:nvSpPr>
        <p:spPr>
          <a:xfrm>
            <a:off x="764272" y="2869579"/>
            <a:ext cx="10119360" cy="649366"/>
          </a:xfrm>
        </p:spPr>
        <p:txBody>
          <a:bodyPr/>
          <a:lstStyle/>
          <a:p>
            <a:r>
              <a:rPr lang="en-US" sz="5400" dirty="0"/>
              <a:t>Questions?</a:t>
            </a:r>
          </a:p>
        </p:txBody>
      </p:sp>
      <p:sp>
        <p:nvSpPr>
          <p:cNvPr id="8" name="Text Placeholder 7">
            <a:extLst>
              <a:ext uri="{FF2B5EF4-FFF2-40B4-BE49-F238E27FC236}">
                <a16:creationId xmlns:a16="http://schemas.microsoft.com/office/drawing/2014/main" id="{D5A039ED-A742-407A-1269-3BC8E54643E4}"/>
              </a:ext>
            </a:extLst>
          </p:cNvPr>
          <p:cNvSpPr>
            <a:spLocks noGrp="1"/>
          </p:cNvSpPr>
          <p:nvPr>
            <p:ph type="body" sz="quarter" idx="31"/>
          </p:nvPr>
        </p:nvSpPr>
        <p:spPr>
          <a:xfrm>
            <a:off x="5668182" y="3783250"/>
            <a:ext cx="439737" cy="36576"/>
          </a:xfrm>
        </p:spPr>
        <p:txBody>
          <a:bodyPr/>
          <a:lstStyle/>
          <a:p>
            <a:endParaRPr lang="en-US" dirty="0"/>
          </a:p>
        </p:txBody>
      </p:sp>
      <p:sp>
        <p:nvSpPr>
          <p:cNvPr id="11" name="Text Placeholder 15">
            <a:extLst>
              <a:ext uri="{FF2B5EF4-FFF2-40B4-BE49-F238E27FC236}">
                <a16:creationId xmlns:a16="http://schemas.microsoft.com/office/drawing/2014/main" id="{403DC105-0C54-29FB-3461-D97BA20AE5B5}"/>
              </a:ext>
            </a:extLst>
          </p:cNvPr>
          <p:cNvSpPr>
            <a:spLocks noGrp="1"/>
          </p:cNvSpPr>
          <p:nvPr>
            <p:ph type="body" sz="quarter" idx="4294967295" hasCustomPrompt="1"/>
          </p:nvPr>
        </p:nvSpPr>
        <p:spPr>
          <a:xfrm>
            <a:off x="5466625" y="6516555"/>
            <a:ext cx="6440030" cy="303376"/>
          </a:xfrm>
          <a:prstGeom prst="rect">
            <a:avLst/>
          </a:prstGeom>
          <a:solidFill>
            <a:schemeClr val="tx2"/>
          </a:solidFill>
        </p:spPr>
        <p:txBody>
          <a:bodyPr/>
          <a:lstStyle>
            <a:lvl1pPr marL="0" indent="0" algn="r">
              <a:buNone/>
              <a:defRPr sz="700">
                <a:solidFill>
                  <a:schemeClr val="accent5"/>
                </a:solidFill>
                <a:latin typeface="Arial" panose="020B0604020202020204" pitchFamily="34" charset="0"/>
                <a:cs typeface="Arial" panose="020B0604020202020204" pitchFamily="34" charset="0"/>
              </a:defRPr>
            </a:lvl1pPr>
          </a:lstStyle>
          <a:p>
            <a:pPr lvl="0" algn="l"/>
            <a:r>
              <a:rPr lang="en-US" sz="800" dirty="0">
                <a:solidFill>
                  <a:schemeClr val="bg1"/>
                </a:solidFill>
              </a:rPr>
              <a:t>For financial professional use only. </a:t>
            </a:r>
            <a:r>
              <a:rPr lang="en-US" sz="800" b="0" dirty="0">
                <a:solidFill>
                  <a:schemeClr val="bg1"/>
                </a:solidFill>
              </a:rPr>
              <a:t>			© 2025 Penn Mutual. All rights reserved</a:t>
            </a:r>
            <a:r>
              <a:rPr lang="en-US" sz="800" dirty="0">
                <a:solidFill>
                  <a:schemeClr val="bg1"/>
                </a:solidFill>
              </a:rPr>
              <a:t>.</a:t>
            </a:r>
          </a:p>
        </p:txBody>
      </p:sp>
      <p:sp>
        <p:nvSpPr>
          <p:cNvPr id="12" name="Text Box 18">
            <a:extLst>
              <a:ext uri="{FF2B5EF4-FFF2-40B4-BE49-F238E27FC236}">
                <a16:creationId xmlns:a16="http://schemas.microsoft.com/office/drawing/2014/main" id="{53880E26-814F-0AA9-D223-8FAD7153BBEA}"/>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37474F"/>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45</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Tree>
    <p:extLst>
      <p:ext uri="{BB962C8B-B14F-4D97-AF65-F5344CB8AC3E}">
        <p14:creationId xmlns:p14="http://schemas.microsoft.com/office/powerpoint/2010/main" val="1247820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4B2A2-EB7C-9397-D5A0-E6BA66FB8583}"/>
              </a:ext>
            </a:extLst>
          </p:cNvPr>
          <p:cNvSpPr>
            <a:spLocks noGrp="1"/>
          </p:cNvSpPr>
          <p:nvPr>
            <p:ph type="body" sz="quarter" idx="12"/>
          </p:nvPr>
        </p:nvSpPr>
        <p:spPr>
          <a:xfrm>
            <a:off x="764272" y="2869579"/>
            <a:ext cx="10119360" cy="649366"/>
          </a:xfrm>
        </p:spPr>
        <p:txBody>
          <a:bodyPr/>
          <a:lstStyle/>
          <a:p>
            <a:r>
              <a:rPr lang="en-US" sz="5400" dirty="0"/>
              <a:t>Thank you!</a:t>
            </a:r>
          </a:p>
        </p:txBody>
      </p:sp>
      <p:sp>
        <p:nvSpPr>
          <p:cNvPr id="8" name="Text Placeholder 7">
            <a:extLst>
              <a:ext uri="{FF2B5EF4-FFF2-40B4-BE49-F238E27FC236}">
                <a16:creationId xmlns:a16="http://schemas.microsoft.com/office/drawing/2014/main" id="{B748B70A-CA28-F4E4-3D86-B5AEF6E32883}"/>
              </a:ext>
            </a:extLst>
          </p:cNvPr>
          <p:cNvSpPr>
            <a:spLocks noGrp="1"/>
          </p:cNvSpPr>
          <p:nvPr>
            <p:ph type="body" sz="quarter" idx="31"/>
          </p:nvPr>
        </p:nvSpPr>
        <p:spPr>
          <a:xfrm>
            <a:off x="5668182" y="3783250"/>
            <a:ext cx="439737" cy="36576"/>
          </a:xfrm>
        </p:spPr>
        <p:txBody>
          <a:bodyPr/>
          <a:lstStyle/>
          <a:p>
            <a:endParaRPr lang="en-US" dirty="0"/>
          </a:p>
        </p:txBody>
      </p:sp>
      <p:sp>
        <p:nvSpPr>
          <p:cNvPr id="11" name="Text Placeholder 15">
            <a:extLst>
              <a:ext uri="{FF2B5EF4-FFF2-40B4-BE49-F238E27FC236}">
                <a16:creationId xmlns:a16="http://schemas.microsoft.com/office/drawing/2014/main" id="{80D2E929-13E5-A99A-32A5-029AD5D86104}"/>
              </a:ext>
            </a:extLst>
          </p:cNvPr>
          <p:cNvSpPr>
            <a:spLocks noGrp="1"/>
          </p:cNvSpPr>
          <p:nvPr>
            <p:ph type="body" sz="quarter" idx="4294967295" hasCustomPrompt="1"/>
          </p:nvPr>
        </p:nvSpPr>
        <p:spPr>
          <a:xfrm>
            <a:off x="5466625" y="6516555"/>
            <a:ext cx="6440030" cy="303376"/>
          </a:xfrm>
          <a:prstGeom prst="rect">
            <a:avLst/>
          </a:prstGeom>
          <a:solidFill>
            <a:schemeClr val="tx2"/>
          </a:solidFill>
        </p:spPr>
        <p:txBody>
          <a:bodyPr/>
          <a:lstStyle>
            <a:lvl1pPr marL="0" indent="0" algn="r">
              <a:buNone/>
              <a:defRPr sz="700">
                <a:solidFill>
                  <a:schemeClr val="accent5"/>
                </a:solidFill>
                <a:latin typeface="Arial" panose="020B0604020202020204" pitchFamily="34" charset="0"/>
                <a:cs typeface="Arial" panose="020B0604020202020204" pitchFamily="34" charset="0"/>
              </a:defRPr>
            </a:lvl1pPr>
          </a:lstStyle>
          <a:p>
            <a:pPr lvl="0" algn="l"/>
            <a:r>
              <a:rPr lang="en-US" sz="800" dirty="0">
                <a:solidFill>
                  <a:schemeClr val="bg1"/>
                </a:solidFill>
              </a:rPr>
              <a:t>For financial professional use only. </a:t>
            </a:r>
            <a:r>
              <a:rPr lang="en-US" sz="800" b="0" dirty="0">
                <a:solidFill>
                  <a:schemeClr val="bg1"/>
                </a:solidFill>
              </a:rPr>
              <a:t>			© 2025 Penn Mutual. All rights reserved</a:t>
            </a:r>
            <a:r>
              <a:rPr lang="en-US" sz="800" dirty="0">
                <a:solidFill>
                  <a:schemeClr val="bg1"/>
                </a:solidFill>
              </a:rPr>
              <a:t>.</a:t>
            </a:r>
          </a:p>
        </p:txBody>
      </p:sp>
      <p:sp>
        <p:nvSpPr>
          <p:cNvPr id="12" name="Text Box 18">
            <a:extLst>
              <a:ext uri="{FF2B5EF4-FFF2-40B4-BE49-F238E27FC236}">
                <a16:creationId xmlns:a16="http://schemas.microsoft.com/office/drawing/2014/main" id="{404EDEDC-63BB-303E-87FC-FEFECB9E22EB}"/>
              </a:ext>
            </a:extLst>
          </p:cNvPr>
          <p:cNvSpPr txBox="1">
            <a:spLocks noChangeArrowheads="1"/>
          </p:cNvSpPr>
          <p:nvPr/>
        </p:nvSpPr>
        <p:spPr bwMode="auto">
          <a:xfrm>
            <a:off x="11643361" y="6402025"/>
            <a:ext cx="509576" cy="276999"/>
          </a:xfrm>
          <a:prstGeom prst="rect">
            <a:avLst/>
          </a:prstGeom>
          <a:noFill/>
        </p:spPr>
        <p:txBody>
          <a:bodyPr wrap="square" rtlCol="0">
            <a:spAutoFit/>
          </a:bodyPr>
          <a:lstStyle>
            <a:defPPr>
              <a:defRPr lang="en-US"/>
            </a:defPPr>
            <a:lvl1pPr>
              <a:defRPr sz="1200">
                <a:solidFill>
                  <a:srgbClr val="9A999B"/>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5990F28-EF56-40AF-B6C1-2CF755EA3890}" type="slidenum">
              <a:rPr kumimoji="0" lang="en-US" sz="1200" b="1" i="0" u="none" strike="noStrike" kern="1200" cap="none" spc="0" normalizeH="0" baseline="0" noProof="0">
                <a:ln>
                  <a:noFill/>
                </a:ln>
                <a:solidFill>
                  <a:srgbClr val="37474F"/>
                </a:solidFill>
                <a:effectLst/>
                <a:uLnTx/>
                <a:uFillTx/>
                <a:latin typeface="Georgia" panose="02040502050405020303"/>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46</a:t>
            </a:fld>
            <a:r>
              <a:rPr kumimoji="0" lang="en-US" sz="1200" b="1" i="0" u="none" strike="noStrike" kern="1200" cap="none" spc="0" normalizeH="0" baseline="0" noProof="0" dirty="0">
                <a:ln>
                  <a:noFill/>
                </a:ln>
                <a:solidFill>
                  <a:srgbClr val="37474F"/>
                </a:solidFill>
                <a:effectLst/>
                <a:uLnTx/>
                <a:uFillTx/>
                <a:latin typeface="Georgia" panose="02040502050405020303"/>
                <a:ea typeface="+mn-ea"/>
                <a:cs typeface="Arial" panose="020B0604020202020204" pitchFamily="34" charset="0"/>
              </a:rPr>
              <a:t> </a:t>
            </a:r>
          </a:p>
        </p:txBody>
      </p:sp>
    </p:spTree>
    <p:extLst>
      <p:ext uri="{BB962C8B-B14F-4D97-AF65-F5344CB8AC3E}">
        <p14:creationId xmlns:p14="http://schemas.microsoft.com/office/powerpoint/2010/main" val="285573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1FD12F76-1A45-8F04-9331-ACB53A0360BF}"/>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Tree>
    <p:extLst>
      <p:ext uri="{BB962C8B-B14F-4D97-AF65-F5344CB8AC3E}">
        <p14:creationId xmlns:p14="http://schemas.microsoft.com/office/powerpoint/2010/main" val="4145507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7277C4ED-B5D9-01CD-04F6-3155C3B1BAF3}"/>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Tree>
    <p:extLst>
      <p:ext uri="{BB962C8B-B14F-4D97-AF65-F5344CB8AC3E}">
        <p14:creationId xmlns:p14="http://schemas.microsoft.com/office/powerpoint/2010/main" val="2583012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13E5BF-6D50-3C33-E67F-7CB20EEE67BA}"/>
              </a:ext>
            </a:extLst>
          </p:cNvPr>
          <p:cNvSpPr>
            <a:spLocks noGrp="1"/>
          </p:cNvSpPr>
          <p:nvPr>
            <p:ph type="body" sz="quarter" idx="18"/>
          </p:nvPr>
        </p:nvSpPr>
        <p:spPr>
          <a:xfrm>
            <a:off x="633743" y="3778370"/>
            <a:ext cx="11477744" cy="2772332"/>
          </a:xfrm>
        </p:spPr>
        <p:txBody>
          <a:bodyPr>
            <a:normAutofit fontScale="85000" lnSpcReduction="20000"/>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Arial" charset="0"/>
              </a:rPr>
              <a:t>For Financial Professional Use Only.</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All guarantees are based on the claims-paying ability of the issuer.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800" dirty="0">
              <a:solidFill>
                <a:srgbClr val="000000"/>
              </a:solidFill>
              <a:latin typeface="Arial"/>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Accumulation Whole Life (Policy form number ICC18-TL) is a whole life insurance policy offered by The Penn Mutual Life Insurance Company. Policy form number may vary by state. Product, riders and features may not be available in all states. This product is not offered in New York. Riders may be subject to eligibility and underwriting requirements, additional premium requirements and/or minimum or maximum coverage amounts.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800" noProof="0" dirty="0">
              <a:solidFill>
                <a:srgbClr val="000000"/>
              </a:solidFill>
              <a:latin typeface="Arial"/>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Accumulation Variable Universal Life (ICC23-PI-VFL) is a flexible premium, adjustable variable universal life insurance policy offered by The Penn Insurance and Annuity Company, a wholly-owned subsidiary of The Penn Mutual Life Insurance Company. Product and/or features may not be available in all states. Policy form number may vary by state. This product is not offered in New York.</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Accessing cash value through policy loans or withdrawals will reduce the policy death benefit and values, may result in certain fees and charges and may require additional premium payments to maintain coverage. Making loan repayments can help protect the policy death benefit and values.</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Dividends are not guaranteed and past performance is not indicative of future results.</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SPIA is a single payment immediate annuity offered by The Penn Mutual Life Insurance Company (policy form numbers A-80, A-81, A-82, A-83, A-84 and AC80.) Policy form numbers may vary by state. Product and features may not be available in all states.</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A variable annuity is a long-term financial retirement vehicle, subject to market fluctuations. It may lose value, including the potential loss of principal, and is subject to certain fees and expenses not normally associated with other investment vehicles. For additional information please carefully read the prospectuses for the relevant variable insurance product and its underlying investment options. Withdrawals will reduce the death benefit and contract value amounts, may be subject to income taxes, and if taken before age 59 1/2, may be subject to an additional 10% federal penalty tax. Deferred Variable Annuity (DVA) is offered by the Penn Insurance and Annuity Company, a subsidiary of The Penn Mutual Life Insurance Company. Product availability and features vary by state. This product is not offered in NY. Policy form number: ICC23-PI-VA and ICC23-PI-VA-CS. Rider form numbers: Guaranteed Income Rider ICC23-PI-GIR; Accumulation Income Rider ICC23-PI-AIR; Enhanced Death Benefit Rider ICC23-PI-EDBR. Form numbers may vary by state. Optional riders will incur additional charges. Riders are only available with the purchase of the underlying variable annuity</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Penn Mutual’s investment options are not available for direct investment, are available only through the Penn Mutual line of variable insurance products, and are subject to market risk and may lose value. Penn Mutual’s variable products are primarily offered through Hornor, Townsend &amp; Kent, LLC (HTK), Registered Investment Adviser, Member FINRA/SIPC, 600 Dresher Road, Horsham, PA 19044, 800-873-7637, www.htk.com. HTK is a wholly-owned subsidiary of The Penn Mutual Life Insurance Company. Our variable products are also offered through registered representatives of approved broker dealers. Financial professionals should check with their field leader to confirm eligibility.</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This material is intended to provide an overview of the product or concept described. All information, including product features, availability, rates and other provisions is believed to be accurate as of </a:t>
            </a:r>
            <a:r>
              <a:rPr lang="en-US" sz="800" dirty="0">
                <a:solidFill>
                  <a:srgbClr val="000000"/>
                </a:solidFill>
                <a:latin typeface="Arial"/>
                <a:cs typeface="+mn-cs"/>
              </a:rPr>
              <a:t>March</a:t>
            </a:r>
            <a:r>
              <a:rPr kumimoji="0" lang="en-US" sz="800" b="0" i="0" u="none" strike="noStrike" kern="1200" cap="none" spc="0" normalizeH="0" baseline="0" noProof="0" dirty="0">
                <a:ln>
                  <a:noFill/>
                </a:ln>
                <a:solidFill>
                  <a:srgbClr val="000000"/>
                </a:solidFill>
                <a:effectLst/>
                <a:uLnTx/>
                <a:uFillTx/>
                <a:latin typeface="Arial"/>
                <a:ea typeface="+mn-ea"/>
                <a:cs typeface="+mn-cs"/>
              </a:rPr>
              <a:t> 2025 and is subject to change.</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 2025 The Penn Insurance and Annuity Company, Philadelphia, PA 19172, www.pennmutual.com</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Arial" charset="0"/>
            </a:endParaRPr>
          </a:p>
          <a:p>
            <a:endParaRPr lang="en-US" dirty="0"/>
          </a:p>
        </p:txBody>
      </p:sp>
      <p:sp>
        <p:nvSpPr>
          <p:cNvPr id="2" name="TextBox 1">
            <a:extLst>
              <a:ext uri="{FF2B5EF4-FFF2-40B4-BE49-F238E27FC236}">
                <a16:creationId xmlns:a16="http://schemas.microsoft.com/office/drawing/2014/main" id="{24D79DE0-9FBD-2172-154C-329A7F364792}"/>
              </a:ext>
            </a:extLst>
          </p:cNvPr>
          <p:cNvSpPr txBox="1"/>
          <p:nvPr/>
        </p:nvSpPr>
        <p:spPr>
          <a:xfrm>
            <a:off x="10551020" y="6335258"/>
            <a:ext cx="2669459" cy="215444"/>
          </a:xfrm>
          <a:prstGeom prst="rect">
            <a:avLst/>
          </a:prstGeom>
          <a:noFill/>
        </p:spPr>
        <p:txBody>
          <a:bodyPr wrap="square" rtlCol="0">
            <a:spAutoFit/>
          </a:bodyPr>
          <a:lstStyle/>
          <a:p>
            <a:r>
              <a:rPr lang="en-US" sz="800" dirty="0">
                <a:effectLst/>
                <a:latin typeface="Arial" panose="020B0604020202020204" pitchFamily="34" charset="0"/>
                <a:ea typeface="Aptos" panose="020B0004020202020204" pitchFamily="34" charset="0"/>
                <a:cs typeface="Arial" panose="020B0604020202020204" pitchFamily="34" charset="0"/>
              </a:rPr>
              <a:t>7797310NS_MAR27</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31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1712FA2A-74B8-A74F-929B-1F7BCA51F0D3}"/>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757E1E58-ED55-1C26-EB39-B7D127CFE22E}"/>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5</a:t>
            </a:r>
          </a:p>
        </p:txBody>
      </p:sp>
    </p:spTree>
    <p:extLst>
      <p:ext uri="{BB962C8B-B14F-4D97-AF65-F5344CB8AC3E}">
        <p14:creationId xmlns:p14="http://schemas.microsoft.com/office/powerpoint/2010/main" val="303883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BB71EADE-A81B-832B-A1CF-3544291280BE}"/>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24FBBCBA-327F-6245-9463-9492B7DD23DE}"/>
              </a:ext>
            </a:extLst>
          </p:cNvPr>
          <p:cNvSpPr/>
          <p:nvPr/>
        </p:nvSpPr>
        <p:spPr>
          <a:xfrm>
            <a:off x="0" y="0"/>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03A8760-4152-DCC7-E181-E1C63BB32D0F}"/>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6</a:t>
            </a:r>
          </a:p>
        </p:txBody>
      </p:sp>
    </p:spTree>
    <p:extLst>
      <p:ext uri="{BB962C8B-B14F-4D97-AF65-F5344CB8AC3E}">
        <p14:creationId xmlns:p14="http://schemas.microsoft.com/office/powerpoint/2010/main" val="97987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CB65E7C2-F144-875D-F8C9-AD89527B2C0F}"/>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A9F5EBB6-31D1-2AD4-F035-2ACE5B106CE3}"/>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7</a:t>
            </a:r>
          </a:p>
        </p:txBody>
      </p:sp>
    </p:spTree>
    <p:extLst>
      <p:ext uri="{BB962C8B-B14F-4D97-AF65-F5344CB8AC3E}">
        <p14:creationId xmlns:p14="http://schemas.microsoft.com/office/powerpoint/2010/main" val="57243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B127F7BD-CBE2-059D-6EA4-04134863713A}"/>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465C6584-1B94-559F-0D8D-7D8EFBBEC6B1}"/>
              </a:ext>
            </a:extLst>
          </p:cNvPr>
          <p:cNvSpPr/>
          <p:nvPr/>
        </p:nvSpPr>
        <p:spPr>
          <a:xfrm>
            <a:off x="11415251" y="6194323"/>
            <a:ext cx="435077" cy="38345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Georgia" panose="02040502050405020303" pitchFamily="18" charset="0"/>
              </a:rPr>
              <a:t>8</a:t>
            </a:r>
          </a:p>
        </p:txBody>
      </p:sp>
      <p:pic>
        <p:nvPicPr>
          <p:cNvPr id="5" name="Picture 4">
            <a:extLst>
              <a:ext uri="{FF2B5EF4-FFF2-40B4-BE49-F238E27FC236}">
                <a16:creationId xmlns:a16="http://schemas.microsoft.com/office/drawing/2014/main" id="{7D87EDF6-0FD8-F95E-1285-AB852582DF44}"/>
              </a:ext>
            </a:extLst>
          </p:cNvPr>
          <p:cNvPicPr>
            <a:picLocks noChangeAspect="1"/>
          </p:cNvPicPr>
          <p:nvPr/>
        </p:nvPicPr>
        <p:blipFill>
          <a:blip r:embed="rId4"/>
          <a:stretch>
            <a:fillRect/>
          </a:stretch>
        </p:blipFill>
        <p:spPr>
          <a:xfrm>
            <a:off x="83673" y="6434886"/>
            <a:ext cx="4887007" cy="285790"/>
          </a:xfrm>
          <a:prstGeom prst="rect">
            <a:avLst/>
          </a:prstGeom>
        </p:spPr>
      </p:pic>
    </p:spTree>
    <p:extLst>
      <p:ext uri="{BB962C8B-B14F-4D97-AF65-F5344CB8AC3E}">
        <p14:creationId xmlns:p14="http://schemas.microsoft.com/office/powerpoint/2010/main" val="36734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EF9061B9-D3A4-BE65-2FB9-843CFE60C83D}"/>
              </a:ext>
            </a:extLst>
          </p:cNvPr>
          <p:cNvPicPr>
            <a:picLocks noGrp="1" noChangeAspect="1"/>
          </p:cNvPicPr>
          <p:nvPr isPhoto="1"/>
        </p:nvPicPr>
        <p:blipFill>
          <a:blip r:embed="rId3">
            <a:lum/>
          </a:blip>
          <a:stretch>
            <a:fillRect/>
          </a:stretch>
        </p:blipFill>
        <p:spPr>
          <a:xfrm>
            <a:off x="701" y="395"/>
            <a:ext cx="12189012" cy="6857212"/>
          </a:xfrm>
          <a:prstGeom prst="rect">
            <a:avLst/>
          </a:prstGeom>
        </p:spPr>
      </p:pic>
      <p:sp>
        <p:nvSpPr>
          <p:cNvPr id="2" name="Rectangle 1">
            <a:extLst>
              <a:ext uri="{FF2B5EF4-FFF2-40B4-BE49-F238E27FC236}">
                <a16:creationId xmlns:a16="http://schemas.microsoft.com/office/drawing/2014/main" id="{B03FB262-B821-ACA1-51C2-684C7580EB32}"/>
              </a:ext>
            </a:extLst>
          </p:cNvPr>
          <p:cNvSpPr/>
          <p:nvPr/>
        </p:nvSpPr>
        <p:spPr>
          <a:xfrm>
            <a:off x="11415251" y="6194323"/>
            <a:ext cx="43507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Georgia" panose="02040502050405020303" pitchFamily="18" charset="0"/>
              </a:rPr>
              <a:t>9</a:t>
            </a:r>
          </a:p>
        </p:txBody>
      </p:sp>
    </p:spTree>
    <p:extLst>
      <p:ext uri="{BB962C8B-B14F-4D97-AF65-F5344CB8AC3E}">
        <p14:creationId xmlns:p14="http://schemas.microsoft.com/office/powerpoint/2010/main" val="120065558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1.jpeg"/></Relationships>
</file>

<file path=ppt/theme/_rels/theme4.xml.rels><?xml version="1.0" encoding="UTF-8" standalone="yes"?>
<Relationships xmlns="http://schemas.openxmlformats.org/package/2006/relationships"><Relationship Id="rId1" Type="http://schemas.openxmlformats.org/officeDocument/2006/relationships/image" Target="../media/image41.jpeg"/></Relationships>
</file>

<file path=ppt/theme/theme1.xml><?xml version="1.0" encoding="utf-8"?>
<a:theme xmlns:a="http://schemas.openxmlformats.org/drawingml/2006/main" name="5_Penn Mutual Theme">
  <a:themeElements>
    <a:clrScheme name="Penn Mutual Colors">
      <a:dk1>
        <a:srgbClr val="000000"/>
      </a:dk1>
      <a:lt1>
        <a:srgbClr val="FFFFFF"/>
      </a:lt1>
      <a:dk2>
        <a:srgbClr val="00654E"/>
      </a:dk2>
      <a:lt2>
        <a:srgbClr val="004D91"/>
      </a:lt2>
      <a:accent1>
        <a:srgbClr val="00654E"/>
      </a:accent1>
      <a:accent2>
        <a:srgbClr val="004D91"/>
      </a:accent2>
      <a:accent3>
        <a:srgbClr val="7995A2"/>
      </a:accent3>
      <a:accent4>
        <a:srgbClr val="0079D1"/>
      </a:accent4>
      <a:accent5>
        <a:srgbClr val="37474F"/>
      </a:accent5>
      <a:accent6>
        <a:srgbClr val="FEFFFF"/>
      </a:accent6>
      <a:hlink>
        <a:srgbClr val="000000"/>
      </a:hlink>
      <a:folHlink>
        <a:srgbClr val="00000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nn Mutual Theme">
  <a:themeElements>
    <a:clrScheme name="Penn Mutual Colors">
      <a:dk1>
        <a:srgbClr val="000000"/>
      </a:dk1>
      <a:lt1>
        <a:srgbClr val="FFFFFF"/>
      </a:lt1>
      <a:dk2>
        <a:srgbClr val="00654E"/>
      </a:dk2>
      <a:lt2>
        <a:srgbClr val="004D91"/>
      </a:lt2>
      <a:accent1>
        <a:srgbClr val="00654E"/>
      </a:accent1>
      <a:accent2>
        <a:srgbClr val="004D91"/>
      </a:accent2>
      <a:accent3>
        <a:srgbClr val="7995A2"/>
      </a:accent3>
      <a:accent4>
        <a:srgbClr val="0079D1"/>
      </a:accent4>
      <a:accent5>
        <a:srgbClr val="37474F"/>
      </a:accent5>
      <a:accent6>
        <a:srgbClr val="FEFFFF"/>
      </a:accent6>
      <a:hlink>
        <a:srgbClr val="000000"/>
      </a:hlink>
      <a:folHlink>
        <a:srgbClr val="00000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Quotable">
  <a:themeElements>
    <a:clrScheme name="Custom 1">
      <a:dk1>
        <a:srgbClr val="000000"/>
      </a:dk1>
      <a:lt1>
        <a:srgbClr val="FFFFFF"/>
      </a:lt1>
      <a:dk2>
        <a:srgbClr val="00AA44"/>
      </a:dk2>
      <a:lt2>
        <a:srgbClr val="FFC02D"/>
      </a:lt2>
      <a:accent1>
        <a:srgbClr val="F26030"/>
      </a:accent1>
      <a:accent2>
        <a:srgbClr val="004D91"/>
      </a:accent2>
      <a:accent3>
        <a:srgbClr val="0079D1"/>
      </a:accent3>
      <a:accent4>
        <a:srgbClr val="00A6C4"/>
      </a:accent4>
      <a:accent5>
        <a:srgbClr val="5F2F93"/>
      </a:accent5>
      <a:accent6>
        <a:srgbClr val="37474F"/>
      </a:accent6>
      <a:hlink>
        <a:srgbClr val="8F8F8F"/>
      </a:hlink>
      <a:folHlink>
        <a:srgbClr val="A5A5A5"/>
      </a:folHlink>
    </a:clrScheme>
    <a:fontScheme name="Penn Mutual">
      <a:majorFont>
        <a:latin typeface="Georgia"/>
        <a:ea typeface=""/>
        <a:cs typeface=""/>
      </a:majorFont>
      <a:minorFont>
        <a:latin typeface="Arial"/>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txDef>
      <a:spPr>
        <a:no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Presentation24" id="{6AF13DEC-83C3-A541-87EA-212B34313E54}" vid="{0A194136-DF4B-504B-B074-217030C73CEA}"/>
    </a:ext>
  </a:extLst>
</a:theme>
</file>

<file path=ppt/theme/theme4.xml><?xml version="1.0" encoding="utf-8"?>
<a:theme xmlns:a="http://schemas.openxmlformats.org/drawingml/2006/main" name="10_Quotable">
  <a:themeElements>
    <a:clrScheme name="Custom 1">
      <a:dk1>
        <a:srgbClr val="000000"/>
      </a:dk1>
      <a:lt1>
        <a:srgbClr val="FFFFFF"/>
      </a:lt1>
      <a:dk2>
        <a:srgbClr val="00AA44"/>
      </a:dk2>
      <a:lt2>
        <a:srgbClr val="FFC02D"/>
      </a:lt2>
      <a:accent1>
        <a:srgbClr val="F26030"/>
      </a:accent1>
      <a:accent2>
        <a:srgbClr val="004D91"/>
      </a:accent2>
      <a:accent3>
        <a:srgbClr val="0079D1"/>
      </a:accent3>
      <a:accent4>
        <a:srgbClr val="00A6C4"/>
      </a:accent4>
      <a:accent5>
        <a:srgbClr val="5F2F93"/>
      </a:accent5>
      <a:accent6>
        <a:srgbClr val="37474F"/>
      </a:accent6>
      <a:hlink>
        <a:srgbClr val="8F8F8F"/>
      </a:hlink>
      <a:folHlink>
        <a:srgbClr val="A5A5A5"/>
      </a:folHlink>
    </a:clrScheme>
    <a:fontScheme name="Penn Mutual">
      <a:majorFont>
        <a:latin typeface="Georgia"/>
        <a:ea typeface=""/>
        <a:cs typeface=""/>
      </a:majorFont>
      <a:minorFont>
        <a:latin typeface="Arial"/>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txDef>
      <a:spPr>
        <a:no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Presentation24" id="{6AF13DEC-83C3-A541-87EA-212B34313E54}" vid="{0A194136-DF4B-504B-B074-217030C73CE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28240</TotalTime>
  <Words>3520</Words>
  <Application>Microsoft Office PowerPoint</Application>
  <PresentationFormat>Widescreen</PresentationFormat>
  <Paragraphs>396</Paragraphs>
  <Slides>49</Slides>
  <Notes>26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Aptos</vt:lpstr>
      <vt:lpstr>Aptos Display</vt:lpstr>
      <vt:lpstr>Arial</vt:lpstr>
      <vt:lpstr>Calibri</vt:lpstr>
      <vt:lpstr>Figtree</vt:lpstr>
      <vt:lpstr>Georgia</vt:lpstr>
      <vt:lpstr>Pragmatica</vt:lpstr>
      <vt:lpstr>Wingdings</vt:lpstr>
      <vt:lpstr>Wingdings 2</vt:lpstr>
      <vt:lpstr>5_Penn Mutual Theme</vt:lpstr>
      <vt:lpstr>Penn Mutual Theme</vt:lpstr>
      <vt:lpstr>9_Quotable</vt:lpstr>
      <vt:lpstr>10_Quotable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GIR Competitive Edge Competitively priced and top ranked for guaranteed lifetime income</vt:lpstr>
      <vt:lpstr>AIR Competitive Edge Competitive upside potential for guaranteed lifetime income</vt:lpstr>
      <vt:lpstr>PowerPoint Presentation</vt:lpstr>
      <vt:lpstr>PowerPoint Presentation</vt:lpstr>
      <vt:lpstr>PowerPoint Presentation</vt:lpstr>
      <vt:lpstr>Goal #1: Provide $120,000 in annual income</vt:lpstr>
      <vt:lpstr>PowerPoint Presentation</vt:lpstr>
      <vt:lpstr>Goal #1: Provide $120,000 in annual income</vt:lpstr>
      <vt:lpstr>Goal #1: Provide $120,000 in annual income</vt:lpstr>
      <vt:lpstr>Goal #1: Provide $120,000 in annual income</vt:lpstr>
      <vt:lpstr>Goal #1: Provide $120,000 in annual income</vt:lpstr>
      <vt:lpstr>Goal #2: Provide $1M to each son at last death</vt:lpstr>
      <vt:lpstr>Goal #2: Provide $1M to each son at last death</vt:lpstr>
      <vt:lpstr>Goal #3: Provide $100,000 Cash for Travel</vt:lpstr>
      <vt:lpstr>Case Study Solution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PennMutual Life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Chipman, Tracy</dc:creator>
  <cp:lastModifiedBy>Chipman, Tracy</cp:lastModifiedBy>
  <cp:revision>27</cp:revision>
  <dcterms:created xsi:type="dcterms:W3CDTF">2024-09-12T16:15:36Z</dcterms:created>
  <dcterms:modified xsi:type="dcterms:W3CDTF">2025-04-02T15:10:47Z</dcterms:modified>
</cp:coreProperties>
</file>