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4" r:id="rId2"/>
    <p:sldMasterId id="2147483869" r:id="rId3"/>
  </p:sldMasterIdLst>
  <p:notesMasterIdLst>
    <p:notesMasterId r:id="rId41"/>
  </p:notesMasterIdLst>
  <p:sldIdLst>
    <p:sldId id="258" r:id="rId4"/>
    <p:sldId id="433" r:id="rId5"/>
    <p:sldId id="290" r:id="rId6"/>
    <p:sldId id="259" r:id="rId7"/>
    <p:sldId id="266" r:id="rId8"/>
    <p:sldId id="260" r:id="rId9"/>
    <p:sldId id="265" r:id="rId10"/>
    <p:sldId id="261" r:id="rId11"/>
    <p:sldId id="262" r:id="rId12"/>
    <p:sldId id="263" r:id="rId13"/>
    <p:sldId id="288" r:id="rId14"/>
    <p:sldId id="267" r:id="rId15"/>
    <p:sldId id="268" r:id="rId16"/>
    <p:sldId id="273" r:id="rId17"/>
    <p:sldId id="613" r:id="rId18"/>
    <p:sldId id="284" r:id="rId19"/>
    <p:sldId id="434" r:id="rId20"/>
    <p:sldId id="993" r:id="rId21"/>
    <p:sldId id="374" r:id="rId22"/>
    <p:sldId id="995" r:id="rId23"/>
    <p:sldId id="271" r:id="rId24"/>
    <p:sldId id="976" r:id="rId25"/>
    <p:sldId id="569" r:id="rId26"/>
    <p:sldId id="573" r:id="rId27"/>
    <p:sldId id="570" r:id="rId28"/>
    <p:sldId id="574" r:id="rId29"/>
    <p:sldId id="277" r:id="rId30"/>
    <p:sldId id="994" r:id="rId31"/>
    <p:sldId id="974" r:id="rId32"/>
    <p:sldId id="545" r:id="rId33"/>
    <p:sldId id="558" r:id="rId34"/>
    <p:sldId id="555" r:id="rId35"/>
    <p:sldId id="973" r:id="rId36"/>
    <p:sldId id="549" r:id="rId37"/>
    <p:sldId id="972" r:id="rId38"/>
    <p:sldId id="971" r:id="rId39"/>
    <p:sldId id="97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rnburgh, Riley" initials="TR" lastIdx="1" clrIdx="0">
    <p:extLst>
      <p:ext uri="{19B8F6BF-5375-455C-9EA6-DF929625EA0E}">
        <p15:presenceInfo xmlns:p15="http://schemas.microsoft.com/office/powerpoint/2012/main" userId="S-1-5-21-515967899-963894560-682003330-1267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6115"/>
    <a:srgbClr val="9D2F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BB6E6F-44A7-443F-844A-5D3A44CBEC7A}" v="8" dt="2025-04-02T15:17:36.1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525" autoAdjust="0"/>
  </p:normalViewPr>
  <p:slideViewPr>
    <p:cSldViewPr snapToGrid="0">
      <p:cViewPr varScale="1">
        <p:scale>
          <a:sx n="94" d="100"/>
          <a:sy n="94" d="100"/>
        </p:scale>
        <p:origin x="1176" y="96"/>
      </p:cViewPr>
      <p:guideLst/>
    </p:cSldViewPr>
  </p:slideViewPr>
  <p:notesTextViewPr>
    <p:cViewPr>
      <p:scale>
        <a:sx n="1" d="1"/>
        <a:sy n="1" d="1"/>
      </p:scale>
      <p:origin x="0" y="0"/>
    </p:cViewPr>
  </p:notesTextViewPr>
  <p:notesViewPr>
    <p:cSldViewPr snapToGrid="0">
      <p:cViewPr varScale="1">
        <p:scale>
          <a:sx n="91" d="100"/>
          <a:sy n="91" d="100"/>
        </p:scale>
        <p:origin x="375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9D2F56"/>
              </a:solidFill>
              <a:ln>
                <a:solidFill>
                  <a:srgbClr val="9D2F56"/>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9D2F56"/>
                </a:contourClr>
              </a:sp3d>
            </c:spPr>
            <c:extLst>
              <c:ext xmlns:c16="http://schemas.microsoft.com/office/drawing/2014/chart" uri="{C3380CC4-5D6E-409C-BE32-E72D297353CC}">
                <c16:uniqueId val="{00000001-FC7E-43E7-9E4B-1F6533051D22}"/>
              </c:ext>
            </c:extLst>
          </c:dPt>
          <c:dPt>
            <c:idx val="1"/>
            <c:bubble3D val="0"/>
            <c:explosion val="43"/>
            <c:spPr>
              <a:solidFill>
                <a:srgbClr val="00B050"/>
              </a:solidFill>
              <a:ln>
                <a:solidFill>
                  <a:srgbClr val="00B050"/>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00B050"/>
                </a:contourClr>
              </a:sp3d>
            </c:spPr>
            <c:extLst>
              <c:ext xmlns:c16="http://schemas.microsoft.com/office/drawing/2014/chart" uri="{C3380CC4-5D6E-409C-BE32-E72D297353CC}">
                <c16:uniqueId val="{00000003-FC7E-43E7-9E4B-1F6533051D22}"/>
              </c:ext>
            </c:extLst>
          </c:dPt>
          <c:dPt>
            <c:idx val="2"/>
            <c:bubble3D val="0"/>
            <c:spPr>
              <a:solidFill>
                <a:srgbClr val="FFC000"/>
              </a:solidFill>
              <a:ln>
                <a:solidFill>
                  <a:srgbClr val="FFC000"/>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FFC000"/>
                </a:contourClr>
              </a:sp3d>
            </c:spPr>
            <c:extLst>
              <c:ext xmlns:c16="http://schemas.microsoft.com/office/drawing/2014/chart" uri="{C3380CC4-5D6E-409C-BE32-E72D297353CC}">
                <c16:uniqueId val="{00000005-FC7E-43E7-9E4B-1F6533051D22}"/>
              </c:ext>
            </c:extLst>
          </c:dPt>
          <c:dPt>
            <c:idx val="3"/>
            <c:bubble3D val="0"/>
            <c:spPr>
              <a:solidFill>
                <a:srgbClr val="7030A0"/>
              </a:solidFill>
              <a:ln>
                <a:solidFill>
                  <a:srgbClr val="7030A0"/>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7030A0"/>
                </a:contourClr>
              </a:sp3d>
            </c:spPr>
            <c:extLst>
              <c:ext xmlns:c16="http://schemas.microsoft.com/office/drawing/2014/chart" uri="{C3380CC4-5D6E-409C-BE32-E72D297353CC}">
                <c16:uniqueId val="{00000007-FC7E-43E7-9E4B-1F6533051D22}"/>
              </c:ext>
            </c:extLst>
          </c:dPt>
          <c:dPt>
            <c:idx val="4"/>
            <c:bubble3D val="0"/>
            <c:spPr>
              <a:solidFill>
                <a:srgbClr val="EB6115"/>
              </a:solidFill>
              <a:ln>
                <a:solidFill>
                  <a:srgbClr val="EB6115"/>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EB6115"/>
                </a:contourClr>
              </a:sp3d>
            </c:spPr>
            <c:extLst>
              <c:ext xmlns:c16="http://schemas.microsoft.com/office/drawing/2014/chart" uri="{C3380CC4-5D6E-409C-BE32-E72D297353CC}">
                <c16:uniqueId val="{00000009-FC7E-43E7-9E4B-1F6533051D22}"/>
              </c:ext>
            </c:extLst>
          </c:dPt>
          <c:dLbls>
            <c:dLbl>
              <c:idx val="0"/>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34C2335A-3752-4781-9573-4775998F1707}" type="CATEGORYNAME">
                      <a:rPr lang="en-US" sz="2000">
                        <a:solidFill>
                          <a:srgbClr val="9D2F56"/>
                        </a:solidFill>
                      </a:rPr>
                      <a:pPr>
                        <a:defRPr sz="2000"/>
                      </a:pPr>
                      <a:t>[CATEGORY NAME]</a:t>
                    </a:fld>
                    <a:r>
                      <a:rPr lang="en-US" sz="2000" baseline="0" dirty="0">
                        <a:solidFill>
                          <a:srgbClr val="9D2F56"/>
                        </a:solidFill>
                      </a:rPr>
                      <a:t>, </a:t>
                    </a:r>
                    <a:fld id="{808EDD3D-61E0-4FD4-8794-849CA62836BC}" type="VALUE">
                      <a:rPr lang="en-US" sz="2000" baseline="0">
                        <a:solidFill>
                          <a:srgbClr val="9D2F56"/>
                        </a:solidFill>
                      </a:rPr>
                      <a:pPr>
                        <a:defRPr sz="2000"/>
                      </a:pPr>
                      <a:t>[VALUE]</a:t>
                    </a:fld>
                    <a:endParaRPr lang="en-US" sz="2000" baseline="0" dirty="0">
                      <a:solidFill>
                        <a:srgbClr val="9D2F56"/>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C7E-43E7-9E4B-1F6533051D22}"/>
                </c:ext>
              </c:extLst>
            </c:dLbl>
            <c:dLbl>
              <c:idx val="1"/>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026965B5-01F5-43C1-A55A-E4EA75E8C120}" type="CATEGORYNAME">
                      <a:rPr lang="en-US" sz="2000">
                        <a:solidFill>
                          <a:srgbClr val="00B050"/>
                        </a:solidFill>
                      </a:rPr>
                      <a:pPr>
                        <a:defRPr sz="2000">
                          <a:solidFill>
                            <a:schemeClr val="accent1"/>
                          </a:solidFill>
                        </a:defRPr>
                      </a:pPr>
                      <a:t>[CATEGORY NAME]</a:t>
                    </a:fld>
                    <a:r>
                      <a:rPr lang="en-US" sz="2000" baseline="0" dirty="0">
                        <a:solidFill>
                          <a:srgbClr val="00B050"/>
                        </a:solidFill>
                      </a:rPr>
                      <a:t>, </a:t>
                    </a:r>
                    <a:fld id="{1D2E1F35-D600-4D60-BC0D-B5E1239697DE}" type="VALUE">
                      <a:rPr lang="en-US" sz="2000" baseline="0">
                        <a:solidFill>
                          <a:srgbClr val="00B050"/>
                        </a:solidFill>
                      </a:rPr>
                      <a:pPr>
                        <a:defRPr sz="2000">
                          <a:solidFill>
                            <a:schemeClr val="accent1"/>
                          </a:solidFill>
                        </a:defRPr>
                      </a:pPr>
                      <a:t>[VALUE]</a:t>
                    </a:fld>
                    <a:endParaRPr lang="en-US" sz="2000" baseline="0" dirty="0">
                      <a:solidFill>
                        <a:srgbClr val="00B050"/>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C7E-43E7-9E4B-1F6533051D22}"/>
                </c:ext>
              </c:extLst>
            </c:dLbl>
            <c:dLbl>
              <c:idx val="2"/>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938A3707-D86B-415E-B14F-050C8EBDB8FB}" type="CATEGORYNAME">
                      <a:rPr lang="en-US" sz="2000">
                        <a:solidFill>
                          <a:srgbClr val="FFC000"/>
                        </a:solidFill>
                      </a:rPr>
                      <a:pPr>
                        <a:defRPr sz="2000">
                          <a:solidFill>
                            <a:schemeClr val="accent1"/>
                          </a:solidFill>
                        </a:defRPr>
                      </a:pPr>
                      <a:t>[CATEGORY NAME]</a:t>
                    </a:fld>
                    <a:r>
                      <a:rPr lang="en-US" sz="2000" baseline="0" dirty="0">
                        <a:solidFill>
                          <a:srgbClr val="FFC000"/>
                        </a:solidFill>
                      </a:rPr>
                      <a:t>, </a:t>
                    </a:r>
                    <a:fld id="{4E8B966D-7D02-459F-90A1-85F60D09A910}" type="VALUE">
                      <a:rPr lang="en-US" sz="2000" baseline="0">
                        <a:solidFill>
                          <a:srgbClr val="FFC000"/>
                        </a:solidFill>
                      </a:rPr>
                      <a:pPr>
                        <a:defRPr sz="2000">
                          <a:solidFill>
                            <a:schemeClr val="accent1"/>
                          </a:solidFill>
                        </a:defRPr>
                      </a:pPr>
                      <a:t>[VALUE]</a:t>
                    </a:fld>
                    <a:endParaRPr lang="en-US" sz="2000" baseline="0" dirty="0">
                      <a:solidFill>
                        <a:srgbClr val="FFC000"/>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C7E-43E7-9E4B-1F6533051D22}"/>
                </c:ext>
              </c:extLst>
            </c:dLbl>
            <c:dLbl>
              <c:idx val="3"/>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DDA0CE01-21F9-4EF4-B370-F9EFA02BBBBB}" type="CATEGORYNAME">
                      <a:rPr lang="en-US" sz="2000">
                        <a:solidFill>
                          <a:srgbClr val="7030A0"/>
                        </a:solidFill>
                      </a:rPr>
                      <a:pPr>
                        <a:defRPr sz="2000">
                          <a:solidFill>
                            <a:schemeClr val="accent1"/>
                          </a:solidFill>
                        </a:defRPr>
                      </a:pPr>
                      <a:t>[CATEGORY NAME]</a:t>
                    </a:fld>
                    <a:r>
                      <a:rPr lang="en-US" sz="2000" baseline="0" dirty="0">
                        <a:solidFill>
                          <a:srgbClr val="7030A0"/>
                        </a:solidFill>
                      </a:rPr>
                      <a:t>, </a:t>
                    </a:r>
                    <a:fld id="{965AB98A-DFEF-4965-A6AC-95FBC5422F91}" type="VALUE">
                      <a:rPr lang="en-US" sz="2000" baseline="0">
                        <a:solidFill>
                          <a:srgbClr val="7030A0"/>
                        </a:solidFill>
                      </a:rPr>
                      <a:pPr>
                        <a:defRPr sz="2000">
                          <a:solidFill>
                            <a:schemeClr val="accent1"/>
                          </a:solidFill>
                        </a:defRPr>
                      </a:pPr>
                      <a:t>[VALUE]</a:t>
                    </a:fld>
                    <a:endParaRPr lang="en-US" sz="2000" baseline="0" dirty="0">
                      <a:solidFill>
                        <a:srgbClr val="7030A0"/>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C7E-43E7-9E4B-1F6533051D22}"/>
                </c:ext>
              </c:extLst>
            </c:dLbl>
            <c:dLbl>
              <c:idx val="4"/>
              <c:tx>
                <c:rich>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fld id="{F95F3BD7-40B5-4E3A-9EE5-9D7FF8D878C6}" type="CATEGORYNAME">
                      <a:rPr lang="en-US" sz="2000">
                        <a:solidFill>
                          <a:srgbClr val="EB6115"/>
                        </a:solidFill>
                      </a:rPr>
                      <a:pPr>
                        <a:defRPr sz="2000">
                          <a:solidFill>
                            <a:schemeClr val="accent1"/>
                          </a:solidFill>
                        </a:defRPr>
                      </a:pPr>
                      <a:t>[CATEGORY NAME]</a:t>
                    </a:fld>
                    <a:r>
                      <a:rPr lang="en-US" sz="2000" baseline="0" dirty="0">
                        <a:solidFill>
                          <a:srgbClr val="EB6115"/>
                        </a:solidFill>
                      </a:rPr>
                      <a:t>, </a:t>
                    </a:r>
                    <a:fld id="{B3D24CBB-8EE6-474C-A84E-6FC25F2B1F87}" type="VALUE">
                      <a:rPr lang="en-US" sz="2000" baseline="0">
                        <a:solidFill>
                          <a:srgbClr val="EB6115"/>
                        </a:solidFill>
                      </a:rPr>
                      <a:pPr>
                        <a:defRPr sz="2000">
                          <a:solidFill>
                            <a:schemeClr val="accent1"/>
                          </a:solidFill>
                        </a:defRPr>
                      </a:pPr>
                      <a:t>[VALUE]</a:t>
                    </a:fld>
                    <a:endParaRPr lang="en-US" sz="2000" baseline="0" dirty="0">
                      <a:solidFill>
                        <a:srgbClr val="EB6115"/>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C7E-43E7-9E4B-1F6533051D2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Sheet1!$B$12:$B$16</c:f>
              <c:strCache>
                <c:ptCount val="5"/>
                <c:pt idx="0">
                  <c:v>Whole Life</c:v>
                </c:pt>
                <c:pt idx="1">
                  <c:v>Indexed UL</c:v>
                </c:pt>
                <c:pt idx="2">
                  <c:v>Term</c:v>
                </c:pt>
                <c:pt idx="3">
                  <c:v>Variable UL</c:v>
                </c:pt>
                <c:pt idx="4">
                  <c:v>Fixed UL</c:v>
                </c:pt>
              </c:strCache>
            </c:strRef>
          </c:cat>
          <c:val>
            <c:numRef>
              <c:f>Sheet1!$C$12:$C$16</c:f>
              <c:numCache>
                <c:formatCode>#,##0</c:formatCode>
                <c:ptCount val="5"/>
                <c:pt idx="0">
                  <c:v>4146215.88</c:v>
                </c:pt>
                <c:pt idx="1">
                  <c:v>3743184.78</c:v>
                </c:pt>
                <c:pt idx="2">
                  <c:v>2282394.11</c:v>
                </c:pt>
                <c:pt idx="3">
                  <c:v>2084647.66</c:v>
                </c:pt>
                <c:pt idx="4">
                  <c:v>794778.21</c:v>
                </c:pt>
              </c:numCache>
            </c:numRef>
          </c:val>
          <c:extLst>
            <c:ext xmlns:c16="http://schemas.microsoft.com/office/drawing/2014/chart" uri="{C3380CC4-5D6E-409C-BE32-E72D297353CC}">
              <c16:uniqueId val="{0000000A-FC7E-43E7-9E4B-1F6533051D22}"/>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AA44"/>
            </a:solidFill>
            <a:ln>
              <a:noFill/>
            </a:ln>
            <a:effectLst/>
          </c:spPr>
          <c:invertIfNegative val="0"/>
          <c:cat>
            <c:numRef>
              <c:f>Sheet1!$B$5:$B$16</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Sheet1!$C$5:$C$16</c:f>
              <c:numCache>
                <c:formatCode>"$"#,##0</c:formatCode>
                <c:ptCount val="12"/>
                <c:pt idx="0">
                  <c:v>1000</c:v>
                </c:pt>
                <c:pt idx="1">
                  <c:v>988</c:v>
                </c:pt>
                <c:pt idx="2">
                  <c:v>976</c:v>
                </c:pt>
                <c:pt idx="3">
                  <c:v>964</c:v>
                </c:pt>
                <c:pt idx="4">
                  <c:v>952</c:v>
                </c:pt>
                <c:pt idx="5">
                  <c:v>940</c:v>
                </c:pt>
                <c:pt idx="6">
                  <c:v>928</c:v>
                </c:pt>
                <c:pt idx="7">
                  <c:v>916</c:v>
                </c:pt>
                <c:pt idx="8">
                  <c:v>904</c:v>
                </c:pt>
                <c:pt idx="9">
                  <c:v>892</c:v>
                </c:pt>
                <c:pt idx="10">
                  <c:v>880</c:v>
                </c:pt>
                <c:pt idx="11">
                  <c:v>868</c:v>
                </c:pt>
              </c:numCache>
            </c:numRef>
          </c:val>
          <c:extLst>
            <c:ext xmlns:c16="http://schemas.microsoft.com/office/drawing/2014/chart" uri="{C3380CC4-5D6E-409C-BE32-E72D297353CC}">
              <c16:uniqueId val="{00000000-9E8D-4049-9E73-E82CAAACE02F}"/>
            </c:ext>
          </c:extLst>
        </c:ser>
        <c:dLbls>
          <c:showLegendKey val="0"/>
          <c:showVal val="0"/>
          <c:showCatName val="0"/>
          <c:showSerName val="0"/>
          <c:showPercent val="0"/>
          <c:showBubbleSize val="0"/>
        </c:dLbls>
        <c:gapWidth val="219"/>
        <c:overlap val="-27"/>
        <c:axId val="918833343"/>
        <c:axId val="918834175"/>
      </c:barChart>
      <c:catAx>
        <c:axId val="918833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918834175"/>
        <c:crosses val="autoZero"/>
        <c:auto val="1"/>
        <c:lblAlgn val="ctr"/>
        <c:lblOffset val="100"/>
        <c:noMultiLvlLbl val="0"/>
      </c:catAx>
      <c:valAx>
        <c:axId val="918834175"/>
        <c:scaling>
          <c:orientation val="minMax"/>
          <c:min val="700"/>
        </c:scaling>
        <c:delete val="0"/>
        <c:axPos val="l"/>
        <c:majorGridlines>
          <c:spPr>
            <a:ln w="9525" cap="flat" cmpd="sng" algn="ctr">
              <a:solidFill>
                <a:schemeClr val="accent6"/>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918833343"/>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AA44"/>
            </a:solidFill>
            <a:ln>
              <a:noFill/>
            </a:ln>
            <a:effectLst/>
          </c:spPr>
          <c:invertIfNegative val="0"/>
          <c:cat>
            <c:numRef>
              <c:f>Sheet1!$B$5:$B$16</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Sheet1!$C$5:$C$16</c:f>
              <c:numCache>
                <c:formatCode>"$"#,##0</c:formatCode>
                <c:ptCount val="12"/>
                <c:pt idx="0">
                  <c:v>1000</c:v>
                </c:pt>
                <c:pt idx="1">
                  <c:v>988</c:v>
                </c:pt>
                <c:pt idx="2">
                  <c:v>976</c:v>
                </c:pt>
                <c:pt idx="3">
                  <c:v>964</c:v>
                </c:pt>
                <c:pt idx="4">
                  <c:v>952</c:v>
                </c:pt>
                <c:pt idx="5">
                  <c:v>940</c:v>
                </c:pt>
                <c:pt idx="6">
                  <c:v>928</c:v>
                </c:pt>
                <c:pt idx="7">
                  <c:v>916</c:v>
                </c:pt>
                <c:pt idx="8">
                  <c:v>904</c:v>
                </c:pt>
                <c:pt idx="9">
                  <c:v>892</c:v>
                </c:pt>
                <c:pt idx="10">
                  <c:v>630</c:v>
                </c:pt>
                <c:pt idx="11">
                  <c:v>618</c:v>
                </c:pt>
              </c:numCache>
            </c:numRef>
          </c:val>
          <c:extLst>
            <c:ext xmlns:c16="http://schemas.microsoft.com/office/drawing/2014/chart" uri="{C3380CC4-5D6E-409C-BE32-E72D297353CC}">
              <c16:uniqueId val="{00000000-9E8D-4049-9E73-E82CAAACE02F}"/>
            </c:ext>
          </c:extLst>
        </c:ser>
        <c:dLbls>
          <c:showLegendKey val="0"/>
          <c:showVal val="0"/>
          <c:showCatName val="0"/>
          <c:showSerName val="0"/>
          <c:showPercent val="0"/>
          <c:showBubbleSize val="0"/>
        </c:dLbls>
        <c:gapWidth val="219"/>
        <c:overlap val="-27"/>
        <c:axId val="918833343"/>
        <c:axId val="918834175"/>
      </c:barChart>
      <c:catAx>
        <c:axId val="918833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918834175"/>
        <c:crosses val="autoZero"/>
        <c:auto val="1"/>
        <c:lblAlgn val="ctr"/>
        <c:lblOffset val="100"/>
        <c:noMultiLvlLbl val="0"/>
      </c:catAx>
      <c:valAx>
        <c:axId val="918834175"/>
        <c:scaling>
          <c:orientation val="minMax"/>
          <c:min val="500"/>
        </c:scaling>
        <c:delete val="0"/>
        <c:axPos val="l"/>
        <c:majorGridlines>
          <c:spPr>
            <a:ln w="9525" cap="flat" cmpd="sng" algn="ctr">
              <a:solidFill>
                <a:schemeClr val="accent6"/>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918833343"/>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AA44"/>
            </a:solidFill>
            <a:ln>
              <a:noFill/>
            </a:ln>
            <a:effectLst/>
          </c:spPr>
          <c:invertIfNegative val="0"/>
          <c:cat>
            <c:numRef>
              <c:f>Sheet1!$B$5:$B$16</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Sheet1!$C$5:$C$16</c:f>
              <c:numCache>
                <c:formatCode>"$"#,##0</c:formatCode>
                <c:ptCount val="12"/>
                <c:pt idx="0">
                  <c:v>1000</c:v>
                </c:pt>
                <c:pt idx="1">
                  <c:v>988</c:v>
                </c:pt>
                <c:pt idx="2">
                  <c:v>976</c:v>
                </c:pt>
                <c:pt idx="3">
                  <c:v>964</c:v>
                </c:pt>
                <c:pt idx="4">
                  <c:v>952</c:v>
                </c:pt>
                <c:pt idx="5">
                  <c:v>940</c:v>
                </c:pt>
                <c:pt idx="6">
                  <c:v>928</c:v>
                </c:pt>
                <c:pt idx="7">
                  <c:v>916</c:v>
                </c:pt>
                <c:pt idx="8">
                  <c:v>904</c:v>
                </c:pt>
                <c:pt idx="9">
                  <c:v>892</c:v>
                </c:pt>
                <c:pt idx="10">
                  <c:v>630</c:v>
                </c:pt>
                <c:pt idx="11">
                  <c:v>618</c:v>
                </c:pt>
              </c:numCache>
            </c:numRef>
          </c:val>
          <c:extLst>
            <c:ext xmlns:c16="http://schemas.microsoft.com/office/drawing/2014/chart" uri="{C3380CC4-5D6E-409C-BE32-E72D297353CC}">
              <c16:uniqueId val="{00000000-9E8D-4049-9E73-E82CAAACE02F}"/>
            </c:ext>
          </c:extLst>
        </c:ser>
        <c:dLbls>
          <c:showLegendKey val="0"/>
          <c:showVal val="0"/>
          <c:showCatName val="0"/>
          <c:showSerName val="0"/>
          <c:showPercent val="0"/>
          <c:showBubbleSize val="0"/>
        </c:dLbls>
        <c:gapWidth val="219"/>
        <c:overlap val="-27"/>
        <c:axId val="918833343"/>
        <c:axId val="918834175"/>
      </c:barChart>
      <c:catAx>
        <c:axId val="918833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918834175"/>
        <c:crosses val="autoZero"/>
        <c:auto val="1"/>
        <c:lblAlgn val="ctr"/>
        <c:lblOffset val="100"/>
        <c:noMultiLvlLbl val="0"/>
      </c:catAx>
      <c:valAx>
        <c:axId val="918834175"/>
        <c:scaling>
          <c:orientation val="minMax"/>
          <c:min val="500"/>
        </c:scaling>
        <c:delete val="0"/>
        <c:axPos val="l"/>
        <c:majorGridlines>
          <c:spPr>
            <a:ln w="9525" cap="flat" cmpd="sng" algn="ctr">
              <a:solidFill>
                <a:schemeClr val="accent6"/>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918833343"/>
        <c:crosses val="autoZero"/>
        <c:crossBetween val="between"/>
        <c:majorUnit val="100"/>
      </c:valAx>
      <c:spPr>
        <a:noFill/>
        <a:ln w="25400">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BA4921-36AF-4C0B-80EC-9F5084C9CECE}"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33158FDB-5847-4258-8654-965B906366B6}">
      <dgm:prSet phldrT="[Text]"/>
      <dgm:spPr/>
      <dgm:t>
        <a:bodyPr/>
        <a:lstStyle/>
        <a:p>
          <a:r>
            <a:rPr lang="en-US" dirty="0"/>
            <a:t>Premium comes in</a:t>
          </a:r>
        </a:p>
      </dgm:t>
    </dgm:pt>
    <dgm:pt modelId="{4EF13E39-06BB-423C-9E0C-FC30C91CE3CF}" type="parTrans" cxnId="{B336AAFC-AFB9-473B-9C5B-F47B1AE377AC}">
      <dgm:prSet/>
      <dgm:spPr/>
      <dgm:t>
        <a:bodyPr/>
        <a:lstStyle/>
        <a:p>
          <a:endParaRPr lang="en-US"/>
        </a:p>
      </dgm:t>
    </dgm:pt>
    <dgm:pt modelId="{8CB29FEA-136D-432C-A2A6-1F125F793D62}" type="sibTrans" cxnId="{B336AAFC-AFB9-473B-9C5B-F47B1AE377AC}">
      <dgm:prSet/>
      <dgm:spPr/>
      <dgm:t>
        <a:bodyPr/>
        <a:lstStyle/>
        <a:p>
          <a:endParaRPr lang="en-US"/>
        </a:p>
      </dgm:t>
    </dgm:pt>
    <dgm:pt modelId="{126455AB-AD19-41F2-9F51-2B3B90CF89FD}">
      <dgm:prSet phldrT="[Text]"/>
      <dgm:spPr/>
      <dgm:t>
        <a:bodyPr/>
        <a:lstStyle/>
        <a:p>
          <a:r>
            <a:rPr lang="en-US" dirty="0"/>
            <a:t>Premium is allocated</a:t>
          </a:r>
        </a:p>
      </dgm:t>
    </dgm:pt>
    <dgm:pt modelId="{C0C58E5A-EB24-4F98-B0E3-ABDAC3B06C3E}" type="parTrans" cxnId="{0B031926-60D4-44BF-A582-E2005246E280}">
      <dgm:prSet/>
      <dgm:spPr/>
      <dgm:t>
        <a:bodyPr/>
        <a:lstStyle/>
        <a:p>
          <a:endParaRPr lang="en-US"/>
        </a:p>
      </dgm:t>
    </dgm:pt>
    <dgm:pt modelId="{D67CAE30-7474-4F5B-B16D-D01C018A6F24}" type="sibTrans" cxnId="{0B031926-60D4-44BF-A582-E2005246E280}">
      <dgm:prSet/>
      <dgm:spPr/>
      <dgm:t>
        <a:bodyPr/>
        <a:lstStyle/>
        <a:p>
          <a:endParaRPr lang="en-US"/>
        </a:p>
      </dgm:t>
    </dgm:pt>
    <dgm:pt modelId="{4B40B257-CA47-4470-A24A-51B3149152BC}">
      <dgm:prSet phldrT="[Text]"/>
      <dgm:spPr/>
      <dgm:t>
        <a:bodyPr/>
        <a:lstStyle/>
        <a:p>
          <a:r>
            <a:rPr lang="en-US" dirty="0"/>
            <a:t>Investment income or return yield</a:t>
          </a:r>
        </a:p>
      </dgm:t>
    </dgm:pt>
    <dgm:pt modelId="{F3814FC4-C250-4D95-B037-1962BF623534}" type="parTrans" cxnId="{50AB26BA-9C05-4B33-95D5-52DCDE872172}">
      <dgm:prSet/>
      <dgm:spPr/>
      <dgm:t>
        <a:bodyPr/>
        <a:lstStyle/>
        <a:p>
          <a:endParaRPr lang="en-US"/>
        </a:p>
      </dgm:t>
    </dgm:pt>
    <dgm:pt modelId="{AD438D89-54B4-4633-9CE5-A45013C55920}" type="sibTrans" cxnId="{50AB26BA-9C05-4B33-95D5-52DCDE872172}">
      <dgm:prSet/>
      <dgm:spPr/>
      <dgm:t>
        <a:bodyPr/>
        <a:lstStyle/>
        <a:p>
          <a:endParaRPr lang="en-US"/>
        </a:p>
      </dgm:t>
    </dgm:pt>
    <dgm:pt modelId="{5F710840-B4A1-4DCE-B059-E01ECB08E02C}">
      <dgm:prSet/>
      <dgm:spPr/>
      <dgm:t>
        <a:bodyPr/>
        <a:lstStyle/>
        <a:p>
          <a:r>
            <a:rPr lang="en-US" dirty="0"/>
            <a:t>Purchase options</a:t>
          </a:r>
        </a:p>
      </dgm:t>
    </dgm:pt>
    <dgm:pt modelId="{23E7FD5F-1779-4132-B9FF-A88075FA7A16}" type="parTrans" cxnId="{1E80E42B-A96E-4829-9A5B-AB06F2B8BB42}">
      <dgm:prSet/>
      <dgm:spPr/>
      <dgm:t>
        <a:bodyPr/>
        <a:lstStyle/>
        <a:p>
          <a:endParaRPr lang="en-US"/>
        </a:p>
      </dgm:t>
    </dgm:pt>
    <dgm:pt modelId="{87520FD6-C838-4771-8BD6-2B9753A66D2B}" type="sibTrans" cxnId="{1E80E42B-A96E-4829-9A5B-AB06F2B8BB42}">
      <dgm:prSet/>
      <dgm:spPr/>
      <dgm:t>
        <a:bodyPr/>
        <a:lstStyle/>
        <a:p>
          <a:endParaRPr lang="en-US"/>
        </a:p>
      </dgm:t>
    </dgm:pt>
    <dgm:pt modelId="{DB9C9671-643B-46FD-B678-F48CEDC9087B}">
      <dgm:prSet/>
      <dgm:spPr/>
      <dgm:t>
        <a:bodyPr/>
        <a:lstStyle/>
        <a:p>
          <a:r>
            <a:rPr lang="en-US" dirty="0"/>
            <a:t>Account is credited</a:t>
          </a:r>
        </a:p>
      </dgm:t>
    </dgm:pt>
    <dgm:pt modelId="{B131341A-8811-47D4-AB24-065F81852CD7}" type="parTrans" cxnId="{9AA72F6F-1DAE-45F9-95CF-61A95329A293}">
      <dgm:prSet/>
      <dgm:spPr/>
      <dgm:t>
        <a:bodyPr/>
        <a:lstStyle/>
        <a:p>
          <a:endParaRPr lang="en-US"/>
        </a:p>
      </dgm:t>
    </dgm:pt>
    <dgm:pt modelId="{6942B19D-4247-494A-B673-5FCB43047C95}" type="sibTrans" cxnId="{9AA72F6F-1DAE-45F9-95CF-61A95329A293}">
      <dgm:prSet/>
      <dgm:spPr/>
      <dgm:t>
        <a:bodyPr/>
        <a:lstStyle/>
        <a:p>
          <a:endParaRPr lang="en-US"/>
        </a:p>
      </dgm:t>
    </dgm:pt>
    <dgm:pt modelId="{B8DFDB5E-35AD-4009-B9E8-2A00A797B3F0}" type="pres">
      <dgm:prSet presAssocID="{08BA4921-36AF-4C0B-80EC-9F5084C9CECE}" presName="Name0" presStyleCnt="0">
        <dgm:presLayoutVars>
          <dgm:dir/>
          <dgm:resizeHandles val="exact"/>
        </dgm:presLayoutVars>
      </dgm:prSet>
      <dgm:spPr/>
    </dgm:pt>
    <dgm:pt modelId="{A018031C-2080-46C3-8666-47F4ED291E87}" type="pres">
      <dgm:prSet presAssocID="{33158FDB-5847-4258-8654-965B906366B6}" presName="composite" presStyleCnt="0"/>
      <dgm:spPr/>
    </dgm:pt>
    <dgm:pt modelId="{9474DB82-82B4-4390-A01F-0C32FF7227F1}" type="pres">
      <dgm:prSet presAssocID="{33158FDB-5847-4258-8654-965B906366B6}" presName="bgChev" presStyleLbl="node1" presStyleIdx="0" presStyleCnt="5"/>
      <dgm:spPr/>
    </dgm:pt>
    <dgm:pt modelId="{9C1D3F60-4B40-4734-8553-5DF502E90740}" type="pres">
      <dgm:prSet presAssocID="{33158FDB-5847-4258-8654-965B906366B6}" presName="txNode" presStyleLbl="fgAcc1" presStyleIdx="0" presStyleCnt="5">
        <dgm:presLayoutVars>
          <dgm:bulletEnabled val="1"/>
        </dgm:presLayoutVars>
      </dgm:prSet>
      <dgm:spPr/>
    </dgm:pt>
    <dgm:pt modelId="{E631397B-D86D-40C7-94B4-2D2161C9EC5C}" type="pres">
      <dgm:prSet presAssocID="{8CB29FEA-136D-432C-A2A6-1F125F793D62}" presName="compositeSpace" presStyleCnt="0"/>
      <dgm:spPr/>
    </dgm:pt>
    <dgm:pt modelId="{691A522B-E6DA-4A3D-B1D2-AB501BC9D129}" type="pres">
      <dgm:prSet presAssocID="{126455AB-AD19-41F2-9F51-2B3B90CF89FD}" presName="composite" presStyleCnt="0"/>
      <dgm:spPr/>
    </dgm:pt>
    <dgm:pt modelId="{A47C2735-53B0-44F6-831A-9B70B361D904}" type="pres">
      <dgm:prSet presAssocID="{126455AB-AD19-41F2-9F51-2B3B90CF89FD}" presName="bgChev" presStyleLbl="node1" presStyleIdx="1" presStyleCnt="5"/>
      <dgm:spPr/>
    </dgm:pt>
    <dgm:pt modelId="{F2BB424B-E52D-4497-9E5C-17B329BB666C}" type="pres">
      <dgm:prSet presAssocID="{126455AB-AD19-41F2-9F51-2B3B90CF89FD}" presName="txNode" presStyleLbl="fgAcc1" presStyleIdx="1" presStyleCnt="5">
        <dgm:presLayoutVars>
          <dgm:bulletEnabled val="1"/>
        </dgm:presLayoutVars>
      </dgm:prSet>
      <dgm:spPr/>
    </dgm:pt>
    <dgm:pt modelId="{D25BF5CA-F3E5-4C2E-B104-08A5D7C48F17}" type="pres">
      <dgm:prSet presAssocID="{D67CAE30-7474-4F5B-B16D-D01C018A6F24}" presName="compositeSpace" presStyleCnt="0"/>
      <dgm:spPr/>
    </dgm:pt>
    <dgm:pt modelId="{BE37FEBA-E0BF-4031-9D9C-3AF4A2F2917B}" type="pres">
      <dgm:prSet presAssocID="{4B40B257-CA47-4470-A24A-51B3149152BC}" presName="composite" presStyleCnt="0"/>
      <dgm:spPr/>
    </dgm:pt>
    <dgm:pt modelId="{AAFDE970-C811-4CA6-87E3-1F638FCC2E4D}" type="pres">
      <dgm:prSet presAssocID="{4B40B257-CA47-4470-A24A-51B3149152BC}" presName="bgChev" presStyleLbl="node1" presStyleIdx="2" presStyleCnt="5"/>
      <dgm:spPr/>
    </dgm:pt>
    <dgm:pt modelId="{415D19CE-11B4-487A-A4B7-364378D80186}" type="pres">
      <dgm:prSet presAssocID="{4B40B257-CA47-4470-A24A-51B3149152BC}" presName="txNode" presStyleLbl="fgAcc1" presStyleIdx="2" presStyleCnt="5">
        <dgm:presLayoutVars>
          <dgm:bulletEnabled val="1"/>
        </dgm:presLayoutVars>
      </dgm:prSet>
      <dgm:spPr/>
    </dgm:pt>
    <dgm:pt modelId="{CAC90D3F-483E-4B04-8188-584DAA861943}" type="pres">
      <dgm:prSet presAssocID="{AD438D89-54B4-4633-9CE5-A45013C55920}" presName="compositeSpace" presStyleCnt="0"/>
      <dgm:spPr/>
    </dgm:pt>
    <dgm:pt modelId="{A152D7F7-700C-4D1A-B223-5F41B169A4D1}" type="pres">
      <dgm:prSet presAssocID="{5F710840-B4A1-4DCE-B059-E01ECB08E02C}" presName="composite" presStyleCnt="0"/>
      <dgm:spPr/>
    </dgm:pt>
    <dgm:pt modelId="{6FC0FB65-835C-42BE-8C07-C433BA420E69}" type="pres">
      <dgm:prSet presAssocID="{5F710840-B4A1-4DCE-B059-E01ECB08E02C}" presName="bgChev" presStyleLbl="node1" presStyleIdx="3" presStyleCnt="5"/>
      <dgm:spPr/>
    </dgm:pt>
    <dgm:pt modelId="{3ABF168A-72E2-43C6-AFC2-8759F001A695}" type="pres">
      <dgm:prSet presAssocID="{5F710840-B4A1-4DCE-B059-E01ECB08E02C}" presName="txNode" presStyleLbl="fgAcc1" presStyleIdx="3" presStyleCnt="5">
        <dgm:presLayoutVars>
          <dgm:bulletEnabled val="1"/>
        </dgm:presLayoutVars>
      </dgm:prSet>
      <dgm:spPr/>
    </dgm:pt>
    <dgm:pt modelId="{E9BF6783-AAD1-48F7-8478-C79B934D8491}" type="pres">
      <dgm:prSet presAssocID="{87520FD6-C838-4771-8BD6-2B9753A66D2B}" presName="compositeSpace" presStyleCnt="0"/>
      <dgm:spPr/>
    </dgm:pt>
    <dgm:pt modelId="{D274D733-554D-4271-9582-421EC0E156AF}" type="pres">
      <dgm:prSet presAssocID="{DB9C9671-643B-46FD-B678-F48CEDC9087B}" presName="composite" presStyleCnt="0"/>
      <dgm:spPr/>
    </dgm:pt>
    <dgm:pt modelId="{DFC43E02-E26B-4B33-8474-77A30346FDD5}" type="pres">
      <dgm:prSet presAssocID="{DB9C9671-643B-46FD-B678-F48CEDC9087B}" presName="bgChev" presStyleLbl="node1" presStyleIdx="4" presStyleCnt="5"/>
      <dgm:spPr/>
    </dgm:pt>
    <dgm:pt modelId="{84B8AD88-F913-4F23-94E5-8FDAE07DEA12}" type="pres">
      <dgm:prSet presAssocID="{DB9C9671-643B-46FD-B678-F48CEDC9087B}" presName="txNode" presStyleLbl="fgAcc1" presStyleIdx="4" presStyleCnt="5">
        <dgm:presLayoutVars>
          <dgm:bulletEnabled val="1"/>
        </dgm:presLayoutVars>
      </dgm:prSet>
      <dgm:spPr/>
    </dgm:pt>
  </dgm:ptLst>
  <dgm:cxnLst>
    <dgm:cxn modelId="{0B031926-60D4-44BF-A582-E2005246E280}" srcId="{08BA4921-36AF-4C0B-80EC-9F5084C9CECE}" destId="{126455AB-AD19-41F2-9F51-2B3B90CF89FD}" srcOrd="1" destOrd="0" parTransId="{C0C58E5A-EB24-4F98-B0E3-ABDAC3B06C3E}" sibTransId="{D67CAE30-7474-4F5B-B16D-D01C018A6F24}"/>
    <dgm:cxn modelId="{1E80E42B-A96E-4829-9A5B-AB06F2B8BB42}" srcId="{08BA4921-36AF-4C0B-80EC-9F5084C9CECE}" destId="{5F710840-B4A1-4DCE-B059-E01ECB08E02C}" srcOrd="3" destOrd="0" parTransId="{23E7FD5F-1779-4132-B9FF-A88075FA7A16}" sibTransId="{87520FD6-C838-4771-8BD6-2B9753A66D2B}"/>
    <dgm:cxn modelId="{B68B5048-2B94-41CF-8F1E-BFC4A597E3F7}" type="presOf" srcId="{DB9C9671-643B-46FD-B678-F48CEDC9087B}" destId="{84B8AD88-F913-4F23-94E5-8FDAE07DEA12}" srcOrd="0" destOrd="0" presId="urn:microsoft.com/office/officeart/2005/8/layout/chevronAccent+Icon"/>
    <dgm:cxn modelId="{B795514B-9F7B-45E1-9D48-6A5DD044C7D1}" type="presOf" srcId="{4B40B257-CA47-4470-A24A-51B3149152BC}" destId="{415D19CE-11B4-487A-A4B7-364378D80186}" srcOrd="0" destOrd="0" presId="urn:microsoft.com/office/officeart/2005/8/layout/chevronAccent+Icon"/>
    <dgm:cxn modelId="{9AA72F6F-1DAE-45F9-95CF-61A95329A293}" srcId="{08BA4921-36AF-4C0B-80EC-9F5084C9CECE}" destId="{DB9C9671-643B-46FD-B678-F48CEDC9087B}" srcOrd="4" destOrd="0" parTransId="{B131341A-8811-47D4-AB24-065F81852CD7}" sibTransId="{6942B19D-4247-494A-B673-5FCB43047C95}"/>
    <dgm:cxn modelId="{0ED78480-D8AC-45AF-8D36-617BA9E8898B}" type="presOf" srcId="{08BA4921-36AF-4C0B-80EC-9F5084C9CECE}" destId="{B8DFDB5E-35AD-4009-B9E8-2A00A797B3F0}" srcOrd="0" destOrd="0" presId="urn:microsoft.com/office/officeart/2005/8/layout/chevronAccent+Icon"/>
    <dgm:cxn modelId="{D556C1AB-B856-4C47-BC08-77E6D00DC578}" type="presOf" srcId="{5F710840-B4A1-4DCE-B059-E01ECB08E02C}" destId="{3ABF168A-72E2-43C6-AFC2-8759F001A695}" srcOrd="0" destOrd="0" presId="urn:microsoft.com/office/officeart/2005/8/layout/chevronAccent+Icon"/>
    <dgm:cxn modelId="{50AB26BA-9C05-4B33-95D5-52DCDE872172}" srcId="{08BA4921-36AF-4C0B-80EC-9F5084C9CECE}" destId="{4B40B257-CA47-4470-A24A-51B3149152BC}" srcOrd="2" destOrd="0" parTransId="{F3814FC4-C250-4D95-B037-1962BF623534}" sibTransId="{AD438D89-54B4-4633-9CE5-A45013C55920}"/>
    <dgm:cxn modelId="{F20667DF-5506-49C6-81BB-920B18299BE4}" type="presOf" srcId="{33158FDB-5847-4258-8654-965B906366B6}" destId="{9C1D3F60-4B40-4734-8553-5DF502E90740}" srcOrd="0" destOrd="0" presId="urn:microsoft.com/office/officeart/2005/8/layout/chevronAccent+Icon"/>
    <dgm:cxn modelId="{3DD674DF-D77B-404C-960E-977A3456DCCB}" type="presOf" srcId="{126455AB-AD19-41F2-9F51-2B3B90CF89FD}" destId="{F2BB424B-E52D-4497-9E5C-17B329BB666C}" srcOrd="0" destOrd="0" presId="urn:microsoft.com/office/officeart/2005/8/layout/chevronAccent+Icon"/>
    <dgm:cxn modelId="{B336AAFC-AFB9-473B-9C5B-F47B1AE377AC}" srcId="{08BA4921-36AF-4C0B-80EC-9F5084C9CECE}" destId="{33158FDB-5847-4258-8654-965B906366B6}" srcOrd="0" destOrd="0" parTransId="{4EF13E39-06BB-423C-9E0C-FC30C91CE3CF}" sibTransId="{8CB29FEA-136D-432C-A2A6-1F125F793D62}"/>
    <dgm:cxn modelId="{598DC9B5-5EFF-4206-BE8E-4EAA0F42F2FC}" type="presParOf" srcId="{B8DFDB5E-35AD-4009-B9E8-2A00A797B3F0}" destId="{A018031C-2080-46C3-8666-47F4ED291E87}" srcOrd="0" destOrd="0" presId="urn:microsoft.com/office/officeart/2005/8/layout/chevronAccent+Icon"/>
    <dgm:cxn modelId="{8A7C992E-7A75-4F29-B8D0-A0E3B0DE591B}" type="presParOf" srcId="{A018031C-2080-46C3-8666-47F4ED291E87}" destId="{9474DB82-82B4-4390-A01F-0C32FF7227F1}" srcOrd="0" destOrd="0" presId="urn:microsoft.com/office/officeart/2005/8/layout/chevronAccent+Icon"/>
    <dgm:cxn modelId="{44A08873-7791-49D4-B20B-ABEB006D3B1F}" type="presParOf" srcId="{A018031C-2080-46C3-8666-47F4ED291E87}" destId="{9C1D3F60-4B40-4734-8553-5DF502E90740}" srcOrd="1" destOrd="0" presId="urn:microsoft.com/office/officeart/2005/8/layout/chevronAccent+Icon"/>
    <dgm:cxn modelId="{42631D47-FE91-4A6B-9111-A1CAF7A37527}" type="presParOf" srcId="{B8DFDB5E-35AD-4009-B9E8-2A00A797B3F0}" destId="{E631397B-D86D-40C7-94B4-2D2161C9EC5C}" srcOrd="1" destOrd="0" presId="urn:microsoft.com/office/officeart/2005/8/layout/chevronAccent+Icon"/>
    <dgm:cxn modelId="{EB4DA291-5602-4A12-A5C5-D061F8323F63}" type="presParOf" srcId="{B8DFDB5E-35AD-4009-B9E8-2A00A797B3F0}" destId="{691A522B-E6DA-4A3D-B1D2-AB501BC9D129}" srcOrd="2" destOrd="0" presId="urn:microsoft.com/office/officeart/2005/8/layout/chevronAccent+Icon"/>
    <dgm:cxn modelId="{D8674DEB-DF6F-4114-98D8-67E59BDC6CDE}" type="presParOf" srcId="{691A522B-E6DA-4A3D-B1D2-AB501BC9D129}" destId="{A47C2735-53B0-44F6-831A-9B70B361D904}" srcOrd="0" destOrd="0" presId="urn:microsoft.com/office/officeart/2005/8/layout/chevronAccent+Icon"/>
    <dgm:cxn modelId="{3F94D6AE-0837-4DD3-8728-1962B93B71B2}" type="presParOf" srcId="{691A522B-E6DA-4A3D-B1D2-AB501BC9D129}" destId="{F2BB424B-E52D-4497-9E5C-17B329BB666C}" srcOrd="1" destOrd="0" presId="urn:microsoft.com/office/officeart/2005/8/layout/chevronAccent+Icon"/>
    <dgm:cxn modelId="{0B3C112B-E533-4F66-908B-8DC106257DDB}" type="presParOf" srcId="{B8DFDB5E-35AD-4009-B9E8-2A00A797B3F0}" destId="{D25BF5CA-F3E5-4C2E-B104-08A5D7C48F17}" srcOrd="3" destOrd="0" presId="urn:microsoft.com/office/officeart/2005/8/layout/chevronAccent+Icon"/>
    <dgm:cxn modelId="{1AB14E34-0C24-4C16-A7AD-8CA481C9C6B5}" type="presParOf" srcId="{B8DFDB5E-35AD-4009-B9E8-2A00A797B3F0}" destId="{BE37FEBA-E0BF-4031-9D9C-3AF4A2F2917B}" srcOrd="4" destOrd="0" presId="urn:microsoft.com/office/officeart/2005/8/layout/chevronAccent+Icon"/>
    <dgm:cxn modelId="{FC7E2356-97DB-4D14-BCD1-6225EB5206B1}" type="presParOf" srcId="{BE37FEBA-E0BF-4031-9D9C-3AF4A2F2917B}" destId="{AAFDE970-C811-4CA6-87E3-1F638FCC2E4D}" srcOrd="0" destOrd="0" presId="urn:microsoft.com/office/officeart/2005/8/layout/chevronAccent+Icon"/>
    <dgm:cxn modelId="{28110529-4B43-4614-9070-E33AB2A621E1}" type="presParOf" srcId="{BE37FEBA-E0BF-4031-9D9C-3AF4A2F2917B}" destId="{415D19CE-11B4-487A-A4B7-364378D80186}" srcOrd="1" destOrd="0" presId="urn:microsoft.com/office/officeart/2005/8/layout/chevronAccent+Icon"/>
    <dgm:cxn modelId="{8D7F4433-EF84-47AA-A85D-E7860FD59BD3}" type="presParOf" srcId="{B8DFDB5E-35AD-4009-B9E8-2A00A797B3F0}" destId="{CAC90D3F-483E-4B04-8188-584DAA861943}" srcOrd="5" destOrd="0" presId="urn:microsoft.com/office/officeart/2005/8/layout/chevronAccent+Icon"/>
    <dgm:cxn modelId="{039EE89E-6022-4476-80D7-2F3B80B97C10}" type="presParOf" srcId="{B8DFDB5E-35AD-4009-B9E8-2A00A797B3F0}" destId="{A152D7F7-700C-4D1A-B223-5F41B169A4D1}" srcOrd="6" destOrd="0" presId="urn:microsoft.com/office/officeart/2005/8/layout/chevronAccent+Icon"/>
    <dgm:cxn modelId="{6E0CCC62-6E61-48FC-AC10-0FE42B5F81D7}" type="presParOf" srcId="{A152D7F7-700C-4D1A-B223-5F41B169A4D1}" destId="{6FC0FB65-835C-42BE-8C07-C433BA420E69}" srcOrd="0" destOrd="0" presId="urn:microsoft.com/office/officeart/2005/8/layout/chevronAccent+Icon"/>
    <dgm:cxn modelId="{86A09B97-2414-4218-89BB-6EE0A59F7AAB}" type="presParOf" srcId="{A152D7F7-700C-4D1A-B223-5F41B169A4D1}" destId="{3ABF168A-72E2-43C6-AFC2-8759F001A695}" srcOrd="1" destOrd="0" presId="urn:microsoft.com/office/officeart/2005/8/layout/chevronAccent+Icon"/>
    <dgm:cxn modelId="{E5A92152-8E97-403B-8959-D6409E589CB3}" type="presParOf" srcId="{B8DFDB5E-35AD-4009-B9E8-2A00A797B3F0}" destId="{E9BF6783-AAD1-48F7-8478-C79B934D8491}" srcOrd="7" destOrd="0" presId="urn:microsoft.com/office/officeart/2005/8/layout/chevronAccent+Icon"/>
    <dgm:cxn modelId="{FF9ADAE2-DDC4-463F-8A90-6863F0841637}" type="presParOf" srcId="{B8DFDB5E-35AD-4009-B9E8-2A00A797B3F0}" destId="{D274D733-554D-4271-9582-421EC0E156AF}" srcOrd="8" destOrd="0" presId="urn:microsoft.com/office/officeart/2005/8/layout/chevronAccent+Icon"/>
    <dgm:cxn modelId="{8904695C-C2F5-4D7D-99C6-1D274C7BBC4F}" type="presParOf" srcId="{D274D733-554D-4271-9582-421EC0E156AF}" destId="{DFC43E02-E26B-4B33-8474-77A30346FDD5}" srcOrd="0" destOrd="0" presId="urn:microsoft.com/office/officeart/2005/8/layout/chevronAccent+Icon"/>
    <dgm:cxn modelId="{F29D5DCC-D52F-4B49-9B69-822663472F0B}" type="presParOf" srcId="{D274D733-554D-4271-9582-421EC0E156AF}" destId="{84B8AD88-F913-4F23-94E5-8FDAE07DEA12}"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4DB82-82B4-4390-A01F-0C32FF7227F1}">
      <dsp:nvSpPr>
        <dsp:cNvPr id="0" name=""/>
        <dsp:cNvSpPr/>
      </dsp:nvSpPr>
      <dsp:spPr>
        <a:xfrm>
          <a:off x="1767" y="2484473"/>
          <a:ext cx="1978804" cy="76381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1D3F60-4B40-4734-8553-5DF502E90740}">
      <dsp:nvSpPr>
        <dsp:cNvPr id="0" name=""/>
        <dsp:cNvSpPr/>
      </dsp:nvSpPr>
      <dsp:spPr>
        <a:xfrm>
          <a:off x="529448" y="2675428"/>
          <a:ext cx="1670990" cy="7638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Premium comes in</a:t>
          </a:r>
        </a:p>
      </dsp:txBody>
      <dsp:txXfrm>
        <a:off x="551819" y="2697799"/>
        <a:ext cx="1626248" cy="719076"/>
      </dsp:txXfrm>
    </dsp:sp>
    <dsp:sp modelId="{A47C2735-53B0-44F6-831A-9B70B361D904}">
      <dsp:nvSpPr>
        <dsp:cNvPr id="0" name=""/>
        <dsp:cNvSpPr/>
      </dsp:nvSpPr>
      <dsp:spPr>
        <a:xfrm>
          <a:off x="2262001" y="2484473"/>
          <a:ext cx="1978804" cy="76381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BB424B-E52D-4497-9E5C-17B329BB666C}">
      <dsp:nvSpPr>
        <dsp:cNvPr id="0" name=""/>
        <dsp:cNvSpPr/>
      </dsp:nvSpPr>
      <dsp:spPr>
        <a:xfrm>
          <a:off x="2789683" y="2675428"/>
          <a:ext cx="1670990" cy="7638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Premium is allocated</a:t>
          </a:r>
        </a:p>
      </dsp:txBody>
      <dsp:txXfrm>
        <a:off x="2812054" y="2697799"/>
        <a:ext cx="1626248" cy="719076"/>
      </dsp:txXfrm>
    </dsp:sp>
    <dsp:sp modelId="{AAFDE970-C811-4CA6-87E3-1F638FCC2E4D}">
      <dsp:nvSpPr>
        <dsp:cNvPr id="0" name=""/>
        <dsp:cNvSpPr/>
      </dsp:nvSpPr>
      <dsp:spPr>
        <a:xfrm>
          <a:off x="4522236" y="2484473"/>
          <a:ext cx="1978804" cy="76381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5D19CE-11B4-487A-A4B7-364378D80186}">
      <dsp:nvSpPr>
        <dsp:cNvPr id="0" name=""/>
        <dsp:cNvSpPr/>
      </dsp:nvSpPr>
      <dsp:spPr>
        <a:xfrm>
          <a:off x="5049917" y="2675428"/>
          <a:ext cx="1670990" cy="7638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Investment income or return yield</a:t>
          </a:r>
        </a:p>
      </dsp:txBody>
      <dsp:txXfrm>
        <a:off x="5072288" y="2697799"/>
        <a:ext cx="1626248" cy="719076"/>
      </dsp:txXfrm>
    </dsp:sp>
    <dsp:sp modelId="{6FC0FB65-835C-42BE-8C07-C433BA420E69}">
      <dsp:nvSpPr>
        <dsp:cNvPr id="0" name=""/>
        <dsp:cNvSpPr/>
      </dsp:nvSpPr>
      <dsp:spPr>
        <a:xfrm>
          <a:off x="6782470" y="2484473"/>
          <a:ext cx="1978804" cy="76381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BF168A-72E2-43C6-AFC2-8759F001A695}">
      <dsp:nvSpPr>
        <dsp:cNvPr id="0" name=""/>
        <dsp:cNvSpPr/>
      </dsp:nvSpPr>
      <dsp:spPr>
        <a:xfrm>
          <a:off x="7310151" y="2675428"/>
          <a:ext cx="1670990" cy="7638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Purchase options</a:t>
          </a:r>
        </a:p>
      </dsp:txBody>
      <dsp:txXfrm>
        <a:off x="7332522" y="2697799"/>
        <a:ext cx="1626248" cy="719076"/>
      </dsp:txXfrm>
    </dsp:sp>
    <dsp:sp modelId="{DFC43E02-E26B-4B33-8474-77A30346FDD5}">
      <dsp:nvSpPr>
        <dsp:cNvPr id="0" name=""/>
        <dsp:cNvSpPr/>
      </dsp:nvSpPr>
      <dsp:spPr>
        <a:xfrm>
          <a:off x="9042704" y="2484473"/>
          <a:ext cx="1978804" cy="76381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B8AD88-F913-4F23-94E5-8FDAE07DEA12}">
      <dsp:nvSpPr>
        <dsp:cNvPr id="0" name=""/>
        <dsp:cNvSpPr/>
      </dsp:nvSpPr>
      <dsp:spPr>
        <a:xfrm>
          <a:off x="9570385" y="2675428"/>
          <a:ext cx="1670990" cy="7638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Account is credited</a:t>
          </a:r>
        </a:p>
      </dsp:txBody>
      <dsp:txXfrm>
        <a:off x="9592756" y="2697799"/>
        <a:ext cx="1626248" cy="7190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0.93238</cdr:x>
      <cdr:y>0.35548</cdr:y>
    </cdr:from>
    <cdr:to>
      <cdr:x>0.95294</cdr:x>
      <cdr:y>0.54888</cdr:y>
    </cdr:to>
    <cdr:sp macro="" textlink="">
      <cdr:nvSpPr>
        <cdr:cNvPr id="2" name="Rectangle 1"/>
        <cdr:cNvSpPr/>
      </cdr:nvSpPr>
      <cdr:spPr>
        <a:xfrm xmlns:a="http://schemas.openxmlformats.org/drawingml/2006/main">
          <a:off x="6371863" y="1652319"/>
          <a:ext cx="140553" cy="898924"/>
        </a:xfrm>
        <a:prstGeom xmlns:a="http://schemas.openxmlformats.org/drawingml/2006/main" prst="rect">
          <a:avLst/>
        </a:prstGeom>
        <a:solidFill xmlns:a="http://schemas.openxmlformats.org/drawingml/2006/main">
          <a:srgbClr val="02C7E5"/>
        </a:solidFill>
        <a:ln xmlns:a="http://schemas.openxmlformats.org/drawingml/2006/main" cap="sq">
          <a:solidFill>
            <a:srgbClr val="02C7E5"/>
          </a:solidFill>
          <a:miter lim="800000"/>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0.93224</cdr:x>
      <cdr:y>0.6042</cdr:y>
    </cdr:from>
    <cdr:to>
      <cdr:x>0.95294</cdr:x>
      <cdr:y>0.74859</cdr:y>
    </cdr:to>
    <cdr:sp macro="" textlink="">
      <cdr:nvSpPr>
        <cdr:cNvPr id="2" name="Rectangle 1"/>
        <cdr:cNvSpPr/>
      </cdr:nvSpPr>
      <cdr:spPr>
        <a:xfrm xmlns:a="http://schemas.openxmlformats.org/drawingml/2006/main">
          <a:off x="6370902" y="2808384"/>
          <a:ext cx="141514" cy="671140"/>
        </a:xfrm>
        <a:prstGeom xmlns:a="http://schemas.openxmlformats.org/drawingml/2006/main" prst="rect">
          <a:avLst/>
        </a:prstGeom>
        <a:solidFill xmlns:a="http://schemas.openxmlformats.org/drawingml/2006/main">
          <a:srgbClr val="02C7E5"/>
        </a:solidFill>
        <a:ln xmlns:a="http://schemas.openxmlformats.org/drawingml/2006/main" cap="sq">
          <a:solidFill>
            <a:srgbClr val="02C7E5"/>
          </a:solidFill>
          <a:miter lim="800000"/>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0.93264</cdr:x>
      <cdr:y>0.51589</cdr:y>
    </cdr:from>
    <cdr:to>
      <cdr:x>0.95342</cdr:x>
      <cdr:y>0.70415</cdr:y>
    </cdr:to>
    <cdr:sp macro="" textlink="">
      <cdr:nvSpPr>
        <cdr:cNvPr id="2" name="Rectangle 1"/>
        <cdr:cNvSpPr/>
      </cdr:nvSpPr>
      <cdr:spPr>
        <a:xfrm xmlns:a="http://schemas.openxmlformats.org/drawingml/2006/main">
          <a:off x="6373680" y="1327320"/>
          <a:ext cx="141991" cy="484368"/>
        </a:xfrm>
        <a:prstGeom xmlns:a="http://schemas.openxmlformats.org/drawingml/2006/main" prst="rect">
          <a:avLst/>
        </a:prstGeom>
        <a:solidFill xmlns:a="http://schemas.openxmlformats.org/drawingml/2006/main">
          <a:srgbClr val="02C7E5"/>
        </a:solidFill>
        <a:ln xmlns:a="http://schemas.openxmlformats.org/drawingml/2006/main" cap="sq">
          <a:solidFill>
            <a:srgbClr val="02C7E5"/>
          </a:solidFill>
          <a:miter lim="800000"/>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1C739-C0EC-42A9-84D3-BB15B5EF15DF}"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A996B-7C11-4F69-B7A4-47DE774349B1}" type="slidenum">
              <a:rPr lang="en-US" smtClean="0"/>
              <a:t>‹#›</a:t>
            </a:fld>
            <a:endParaRPr lang="en-US"/>
          </a:p>
        </p:txBody>
      </p:sp>
    </p:spTree>
    <p:extLst>
      <p:ext uri="{BB962C8B-B14F-4D97-AF65-F5344CB8AC3E}">
        <p14:creationId xmlns:p14="http://schemas.microsoft.com/office/powerpoint/2010/main" val="414096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4A0C2-679D-C143-AA2A-4904B7617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257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0460" rtl="0" eaLnBrk="1" fontAlgn="auto" latinLnBrk="0" hangingPunct="1">
              <a:lnSpc>
                <a:spcPct val="100000"/>
              </a:lnSpc>
              <a:spcBef>
                <a:spcPts val="0"/>
              </a:spcBef>
              <a:spcAft>
                <a:spcPts val="0"/>
              </a:spcAft>
              <a:buClrTx/>
              <a:buSzTx/>
              <a:buFontTx/>
              <a:buNone/>
              <a:tabLst/>
              <a:defRPr/>
            </a:pPr>
            <a:fld id="{7AE03BE9-A93F-4791-B610-8090532D020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046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274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A996B-7C11-4F69-B7A4-47DE774349B1}" type="slidenum">
              <a:rPr lang="en-US" smtClean="0"/>
              <a:t>36</a:t>
            </a:fld>
            <a:endParaRPr lang="en-US"/>
          </a:p>
        </p:txBody>
      </p:sp>
    </p:spTree>
    <p:extLst>
      <p:ext uri="{BB962C8B-B14F-4D97-AF65-F5344CB8AC3E}">
        <p14:creationId xmlns:p14="http://schemas.microsoft.com/office/powerpoint/2010/main" val="4031694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4A996B-7C11-4F69-B7A4-47DE774349B1}" type="slidenum">
              <a:rPr lang="en-US" smtClean="0"/>
              <a:t>37</a:t>
            </a:fld>
            <a:endParaRPr lang="en-US"/>
          </a:p>
        </p:txBody>
      </p:sp>
    </p:spTree>
    <p:extLst>
      <p:ext uri="{BB962C8B-B14F-4D97-AF65-F5344CB8AC3E}">
        <p14:creationId xmlns:p14="http://schemas.microsoft.com/office/powerpoint/2010/main" val="1439470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4A0C2-679D-C143-AA2A-4904B7617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76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4A0C2-679D-C143-AA2A-4904B7617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05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4A0C2-679D-C143-AA2A-4904B7617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03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1 Year 0% Floor with 3% Spread- </a:t>
            </a:r>
            <a:r>
              <a:rPr lang="en-US" sz="1300" baseline="30000" dirty="0">
                <a:solidFill>
                  <a:schemeClr val="bg1"/>
                </a:solidFill>
              </a:rPr>
              <a:t>1 </a:t>
            </a:r>
            <a:r>
              <a:rPr lang="en-US" sz="1300" dirty="0">
                <a:solidFill>
                  <a:schemeClr val="bg1"/>
                </a:solidFill>
              </a:rPr>
              <a:t>Cap Rate is applied AFTER the spread rate</a:t>
            </a:r>
          </a:p>
          <a:p>
            <a:endParaRPr lang="en-US" dirty="0"/>
          </a:p>
          <a:p>
            <a:r>
              <a:rPr lang="en-US" dirty="0"/>
              <a:t>2 year with 0% Floor- PVE applied annually</a:t>
            </a:r>
          </a:p>
        </p:txBody>
      </p:sp>
      <p:sp>
        <p:nvSpPr>
          <p:cNvPr id="4" name="Date Placeholder 3"/>
          <p:cNvSpPr>
            <a:spLocks noGrp="1"/>
          </p:cNvSpPr>
          <p:nvPr>
            <p:ph type="dt" idx="10"/>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BEA9158B-9054-47B5-BBB2-8176560ADB7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8330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2016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49" rtl="0" eaLnBrk="1" fontAlgn="auto" latinLnBrk="0" hangingPunct="1">
              <a:lnSpc>
                <a:spcPct val="100000"/>
              </a:lnSpc>
              <a:spcBef>
                <a:spcPts val="0"/>
              </a:spcBef>
              <a:spcAft>
                <a:spcPts val="0"/>
              </a:spcAft>
              <a:buClrTx/>
              <a:buSzTx/>
              <a:buFontTx/>
              <a:buNone/>
              <a:tabLst/>
              <a:defRPr/>
            </a:pPr>
            <a:fld id="{41CA2036-6040-4C14-B0ED-30A4D4748F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14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56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49" rtl="0" eaLnBrk="1" fontAlgn="auto" latinLnBrk="0" hangingPunct="1">
              <a:lnSpc>
                <a:spcPct val="100000"/>
              </a:lnSpc>
              <a:spcBef>
                <a:spcPts val="0"/>
              </a:spcBef>
              <a:spcAft>
                <a:spcPts val="0"/>
              </a:spcAft>
              <a:buClrTx/>
              <a:buSzTx/>
              <a:buFontTx/>
              <a:buNone/>
              <a:tabLst/>
              <a:defRPr/>
            </a:pPr>
            <a:fld id="{41CA2036-6040-4C14-B0ED-30A4D4748F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149"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927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2D3B8-C9AD-55F3-6333-B4B811D0F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F17D5-AF62-33C7-C613-DDB95454C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41342-EB9D-7AFC-9A1C-4C4E6A0AB6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4FF762-5204-6A82-921D-DE850E5F89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4A0C2-679D-C143-AA2A-4904B7617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913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B7E2D-123A-0185-A7FC-DEA6A43A7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B7816-C7AA-04F0-5C3B-730AB38D0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332080-4A40-24BE-FDD5-B1DB90B0C4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245686-0EF6-6A0C-7DFA-670EA7471A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4A0C2-679D-C143-AA2A-4904B7617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291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27.pn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2.emf"/><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emf"/><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emf"/><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emf"/><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2.jp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2.jp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2.jp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emf"/><Relationship Id="rId1" Type="http://schemas.openxmlformats.org/officeDocument/2006/relationships/slideMaster" Target="../slideMasters/slideMaster3.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emf"/><Relationship Id="rId1" Type="http://schemas.openxmlformats.org/officeDocument/2006/relationships/slideMaster" Target="../slideMasters/slideMaster3.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2.jp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2.jp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2.jp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3.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2.emf"/><Relationship Id="rId4" Type="http://schemas.openxmlformats.org/officeDocument/2006/relationships/image" Target="../media/image11.png"/><Relationship Id="rId9" Type="http://schemas.openxmlformats.org/officeDocument/2006/relationships/image" Target="../media/image16.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2">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B49391-1A5F-27BC-3895-131C79582FC7}"/>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F5D3BFD-134A-E1AF-4EDD-7F50D368F688}"/>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13" name="Text Placeholder 15">
            <a:extLst>
              <a:ext uri="{FF2B5EF4-FFF2-40B4-BE49-F238E27FC236}">
                <a16:creationId xmlns:a16="http://schemas.microsoft.com/office/drawing/2014/main" id="{39BB9B1D-ED22-0724-6618-F45CD77219D2}"/>
              </a:ext>
            </a:extLst>
          </p:cNvPr>
          <p:cNvSpPr>
            <a:spLocks noGrp="1"/>
          </p:cNvSpPr>
          <p:nvPr>
            <p:ph type="body" sz="quarter" idx="15" hasCustomPrompt="1"/>
          </p:nvPr>
        </p:nvSpPr>
        <p:spPr>
          <a:xfrm>
            <a:off x="7496222" y="6303950"/>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lvl="0"/>
            <a:r>
              <a:rPr lang="en-US" sz="700" dirty="0">
                <a:solidFill>
                  <a:schemeClr val="bg1"/>
                </a:solidFill>
                <a:latin typeface="Arial" panose="020B0604020202020204" pitchFamily="34" charset="0"/>
                <a:cs typeface="Arial" panose="020B0604020202020204" pitchFamily="34" charset="0"/>
              </a:rPr>
              <a:t>Add audience disclosures.</a:t>
            </a:r>
            <a:endParaRPr lang="en-US" dirty="0"/>
          </a:p>
        </p:txBody>
      </p:sp>
      <p:sp>
        <p:nvSpPr>
          <p:cNvPr id="14" name="Text Placeholder 23">
            <a:extLst>
              <a:ext uri="{FF2B5EF4-FFF2-40B4-BE49-F238E27FC236}">
                <a16:creationId xmlns:a16="http://schemas.microsoft.com/office/drawing/2014/main" id="{8726FAC0-D958-5241-8B90-F8BA03C0C715}"/>
              </a:ext>
            </a:extLst>
          </p:cNvPr>
          <p:cNvSpPr>
            <a:spLocks noGrp="1"/>
          </p:cNvSpPr>
          <p:nvPr>
            <p:ph type="body" sz="quarter" idx="17" hasCustomPrompt="1"/>
          </p:nvPr>
        </p:nvSpPr>
        <p:spPr>
          <a:xfrm>
            <a:off x="1243325" y="2279552"/>
            <a:ext cx="7920645" cy="1363165"/>
          </a:xfrm>
          <a:prstGeom prst="rect">
            <a:avLst/>
          </a:prstGeom>
        </p:spPr>
        <p:txBody>
          <a:bodyPr/>
          <a:lstStyle>
            <a:lvl1pPr marL="0" indent="0">
              <a:buNone/>
              <a:defRPr sz="4800" b="1">
                <a:solidFill>
                  <a:schemeClr val="tx2"/>
                </a:solidFill>
              </a:defRPr>
            </a:lvl1pPr>
          </a:lstStyle>
          <a:p>
            <a:pPr lvl="0"/>
            <a:r>
              <a:rPr lang="en-US" dirty="0"/>
              <a:t>Title of your Presentation Here</a:t>
            </a:r>
          </a:p>
        </p:txBody>
      </p:sp>
      <p:sp>
        <p:nvSpPr>
          <p:cNvPr id="15" name="Text Placeholder 17">
            <a:extLst>
              <a:ext uri="{FF2B5EF4-FFF2-40B4-BE49-F238E27FC236}">
                <a16:creationId xmlns:a16="http://schemas.microsoft.com/office/drawing/2014/main" id="{60220D39-9687-24DD-29D1-5627A0AA20EE}"/>
              </a:ext>
            </a:extLst>
          </p:cNvPr>
          <p:cNvSpPr>
            <a:spLocks noGrp="1"/>
          </p:cNvSpPr>
          <p:nvPr>
            <p:ph type="body" sz="quarter" idx="18" hasCustomPrompt="1"/>
          </p:nvPr>
        </p:nvSpPr>
        <p:spPr>
          <a:xfrm>
            <a:off x="1243557" y="4082463"/>
            <a:ext cx="4035425" cy="355600"/>
          </a:xfrm>
          <a:prstGeom prst="rect">
            <a:avLst/>
          </a:prstGeom>
        </p:spPr>
        <p:txBody>
          <a:bodyPr/>
          <a:lstStyle>
            <a:lvl1pPr marL="0" indent="0">
              <a:buNone/>
              <a:defRPr sz="1400" i="1">
                <a:solidFill>
                  <a:schemeClr val="accent5"/>
                </a:solidFill>
                <a:latin typeface="Arial" panose="020B0604020202020204" pitchFamily="34" charset="0"/>
                <a:cs typeface="Arial" panose="020B0604020202020204" pitchFamily="34" charset="0"/>
              </a:defRPr>
            </a:lvl1pPr>
          </a:lstStyle>
          <a:p>
            <a:pPr lvl="0"/>
            <a:r>
              <a:rPr lang="en-US" dirty="0"/>
              <a:t>Name of Presenter | Todays date</a:t>
            </a:r>
          </a:p>
        </p:txBody>
      </p:sp>
      <p:sp>
        <p:nvSpPr>
          <p:cNvPr id="6" name="Text Placeholder 5">
            <a:extLst>
              <a:ext uri="{FF2B5EF4-FFF2-40B4-BE49-F238E27FC236}">
                <a16:creationId xmlns:a16="http://schemas.microsoft.com/office/drawing/2014/main" id="{BAE05445-C30C-5042-54D9-439910CFE9F2}"/>
              </a:ext>
            </a:extLst>
          </p:cNvPr>
          <p:cNvSpPr>
            <a:spLocks noGrp="1"/>
          </p:cNvSpPr>
          <p:nvPr>
            <p:ph type="body" sz="quarter" idx="20"/>
          </p:nvPr>
        </p:nvSpPr>
        <p:spPr>
          <a:xfrm>
            <a:off x="1363209" y="3815690"/>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803BA921-A488-51CD-5CBF-4EC21DFD273E}"/>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238801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Section 9">
    <p:bg>
      <p:bgPr>
        <a:solidFill>
          <a:srgbClr val="00A6C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6" y="2655870"/>
            <a:ext cx="7413625" cy="649366"/>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1"/>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6" name="Text Placeholder 5">
            <a:extLst>
              <a:ext uri="{FF2B5EF4-FFF2-40B4-BE49-F238E27FC236}">
                <a16:creationId xmlns:a16="http://schemas.microsoft.com/office/drawing/2014/main" id="{4C1D572E-F942-243C-29F0-F32C57196AF6}"/>
              </a:ext>
            </a:extLst>
          </p:cNvPr>
          <p:cNvSpPr>
            <a:spLocks noGrp="1"/>
          </p:cNvSpPr>
          <p:nvPr>
            <p:ph type="body" sz="quarter" idx="20"/>
          </p:nvPr>
        </p:nvSpPr>
        <p:spPr>
          <a:xfrm>
            <a:off x="5876730" y="3475093"/>
            <a:ext cx="439737" cy="36576"/>
          </a:xfrm>
          <a:prstGeom prst="rect">
            <a:avLst/>
          </a:prstGeom>
          <a:solidFill>
            <a:srgbClr val="00A6C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B29322C3-833C-7F7A-53BB-59FD0AEDF689}"/>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41075317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mpare Three Slide 3">
    <p:spTree>
      <p:nvGrpSpPr>
        <p:cNvPr id="1" name=""/>
        <p:cNvGrpSpPr/>
        <p:nvPr/>
      </p:nvGrpSpPr>
      <p:grpSpPr>
        <a:xfrm>
          <a:off x="0" y="0"/>
          <a:ext cx="0" cy="0"/>
          <a:chOff x="0" y="0"/>
          <a:chExt cx="0" cy="0"/>
        </a:xfrm>
      </p:grpSpPr>
      <p:sp>
        <p:nvSpPr>
          <p:cNvPr id="62" name="Text Placeholder 46">
            <a:extLst>
              <a:ext uri="{FF2B5EF4-FFF2-40B4-BE49-F238E27FC236}">
                <a16:creationId xmlns:a16="http://schemas.microsoft.com/office/drawing/2014/main" id="{85E56803-4609-48FF-5E0B-9D069BD8F919}"/>
              </a:ext>
            </a:extLst>
          </p:cNvPr>
          <p:cNvSpPr>
            <a:spLocks noGrp="1"/>
          </p:cNvSpPr>
          <p:nvPr>
            <p:ph type="body" sz="quarter" idx="41" hasCustomPrompt="1"/>
          </p:nvPr>
        </p:nvSpPr>
        <p:spPr>
          <a:xfrm>
            <a:off x="8232667"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63" name="Picture Placeholder 30">
            <a:extLst>
              <a:ext uri="{FF2B5EF4-FFF2-40B4-BE49-F238E27FC236}">
                <a16:creationId xmlns:a16="http://schemas.microsoft.com/office/drawing/2014/main" id="{D01DD785-8EBB-0C99-6F59-8D540626E45D}"/>
              </a:ext>
            </a:extLst>
          </p:cNvPr>
          <p:cNvSpPr>
            <a:spLocks noGrp="1"/>
          </p:cNvSpPr>
          <p:nvPr>
            <p:ph type="pic" sz="quarter" idx="42" hasCustomPrompt="1"/>
          </p:nvPr>
        </p:nvSpPr>
        <p:spPr>
          <a:xfrm>
            <a:off x="8232667" y="1908175"/>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64" name="Rectangle 63">
            <a:extLst>
              <a:ext uri="{FF2B5EF4-FFF2-40B4-BE49-F238E27FC236}">
                <a16:creationId xmlns:a16="http://schemas.microsoft.com/office/drawing/2014/main" id="{853A54D6-CCCC-4092-5AB9-151D9C7256A2}"/>
              </a:ext>
            </a:extLst>
          </p:cNvPr>
          <p:cNvSpPr/>
          <p:nvPr userDrawn="1"/>
        </p:nvSpPr>
        <p:spPr>
          <a:xfrm>
            <a:off x="8234818" y="3701347"/>
            <a:ext cx="2817419" cy="2020532"/>
          </a:xfrm>
          <a:prstGeom prst="rect">
            <a:avLst/>
          </a:prstGeom>
          <a:solidFill>
            <a:srgbClr val="5F2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 Placeholder 34">
            <a:extLst>
              <a:ext uri="{FF2B5EF4-FFF2-40B4-BE49-F238E27FC236}">
                <a16:creationId xmlns:a16="http://schemas.microsoft.com/office/drawing/2014/main" id="{1414A41E-25D2-5D23-BE88-10407A69E391}"/>
              </a:ext>
            </a:extLst>
          </p:cNvPr>
          <p:cNvSpPr>
            <a:spLocks noGrp="1"/>
          </p:cNvSpPr>
          <p:nvPr>
            <p:ph type="body" sz="quarter" idx="43" hasCustomPrompt="1"/>
          </p:nvPr>
        </p:nvSpPr>
        <p:spPr>
          <a:xfrm>
            <a:off x="8307532" y="3844993"/>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66" name="Text Placeholder 34">
            <a:extLst>
              <a:ext uri="{FF2B5EF4-FFF2-40B4-BE49-F238E27FC236}">
                <a16:creationId xmlns:a16="http://schemas.microsoft.com/office/drawing/2014/main" id="{91958F88-B511-A6B6-FF69-8CB1301E013C}"/>
              </a:ext>
            </a:extLst>
          </p:cNvPr>
          <p:cNvSpPr>
            <a:spLocks noGrp="1"/>
          </p:cNvSpPr>
          <p:nvPr>
            <p:ph type="body" sz="quarter" idx="44" hasCustomPrompt="1"/>
          </p:nvPr>
        </p:nvSpPr>
        <p:spPr>
          <a:xfrm>
            <a:off x="8307532" y="4275641"/>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7" name="Text Placeholder 34">
            <a:extLst>
              <a:ext uri="{FF2B5EF4-FFF2-40B4-BE49-F238E27FC236}">
                <a16:creationId xmlns:a16="http://schemas.microsoft.com/office/drawing/2014/main" id="{20E58710-446E-830B-E2D2-2A52720958B7}"/>
              </a:ext>
            </a:extLst>
          </p:cNvPr>
          <p:cNvSpPr>
            <a:spLocks noGrp="1"/>
          </p:cNvSpPr>
          <p:nvPr>
            <p:ph type="body" sz="quarter" idx="45" hasCustomPrompt="1"/>
          </p:nvPr>
        </p:nvSpPr>
        <p:spPr>
          <a:xfrm>
            <a:off x="8307532" y="4585331"/>
            <a:ext cx="2595192" cy="1010425"/>
          </a:xfrm>
          <a:prstGeom prst="rect">
            <a:avLst/>
          </a:prstGeom>
        </p:spPr>
        <p:txBody>
          <a:bodyPr/>
          <a:lstStyle>
            <a:lvl1pPr marL="0" indent="0">
              <a:buNone/>
              <a:defRPr sz="1400" b="0">
                <a:solidFill>
                  <a:schemeClr val="accent6"/>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50" name="Text Placeholder 46">
            <a:extLst>
              <a:ext uri="{FF2B5EF4-FFF2-40B4-BE49-F238E27FC236}">
                <a16:creationId xmlns:a16="http://schemas.microsoft.com/office/drawing/2014/main" id="{85A05608-8E20-57E0-7AD6-9565A60746F3}"/>
              </a:ext>
            </a:extLst>
          </p:cNvPr>
          <p:cNvSpPr>
            <a:spLocks noGrp="1"/>
          </p:cNvSpPr>
          <p:nvPr>
            <p:ph type="body" sz="quarter" idx="36" hasCustomPrompt="1"/>
          </p:nvPr>
        </p:nvSpPr>
        <p:spPr>
          <a:xfrm>
            <a:off x="4540142"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51" name="Picture Placeholder 30">
            <a:extLst>
              <a:ext uri="{FF2B5EF4-FFF2-40B4-BE49-F238E27FC236}">
                <a16:creationId xmlns:a16="http://schemas.microsoft.com/office/drawing/2014/main" id="{B6683A6A-5A6B-6D1C-2CB0-D17F439F465E}"/>
              </a:ext>
            </a:extLst>
          </p:cNvPr>
          <p:cNvSpPr>
            <a:spLocks noGrp="1"/>
          </p:cNvSpPr>
          <p:nvPr>
            <p:ph type="pic" sz="quarter" idx="37" hasCustomPrompt="1"/>
          </p:nvPr>
        </p:nvSpPr>
        <p:spPr>
          <a:xfrm>
            <a:off x="4540142" y="1908175"/>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53" name="Rectangle 52">
            <a:extLst>
              <a:ext uri="{FF2B5EF4-FFF2-40B4-BE49-F238E27FC236}">
                <a16:creationId xmlns:a16="http://schemas.microsoft.com/office/drawing/2014/main" id="{60AC6D83-D0AA-D740-C343-C32ACE4D7CF1}"/>
              </a:ext>
            </a:extLst>
          </p:cNvPr>
          <p:cNvSpPr/>
          <p:nvPr userDrawn="1"/>
        </p:nvSpPr>
        <p:spPr>
          <a:xfrm>
            <a:off x="4542293" y="3701347"/>
            <a:ext cx="2817419" cy="2020532"/>
          </a:xfrm>
          <a:prstGeom prst="rect">
            <a:avLst/>
          </a:prstGeom>
          <a:solidFill>
            <a:srgbClr val="872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34">
            <a:extLst>
              <a:ext uri="{FF2B5EF4-FFF2-40B4-BE49-F238E27FC236}">
                <a16:creationId xmlns:a16="http://schemas.microsoft.com/office/drawing/2014/main" id="{E80606B3-A8C5-E43F-850F-A3DD86DC347C}"/>
              </a:ext>
            </a:extLst>
          </p:cNvPr>
          <p:cNvSpPr>
            <a:spLocks noGrp="1"/>
          </p:cNvSpPr>
          <p:nvPr>
            <p:ph type="body" sz="quarter" idx="38" hasCustomPrompt="1"/>
          </p:nvPr>
        </p:nvSpPr>
        <p:spPr>
          <a:xfrm>
            <a:off x="4615007" y="3844993"/>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56" name="Text Placeholder 34">
            <a:extLst>
              <a:ext uri="{FF2B5EF4-FFF2-40B4-BE49-F238E27FC236}">
                <a16:creationId xmlns:a16="http://schemas.microsoft.com/office/drawing/2014/main" id="{9CF9D506-4732-1ECC-34D2-CE88BF4612D3}"/>
              </a:ext>
            </a:extLst>
          </p:cNvPr>
          <p:cNvSpPr>
            <a:spLocks noGrp="1"/>
          </p:cNvSpPr>
          <p:nvPr>
            <p:ph type="body" sz="quarter" idx="39" hasCustomPrompt="1"/>
          </p:nvPr>
        </p:nvSpPr>
        <p:spPr>
          <a:xfrm>
            <a:off x="4615007" y="4275641"/>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1" name="Text Placeholder 34">
            <a:extLst>
              <a:ext uri="{FF2B5EF4-FFF2-40B4-BE49-F238E27FC236}">
                <a16:creationId xmlns:a16="http://schemas.microsoft.com/office/drawing/2014/main" id="{188D7618-41CF-C57E-A77E-2A4FDBCDBE93}"/>
              </a:ext>
            </a:extLst>
          </p:cNvPr>
          <p:cNvSpPr>
            <a:spLocks noGrp="1"/>
          </p:cNvSpPr>
          <p:nvPr>
            <p:ph type="body" sz="quarter" idx="40" hasCustomPrompt="1"/>
          </p:nvPr>
        </p:nvSpPr>
        <p:spPr>
          <a:xfrm>
            <a:off x="4615007" y="4585331"/>
            <a:ext cx="2595192" cy="1010425"/>
          </a:xfrm>
          <a:prstGeom prst="rect">
            <a:avLst/>
          </a:prstGeom>
        </p:spPr>
        <p:txBody>
          <a:bodyPr/>
          <a:lstStyle>
            <a:lvl1pPr marL="0" indent="0">
              <a:buNone/>
              <a:defRPr sz="1400" b="0">
                <a:solidFill>
                  <a:schemeClr val="accent6"/>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26" name="Text Placeholder 46">
            <a:extLst>
              <a:ext uri="{FF2B5EF4-FFF2-40B4-BE49-F238E27FC236}">
                <a16:creationId xmlns:a16="http://schemas.microsoft.com/office/drawing/2014/main" id="{E8B28D0C-D8E0-23DA-5082-6288253C24A8}"/>
              </a:ext>
            </a:extLst>
          </p:cNvPr>
          <p:cNvSpPr>
            <a:spLocks noGrp="1"/>
          </p:cNvSpPr>
          <p:nvPr>
            <p:ph type="body" sz="quarter" idx="29" hasCustomPrompt="1"/>
          </p:nvPr>
        </p:nvSpPr>
        <p:spPr>
          <a:xfrm>
            <a:off x="807433"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2" y="433180"/>
            <a:ext cx="10387077" cy="803900"/>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Compare Concept Three</a:t>
            </a:r>
          </a:p>
        </p:txBody>
      </p:sp>
      <p:sp>
        <p:nvSpPr>
          <p:cNvPr id="31" name="Picture Placeholder 30">
            <a:extLst>
              <a:ext uri="{FF2B5EF4-FFF2-40B4-BE49-F238E27FC236}">
                <a16:creationId xmlns:a16="http://schemas.microsoft.com/office/drawing/2014/main" id="{2E0B7CB7-2FEC-CB33-8D76-FD5ACE91C6E8}"/>
              </a:ext>
            </a:extLst>
          </p:cNvPr>
          <p:cNvSpPr>
            <a:spLocks noGrp="1"/>
          </p:cNvSpPr>
          <p:nvPr>
            <p:ph type="pic" sz="quarter" idx="32" hasCustomPrompt="1"/>
          </p:nvPr>
        </p:nvSpPr>
        <p:spPr>
          <a:xfrm>
            <a:off x="807433" y="1908175"/>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32" name="Rectangle 31">
            <a:extLst>
              <a:ext uri="{FF2B5EF4-FFF2-40B4-BE49-F238E27FC236}">
                <a16:creationId xmlns:a16="http://schemas.microsoft.com/office/drawing/2014/main" id="{7E9555B2-CA20-5132-5DB4-84D2BC1B5C37}"/>
              </a:ext>
            </a:extLst>
          </p:cNvPr>
          <p:cNvSpPr/>
          <p:nvPr userDrawn="1"/>
        </p:nvSpPr>
        <p:spPr>
          <a:xfrm>
            <a:off x="809584" y="3701347"/>
            <a:ext cx="2817419" cy="2020532"/>
          </a:xfrm>
          <a:prstGeom prst="rect">
            <a:avLst/>
          </a:prstGeom>
          <a:solidFill>
            <a:srgbClr val="F260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4">
            <a:extLst>
              <a:ext uri="{FF2B5EF4-FFF2-40B4-BE49-F238E27FC236}">
                <a16:creationId xmlns:a16="http://schemas.microsoft.com/office/drawing/2014/main" id="{2BE76ED9-48B4-8A9C-FEE2-B62FAC96D56A}"/>
              </a:ext>
            </a:extLst>
          </p:cNvPr>
          <p:cNvSpPr>
            <a:spLocks noGrp="1"/>
          </p:cNvSpPr>
          <p:nvPr>
            <p:ph type="body" sz="quarter" idx="33" hasCustomPrompt="1"/>
          </p:nvPr>
        </p:nvSpPr>
        <p:spPr>
          <a:xfrm>
            <a:off x="882298" y="3844993"/>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36" name="Text Placeholder 34">
            <a:extLst>
              <a:ext uri="{FF2B5EF4-FFF2-40B4-BE49-F238E27FC236}">
                <a16:creationId xmlns:a16="http://schemas.microsoft.com/office/drawing/2014/main" id="{9A07B629-5A68-BC8A-2EE9-34BD3BAD76A6}"/>
              </a:ext>
            </a:extLst>
          </p:cNvPr>
          <p:cNvSpPr>
            <a:spLocks noGrp="1"/>
          </p:cNvSpPr>
          <p:nvPr>
            <p:ph type="body" sz="quarter" idx="34" hasCustomPrompt="1"/>
          </p:nvPr>
        </p:nvSpPr>
        <p:spPr>
          <a:xfrm>
            <a:off x="882298" y="4275641"/>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38" name="Text Placeholder 34">
            <a:extLst>
              <a:ext uri="{FF2B5EF4-FFF2-40B4-BE49-F238E27FC236}">
                <a16:creationId xmlns:a16="http://schemas.microsoft.com/office/drawing/2014/main" id="{947D1556-425D-C185-6A54-9FE394493C0B}"/>
              </a:ext>
            </a:extLst>
          </p:cNvPr>
          <p:cNvSpPr>
            <a:spLocks noGrp="1"/>
          </p:cNvSpPr>
          <p:nvPr>
            <p:ph type="body" sz="quarter" idx="35" hasCustomPrompt="1"/>
          </p:nvPr>
        </p:nvSpPr>
        <p:spPr>
          <a:xfrm>
            <a:off x="882298" y="4585331"/>
            <a:ext cx="2595192" cy="1010425"/>
          </a:xfrm>
          <a:prstGeom prst="rect">
            <a:avLst/>
          </a:prstGeom>
        </p:spPr>
        <p:txBody>
          <a:bodyPr/>
          <a:lstStyle>
            <a:lvl1pPr marL="0" indent="0">
              <a:buNone/>
              <a:defRPr sz="1400" b="0">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 name="Text Box 18">
            <a:extLst>
              <a:ext uri="{FF2B5EF4-FFF2-40B4-BE49-F238E27FC236}">
                <a16:creationId xmlns:a16="http://schemas.microsoft.com/office/drawing/2014/main" id="{59B2DEA8-30CC-D2F7-8E33-F32C9814FC1F}"/>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7" name="Picture 6">
            <a:extLst>
              <a:ext uri="{FF2B5EF4-FFF2-40B4-BE49-F238E27FC236}">
                <a16:creationId xmlns:a16="http://schemas.microsoft.com/office/drawing/2014/main" id="{F571C5FC-F2AA-9855-9DB8-1FCE3A534F61}"/>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 name="Text Placeholder 5">
            <a:extLst>
              <a:ext uri="{FF2B5EF4-FFF2-40B4-BE49-F238E27FC236}">
                <a16:creationId xmlns:a16="http://schemas.microsoft.com/office/drawing/2014/main" id="{3655868A-EB68-FC09-43D2-80EFB317AD26}"/>
              </a:ext>
            </a:extLst>
          </p:cNvPr>
          <p:cNvSpPr>
            <a:spLocks noGrp="1"/>
          </p:cNvSpPr>
          <p:nvPr>
            <p:ph type="body" sz="quarter" idx="46"/>
          </p:nvPr>
        </p:nvSpPr>
        <p:spPr>
          <a:xfrm>
            <a:off x="788132" y="1359502"/>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6BE0B19B-B773-AF61-F091-7377883CA80F}"/>
              </a:ext>
            </a:extLst>
          </p:cNvPr>
          <p:cNvSpPr>
            <a:spLocks noGrp="1"/>
          </p:cNvSpPr>
          <p:nvPr>
            <p:ph type="body" sz="quarter" idx="47"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6360663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enn Mutual Company Slide">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21613-0771-229C-8734-D13649772D97}"/>
              </a:ext>
            </a:extLst>
          </p:cNvPr>
          <p:cNvSpPr/>
          <p:nvPr userDrawn="1"/>
        </p:nvSpPr>
        <p:spPr>
          <a:xfrm>
            <a:off x="464976" y="447869"/>
            <a:ext cx="11262049" cy="59622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D476D76-9E5A-10BC-A98F-907F697F84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4147" y="2720941"/>
            <a:ext cx="8883706" cy="1649831"/>
          </a:xfrm>
          <a:prstGeom prst="rect">
            <a:avLst/>
          </a:prstGeom>
        </p:spPr>
      </p:pic>
    </p:spTree>
    <p:extLst>
      <p:ext uri="{BB962C8B-B14F-4D97-AF65-F5344CB8AC3E}">
        <p14:creationId xmlns:p14="http://schemas.microsoft.com/office/powerpoint/2010/main" val="22472950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3FABA5-107C-74FE-14BF-0FF94B7A28EB}"/>
              </a:ext>
            </a:extLst>
          </p:cNvPr>
          <p:cNvSpPr/>
          <p:nvPr userDrawn="1"/>
        </p:nvSpPr>
        <p:spPr>
          <a:xfrm>
            <a:off x="642796" y="534154"/>
            <a:ext cx="3195873" cy="3195873"/>
          </a:xfrm>
          <a:prstGeom prst="rect">
            <a:avLst/>
          </a:prstGeom>
          <a:solidFill>
            <a:srgbClr val="006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spc="300" dirty="0">
                <a:latin typeface="Arial" panose="020B0604020202020204" pitchFamily="34" charset="0"/>
                <a:cs typeface="Arial" panose="020B0604020202020204" pitchFamily="34" charset="0"/>
              </a:rPr>
              <a:t>THE PENN MUTUAL</a:t>
            </a:r>
          </a:p>
          <a:p>
            <a:pPr algn="ctr"/>
            <a:r>
              <a:rPr lang="en-US" sz="1000" b="1" spc="300" dirty="0">
                <a:latin typeface="Arial" panose="020B0604020202020204" pitchFamily="34" charset="0"/>
                <a:cs typeface="Arial" panose="020B0604020202020204" pitchFamily="34" charset="0"/>
              </a:rPr>
              <a:t>LIFE INSURANCE COMPANY</a:t>
            </a:r>
          </a:p>
        </p:txBody>
      </p:sp>
      <p:sp>
        <p:nvSpPr>
          <p:cNvPr id="8" name="TextBox 7">
            <a:extLst>
              <a:ext uri="{FF2B5EF4-FFF2-40B4-BE49-F238E27FC236}">
                <a16:creationId xmlns:a16="http://schemas.microsoft.com/office/drawing/2014/main" id="{765B5442-9F27-05C5-3EA6-2D8E4ABA60A2}"/>
              </a:ext>
            </a:extLst>
          </p:cNvPr>
          <p:cNvSpPr txBox="1"/>
          <p:nvPr userDrawn="1"/>
        </p:nvSpPr>
        <p:spPr>
          <a:xfrm>
            <a:off x="4038600" y="980460"/>
            <a:ext cx="5803669" cy="2246769"/>
          </a:xfrm>
          <a:prstGeom prst="rect">
            <a:avLst/>
          </a:prstGeom>
          <a:noFill/>
        </p:spPr>
        <p:txBody>
          <a:bodyPr wrap="square">
            <a:spAutoFit/>
          </a:bodyPr>
          <a:lstStyle/>
          <a:p>
            <a:pPr algn="l"/>
            <a:r>
              <a:rPr lang="en-US" sz="1400" dirty="0">
                <a:solidFill>
                  <a:schemeClr val="tx1"/>
                </a:solidFill>
              </a:rPr>
              <a:t>For over 175 years, Penn Mutual has empowered individuals, families and businesses on the journey to achieve their financial goals. Through our partnership with Financial Professionals across the U.S., we help generations grow stronger by instilling the confidence and reliability that comes from a secure financial future. Penn Mutual and its affiliates offer a comprehensive suite of competitive and robust solutions to meet the unique needs of Financial Professionals and their clients, including life insurance, annuities, wealth management and institutional asset management. To learn more, including current financial strength ratings, visit </a:t>
            </a:r>
            <a:r>
              <a:rPr lang="en-US" sz="1400" dirty="0" err="1">
                <a:solidFill>
                  <a:schemeClr val="tx1"/>
                </a:solidFill>
              </a:rPr>
              <a:t>www.pennmutual.com</a:t>
            </a:r>
            <a:r>
              <a:rPr lang="en-US" sz="1400" dirty="0">
                <a:solidFill>
                  <a:schemeClr val="tx1"/>
                </a:solidFill>
              </a:rPr>
              <a:t>. </a:t>
            </a:r>
          </a:p>
        </p:txBody>
      </p:sp>
      <p:sp>
        <p:nvSpPr>
          <p:cNvPr id="9" name="TextBox 8">
            <a:extLst>
              <a:ext uri="{FF2B5EF4-FFF2-40B4-BE49-F238E27FC236}">
                <a16:creationId xmlns:a16="http://schemas.microsoft.com/office/drawing/2014/main" id="{894E655C-0F49-783F-1FC7-9F3A3FA76B4E}"/>
              </a:ext>
            </a:extLst>
          </p:cNvPr>
          <p:cNvSpPr txBox="1"/>
          <p:nvPr userDrawn="1"/>
        </p:nvSpPr>
        <p:spPr>
          <a:xfrm>
            <a:off x="4038600" y="439180"/>
            <a:ext cx="6846683" cy="430887"/>
          </a:xfrm>
          <a:prstGeom prst="rect">
            <a:avLst/>
          </a:prstGeom>
          <a:noFill/>
        </p:spPr>
        <p:txBody>
          <a:bodyPr wrap="square">
            <a:spAutoFit/>
          </a:bodyPr>
          <a:lstStyle/>
          <a:p>
            <a:r>
              <a:rPr lang="en-US" sz="2200" dirty="0">
                <a:solidFill>
                  <a:schemeClr val="tx1"/>
                </a:solidFill>
                <a:latin typeface="+mj-lt"/>
              </a:rPr>
              <a:t>About The Penn Mutual Life Insurance Company</a:t>
            </a:r>
          </a:p>
        </p:txBody>
      </p:sp>
      <p:sp>
        <p:nvSpPr>
          <p:cNvPr id="10" name="Text Placeholder 10">
            <a:extLst>
              <a:ext uri="{FF2B5EF4-FFF2-40B4-BE49-F238E27FC236}">
                <a16:creationId xmlns:a16="http://schemas.microsoft.com/office/drawing/2014/main" id="{772B8A16-2DEC-1A17-3D23-B769758491CB}"/>
              </a:ext>
            </a:extLst>
          </p:cNvPr>
          <p:cNvSpPr>
            <a:spLocks noGrp="1"/>
          </p:cNvSpPr>
          <p:nvPr>
            <p:ph type="body" sz="quarter" idx="18" hasCustomPrompt="1"/>
          </p:nvPr>
        </p:nvSpPr>
        <p:spPr>
          <a:xfrm>
            <a:off x="633743" y="5323800"/>
            <a:ext cx="11229820" cy="657631"/>
          </a:xfrm>
          <a:prstGeom prst="rect">
            <a:avLst/>
          </a:prstGeom>
        </p:spPr>
        <p:txBody>
          <a:bodyPr>
            <a:normAutofit/>
          </a:bodyPr>
          <a:lstStyle>
            <a:lvl1pPr marL="9525" indent="-9525">
              <a:buNone/>
              <a:tabLst/>
              <a:defRPr sz="105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Disclosures </a:t>
            </a:r>
          </a:p>
          <a:p>
            <a:pPr lvl="0"/>
            <a:br>
              <a:rPr lang="en-US" dirty="0"/>
            </a:br>
            <a:r>
              <a:rPr lang="en-US" dirty="0"/>
              <a:t>Compliance Code </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F375220E-648D-F5ED-5A70-61E920933A93}"/>
              </a:ext>
            </a:extLst>
          </p:cNvPr>
          <p:cNvPicPr>
            <a:picLocks noChangeAspect="1"/>
          </p:cNvPicPr>
          <p:nvPr userDrawn="1"/>
        </p:nvPicPr>
        <p:blipFill>
          <a:blip r:embed="rId2"/>
          <a:stretch>
            <a:fillRect/>
          </a:stretch>
        </p:blipFill>
        <p:spPr>
          <a:xfrm>
            <a:off x="4140200" y="3477874"/>
            <a:ext cx="1778000" cy="255917"/>
          </a:xfrm>
          <a:prstGeom prst="rect">
            <a:avLst/>
          </a:prstGeom>
        </p:spPr>
      </p:pic>
      <p:sp>
        <p:nvSpPr>
          <p:cNvPr id="20" name="TextBox 19">
            <a:extLst>
              <a:ext uri="{FF2B5EF4-FFF2-40B4-BE49-F238E27FC236}">
                <a16:creationId xmlns:a16="http://schemas.microsoft.com/office/drawing/2014/main" id="{34920FD1-DCFE-8F11-4705-523A2D9EA90E}"/>
              </a:ext>
            </a:extLst>
          </p:cNvPr>
          <p:cNvSpPr txBox="1"/>
          <p:nvPr userDrawn="1"/>
        </p:nvSpPr>
        <p:spPr>
          <a:xfrm>
            <a:off x="2019300" y="5803900"/>
            <a:ext cx="184731" cy="369332"/>
          </a:xfrm>
          <a:prstGeom prst="rect">
            <a:avLst/>
          </a:prstGeom>
          <a:noFill/>
        </p:spPr>
        <p:txBody>
          <a:bodyPr wrap="none" rtlCol="0">
            <a:spAutoFit/>
          </a:bodyPr>
          <a:lstStyle/>
          <a:p>
            <a:endParaRPr lang="en-US" dirty="0"/>
          </a:p>
        </p:txBody>
      </p:sp>
      <p:sp>
        <p:nvSpPr>
          <p:cNvPr id="21" name="Text Box 18">
            <a:extLst>
              <a:ext uri="{FF2B5EF4-FFF2-40B4-BE49-F238E27FC236}">
                <a16:creationId xmlns:a16="http://schemas.microsoft.com/office/drawing/2014/main" id="{078E0137-FACB-124C-6B2A-284E92DFEA75}"/>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22" name="Picture 21">
            <a:extLst>
              <a:ext uri="{FF2B5EF4-FFF2-40B4-BE49-F238E27FC236}">
                <a16:creationId xmlns:a16="http://schemas.microsoft.com/office/drawing/2014/main" id="{A9D4F1C5-9509-4E0A-4BB2-ADA39229FBF1}"/>
              </a:ext>
            </a:extLst>
          </p:cNvPr>
          <p:cNvPicPr>
            <a:picLocks noChangeAspect="1"/>
          </p:cNvPicPr>
          <p:nvPr userDrawn="1"/>
        </p:nvPicPr>
        <p:blipFill>
          <a:blip r:embed="rId3"/>
          <a:srcRect/>
          <a:stretch/>
        </p:blipFill>
        <p:spPr>
          <a:xfrm>
            <a:off x="398230" y="6311418"/>
            <a:ext cx="1553582" cy="276731"/>
          </a:xfrm>
          <a:prstGeom prst="rect">
            <a:avLst/>
          </a:prstGeom>
        </p:spPr>
      </p:pic>
      <p:sp>
        <p:nvSpPr>
          <p:cNvPr id="26" name="TextBox 25">
            <a:extLst>
              <a:ext uri="{FF2B5EF4-FFF2-40B4-BE49-F238E27FC236}">
                <a16:creationId xmlns:a16="http://schemas.microsoft.com/office/drawing/2014/main" id="{2CD768F3-B07C-7A4F-8792-8365830627B2}"/>
              </a:ext>
            </a:extLst>
          </p:cNvPr>
          <p:cNvSpPr txBox="1"/>
          <p:nvPr userDrawn="1"/>
        </p:nvSpPr>
        <p:spPr>
          <a:xfrm>
            <a:off x="644940" y="2304544"/>
            <a:ext cx="3198190" cy="215444"/>
          </a:xfrm>
          <a:prstGeom prst="rect">
            <a:avLst/>
          </a:prstGeom>
          <a:noFill/>
        </p:spPr>
        <p:txBody>
          <a:bodyPr wrap="square">
            <a:spAutoFit/>
          </a:bodyPr>
          <a:lstStyle/>
          <a:p>
            <a:pPr algn="ctr"/>
            <a:r>
              <a:rPr lang="en-US" sz="800" b="1" spc="170" baseline="0" dirty="0">
                <a:solidFill>
                  <a:schemeClr val="bg1"/>
                </a:solidFill>
                <a:latin typeface="Arial" panose="020B0604020202020204" pitchFamily="34" charset="0"/>
                <a:cs typeface="Arial" panose="020B0604020202020204" pitchFamily="34" charset="0"/>
              </a:rPr>
              <a:t>I EST. 1847 I</a:t>
            </a:r>
            <a:endParaRPr lang="en-US" sz="800" spc="170" baseline="0" dirty="0">
              <a:solidFill>
                <a:schemeClr val="bg1"/>
              </a:solidFill>
            </a:endParaRPr>
          </a:p>
        </p:txBody>
      </p:sp>
      <p:sp>
        <p:nvSpPr>
          <p:cNvPr id="2" name="Text Placeholder 15">
            <a:extLst>
              <a:ext uri="{FF2B5EF4-FFF2-40B4-BE49-F238E27FC236}">
                <a16:creationId xmlns:a16="http://schemas.microsoft.com/office/drawing/2014/main" id="{19B038D3-2149-EEAB-AE85-5DADC8AD288D}"/>
              </a:ext>
            </a:extLst>
          </p:cNvPr>
          <p:cNvSpPr>
            <a:spLocks noGrp="1"/>
          </p:cNvSpPr>
          <p:nvPr>
            <p:ph type="body" sz="quarter" idx="32"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0519836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ogo, Name, &amp; Page Number">
    <p:spTree>
      <p:nvGrpSpPr>
        <p:cNvPr id="1" name=""/>
        <p:cNvGrpSpPr/>
        <p:nvPr/>
      </p:nvGrpSpPr>
      <p:grpSpPr>
        <a:xfrm>
          <a:off x="0" y="0"/>
          <a:ext cx="0" cy="0"/>
          <a:chOff x="0" y="0"/>
          <a:chExt cx="0" cy="0"/>
        </a:xfrm>
      </p:grpSpPr>
      <p:sp>
        <p:nvSpPr>
          <p:cNvPr id="5" name="Text Box 18">
            <a:extLst>
              <a:ext uri="{FF2B5EF4-FFF2-40B4-BE49-F238E27FC236}">
                <a16:creationId xmlns:a16="http://schemas.microsoft.com/office/drawing/2014/main" id="{BFF5DE79-83D6-A212-02FA-570B15D0260E}"/>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6" name="Picture 5">
            <a:extLst>
              <a:ext uri="{FF2B5EF4-FFF2-40B4-BE49-F238E27FC236}">
                <a16:creationId xmlns:a16="http://schemas.microsoft.com/office/drawing/2014/main" id="{9D26489D-4092-52A7-7793-270D4BA9A061}"/>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 name="Text Placeholder 15">
            <a:extLst>
              <a:ext uri="{FF2B5EF4-FFF2-40B4-BE49-F238E27FC236}">
                <a16:creationId xmlns:a16="http://schemas.microsoft.com/office/drawing/2014/main" id="{E065FA90-FB58-65D7-A3A8-10AB049728EB}"/>
              </a:ext>
            </a:extLst>
          </p:cNvPr>
          <p:cNvSpPr>
            <a:spLocks noGrp="1"/>
          </p:cNvSpPr>
          <p:nvPr>
            <p:ph type="body" sz="quarter" idx="32"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40555086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ain Title Slide 2">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B49391-1A5F-27BC-3895-131C79582FC7}"/>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 name="Picture 2">
            <a:extLst>
              <a:ext uri="{FF2B5EF4-FFF2-40B4-BE49-F238E27FC236}">
                <a16:creationId xmlns:a16="http://schemas.microsoft.com/office/drawing/2014/main" id="{0F5D3BFD-134A-E1AF-4EDD-7F50D368F688}"/>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13" name="Text Placeholder 15">
            <a:extLst>
              <a:ext uri="{FF2B5EF4-FFF2-40B4-BE49-F238E27FC236}">
                <a16:creationId xmlns:a16="http://schemas.microsoft.com/office/drawing/2014/main" id="{39BB9B1D-ED22-0724-6618-F45CD77219D2}"/>
              </a:ext>
            </a:extLst>
          </p:cNvPr>
          <p:cNvSpPr>
            <a:spLocks noGrp="1"/>
          </p:cNvSpPr>
          <p:nvPr>
            <p:ph type="body" sz="quarter" idx="15" hasCustomPrompt="1"/>
          </p:nvPr>
        </p:nvSpPr>
        <p:spPr>
          <a:xfrm>
            <a:off x="7496222" y="6303951"/>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lvl="0"/>
            <a:r>
              <a:rPr lang="en-US" sz="700" dirty="0">
                <a:solidFill>
                  <a:schemeClr val="bg1"/>
                </a:solidFill>
                <a:latin typeface="Arial" panose="020B0604020202020204" pitchFamily="34" charset="0"/>
                <a:cs typeface="Arial" panose="020B0604020202020204" pitchFamily="34" charset="0"/>
              </a:rPr>
              <a:t>Add audience disclosures.</a:t>
            </a:r>
            <a:endParaRPr lang="en-US" dirty="0"/>
          </a:p>
        </p:txBody>
      </p:sp>
      <p:sp>
        <p:nvSpPr>
          <p:cNvPr id="14" name="Text Placeholder 23">
            <a:extLst>
              <a:ext uri="{FF2B5EF4-FFF2-40B4-BE49-F238E27FC236}">
                <a16:creationId xmlns:a16="http://schemas.microsoft.com/office/drawing/2014/main" id="{8726FAC0-D958-5241-8B90-F8BA03C0C715}"/>
              </a:ext>
            </a:extLst>
          </p:cNvPr>
          <p:cNvSpPr>
            <a:spLocks noGrp="1"/>
          </p:cNvSpPr>
          <p:nvPr>
            <p:ph type="body" sz="quarter" idx="17" hasCustomPrompt="1"/>
          </p:nvPr>
        </p:nvSpPr>
        <p:spPr>
          <a:xfrm>
            <a:off x="1243326" y="2279552"/>
            <a:ext cx="7920645" cy="1363165"/>
          </a:xfrm>
          <a:prstGeom prst="rect">
            <a:avLst/>
          </a:prstGeom>
        </p:spPr>
        <p:txBody>
          <a:bodyPr/>
          <a:lstStyle>
            <a:lvl1pPr marL="0" indent="0">
              <a:buNone/>
              <a:defRPr sz="4800" b="1">
                <a:solidFill>
                  <a:schemeClr val="tx2"/>
                </a:solidFill>
              </a:defRPr>
            </a:lvl1pPr>
          </a:lstStyle>
          <a:p>
            <a:pPr lvl="0"/>
            <a:r>
              <a:rPr lang="en-US" dirty="0"/>
              <a:t>Title of your Presentation Here</a:t>
            </a:r>
          </a:p>
        </p:txBody>
      </p:sp>
      <p:sp>
        <p:nvSpPr>
          <p:cNvPr id="15" name="Text Placeholder 17">
            <a:extLst>
              <a:ext uri="{FF2B5EF4-FFF2-40B4-BE49-F238E27FC236}">
                <a16:creationId xmlns:a16="http://schemas.microsoft.com/office/drawing/2014/main" id="{60220D39-9687-24DD-29D1-5627A0AA20EE}"/>
              </a:ext>
            </a:extLst>
          </p:cNvPr>
          <p:cNvSpPr>
            <a:spLocks noGrp="1"/>
          </p:cNvSpPr>
          <p:nvPr>
            <p:ph type="body" sz="quarter" idx="18" hasCustomPrompt="1"/>
          </p:nvPr>
        </p:nvSpPr>
        <p:spPr>
          <a:xfrm>
            <a:off x="1243558" y="4082463"/>
            <a:ext cx="4035425" cy="355600"/>
          </a:xfrm>
          <a:prstGeom prst="rect">
            <a:avLst/>
          </a:prstGeom>
        </p:spPr>
        <p:txBody>
          <a:bodyPr/>
          <a:lstStyle>
            <a:lvl1pPr marL="0" indent="0">
              <a:buNone/>
              <a:defRPr sz="1400" i="1">
                <a:solidFill>
                  <a:schemeClr val="accent5"/>
                </a:solidFill>
                <a:latin typeface="Arial" panose="020B0604020202020204" pitchFamily="34" charset="0"/>
                <a:cs typeface="Arial" panose="020B0604020202020204" pitchFamily="34" charset="0"/>
              </a:defRPr>
            </a:lvl1pPr>
          </a:lstStyle>
          <a:p>
            <a:pPr lvl="0"/>
            <a:r>
              <a:rPr lang="en-US" dirty="0"/>
              <a:t>Name of Presenter | Todays date</a:t>
            </a:r>
          </a:p>
        </p:txBody>
      </p:sp>
      <p:sp>
        <p:nvSpPr>
          <p:cNvPr id="6" name="Text Placeholder 5">
            <a:extLst>
              <a:ext uri="{FF2B5EF4-FFF2-40B4-BE49-F238E27FC236}">
                <a16:creationId xmlns:a16="http://schemas.microsoft.com/office/drawing/2014/main" id="{BAE05445-C30C-5042-54D9-439910CFE9F2}"/>
              </a:ext>
            </a:extLst>
          </p:cNvPr>
          <p:cNvSpPr>
            <a:spLocks noGrp="1"/>
          </p:cNvSpPr>
          <p:nvPr>
            <p:ph type="body" sz="quarter" idx="20"/>
          </p:nvPr>
        </p:nvSpPr>
        <p:spPr>
          <a:xfrm>
            <a:off x="1363210" y="381569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803BA921-A488-51CD-5CBF-4EC21DFD273E}"/>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8223745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vider Slide Section 1">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8" y="2655870"/>
            <a:ext cx="7413625" cy="649367"/>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3"/>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8" name="Text Placeholder 5">
            <a:extLst>
              <a:ext uri="{FF2B5EF4-FFF2-40B4-BE49-F238E27FC236}">
                <a16:creationId xmlns:a16="http://schemas.microsoft.com/office/drawing/2014/main" id="{2FEC77F7-4299-1E78-BBED-F0FC8B8FB12B}"/>
              </a:ext>
            </a:extLst>
          </p:cNvPr>
          <p:cNvSpPr>
            <a:spLocks noGrp="1"/>
          </p:cNvSpPr>
          <p:nvPr>
            <p:ph type="body" sz="quarter" idx="20"/>
          </p:nvPr>
        </p:nvSpPr>
        <p:spPr>
          <a:xfrm>
            <a:off x="5876732" y="3475093"/>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D5A7F9B6-0DB8-A6EC-AF7A-90CA77DF5188}"/>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9337516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Slide Section 2">
    <p:bg>
      <p:bgPr>
        <a:solidFill>
          <a:schemeClr val="accent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8" y="2655870"/>
            <a:ext cx="7413625" cy="649367"/>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3"/>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6" name="Text Placeholder 5">
            <a:extLst>
              <a:ext uri="{FF2B5EF4-FFF2-40B4-BE49-F238E27FC236}">
                <a16:creationId xmlns:a16="http://schemas.microsoft.com/office/drawing/2014/main" id="{03C4A028-10EC-E45C-0FC9-C858EC48528A}"/>
              </a:ext>
            </a:extLst>
          </p:cNvPr>
          <p:cNvSpPr>
            <a:spLocks noGrp="1"/>
          </p:cNvSpPr>
          <p:nvPr>
            <p:ph type="body" sz="quarter" idx="20"/>
          </p:nvPr>
        </p:nvSpPr>
        <p:spPr>
          <a:xfrm>
            <a:off x="5876732" y="3475093"/>
            <a:ext cx="439737" cy="36576"/>
          </a:xfrm>
          <a:prstGeom prst="rect">
            <a:avLst/>
          </a:prstGeom>
          <a:solidFill>
            <a:schemeClr val="accent5"/>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EFDFC618-58CB-5F52-CBBA-DF3DDE34AF6E}"/>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6057978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Slide Section 3">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8" y="2655870"/>
            <a:ext cx="7413625" cy="649367"/>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3"/>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6" name="Text Placeholder 5">
            <a:extLst>
              <a:ext uri="{FF2B5EF4-FFF2-40B4-BE49-F238E27FC236}">
                <a16:creationId xmlns:a16="http://schemas.microsoft.com/office/drawing/2014/main" id="{990154E1-3808-AFA9-6DAC-84AB710C0DEE}"/>
              </a:ext>
            </a:extLst>
          </p:cNvPr>
          <p:cNvSpPr>
            <a:spLocks noGrp="1"/>
          </p:cNvSpPr>
          <p:nvPr>
            <p:ph type="body" sz="quarter" idx="20"/>
          </p:nvPr>
        </p:nvSpPr>
        <p:spPr>
          <a:xfrm>
            <a:off x="5876732" y="3475093"/>
            <a:ext cx="439737" cy="36576"/>
          </a:xfrm>
          <a:prstGeom prst="rect">
            <a:avLst/>
          </a:prstGeom>
          <a:solidFill>
            <a:schemeClr val="bg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0FE96EE1-A262-7F9A-EF2F-0E38E290200D}"/>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8560389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vider Slide Section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8" y="2655870"/>
            <a:ext cx="7413625" cy="649367"/>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3"/>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6" name="Text Placeholder 5">
            <a:extLst>
              <a:ext uri="{FF2B5EF4-FFF2-40B4-BE49-F238E27FC236}">
                <a16:creationId xmlns:a16="http://schemas.microsoft.com/office/drawing/2014/main" id="{A1CEDE35-F128-D598-CE86-1D5AE1AE50DA}"/>
              </a:ext>
            </a:extLst>
          </p:cNvPr>
          <p:cNvSpPr>
            <a:spLocks noGrp="1"/>
          </p:cNvSpPr>
          <p:nvPr>
            <p:ph type="body" sz="quarter" idx="20"/>
          </p:nvPr>
        </p:nvSpPr>
        <p:spPr>
          <a:xfrm>
            <a:off x="5876732" y="3475093"/>
            <a:ext cx="439737" cy="36576"/>
          </a:xfrm>
          <a:prstGeom prst="rect">
            <a:avLst/>
          </a:prstGeom>
          <a:solidFill>
            <a:schemeClr val="accent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550DC8AF-627C-2164-A980-C567BB834844}"/>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7771293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vider Slide Section 5">
    <p:bg>
      <p:bgPr>
        <a:solidFill>
          <a:srgbClr val="F2603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8" y="2655870"/>
            <a:ext cx="7413625" cy="649367"/>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3"/>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6" name="Text Placeholder 5">
            <a:extLst>
              <a:ext uri="{FF2B5EF4-FFF2-40B4-BE49-F238E27FC236}">
                <a16:creationId xmlns:a16="http://schemas.microsoft.com/office/drawing/2014/main" id="{3B237243-7B2C-7B69-FDBC-525AD7880F92}"/>
              </a:ext>
            </a:extLst>
          </p:cNvPr>
          <p:cNvSpPr>
            <a:spLocks noGrp="1"/>
          </p:cNvSpPr>
          <p:nvPr>
            <p:ph type="body" sz="quarter" idx="20"/>
          </p:nvPr>
        </p:nvSpPr>
        <p:spPr>
          <a:xfrm>
            <a:off x="5876732" y="3475093"/>
            <a:ext cx="439737" cy="36576"/>
          </a:xfrm>
          <a:prstGeom prst="rect">
            <a:avLst/>
          </a:prstGeom>
          <a:solidFill>
            <a:srgbClr val="F26030"/>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6C8BEC58-A2A9-38F6-FCB9-3CAEE8D35A5E}"/>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71550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Section 10">
    <p:bg>
      <p:bgPr>
        <a:solidFill>
          <a:srgbClr val="00AA4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6" y="2655870"/>
            <a:ext cx="7413625" cy="649366"/>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1"/>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6" name="Text Placeholder 5">
            <a:extLst>
              <a:ext uri="{FF2B5EF4-FFF2-40B4-BE49-F238E27FC236}">
                <a16:creationId xmlns:a16="http://schemas.microsoft.com/office/drawing/2014/main" id="{9EF67E10-593E-E95F-EC20-F5165F826B1A}"/>
              </a:ext>
            </a:extLst>
          </p:cNvPr>
          <p:cNvSpPr>
            <a:spLocks noGrp="1"/>
          </p:cNvSpPr>
          <p:nvPr>
            <p:ph type="body" sz="quarter" idx="20"/>
          </p:nvPr>
        </p:nvSpPr>
        <p:spPr>
          <a:xfrm>
            <a:off x="5876730" y="3475093"/>
            <a:ext cx="439737" cy="36576"/>
          </a:xfrm>
          <a:prstGeom prst="rect">
            <a:avLst/>
          </a:prstGeom>
          <a:solidFill>
            <a:srgbClr val="00AA4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71E8CFB3-A69D-298F-8642-6434FC8BFBC7}"/>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5675224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 Slide Section 6">
    <p:bg>
      <p:bgPr>
        <a:solidFill>
          <a:srgbClr val="87235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8" y="2655870"/>
            <a:ext cx="7413625" cy="649367"/>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3"/>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6" name="Text Placeholder 5">
            <a:extLst>
              <a:ext uri="{FF2B5EF4-FFF2-40B4-BE49-F238E27FC236}">
                <a16:creationId xmlns:a16="http://schemas.microsoft.com/office/drawing/2014/main" id="{58C1937B-E0A8-48D1-FDCA-3A05CAC070AD}"/>
              </a:ext>
            </a:extLst>
          </p:cNvPr>
          <p:cNvSpPr>
            <a:spLocks noGrp="1"/>
          </p:cNvSpPr>
          <p:nvPr>
            <p:ph type="body" sz="quarter" idx="20"/>
          </p:nvPr>
        </p:nvSpPr>
        <p:spPr>
          <a:xfrm>
            <a:off x="5876732" y="3475093"/>
            <a:ext cx="439737" cy="36576"/>
          </a:xfrm>
          <a:prstGeom prst="rect">
            <a:avLst/>
          </a:prstGeom>
          <a:solidFill>
            <a:srgbClr val="87235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AA89D293-6F33-2D35-E7B2-07793CDA68EF}"/>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6165334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Slide Section 7">
    <p:bg>
      <p:bgPr>
        <a:solidFill>
          <a:srgbClr val="87C7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8" y="2655870"/>
            <a:ext cx="7413625" cy="649367"/>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3"/>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6" name="Text Placeholder 5">
            <a:extLst>
              <a:ext uri="{FF2B5EF4-FFF2-40B4-BE49-F238E27FC236}">
                <a16:creationId xmlns:a16="http://schemas.microsoft.com/office/drawing/2014/main" id="{BED284C7-AAE7-5020-EA60-284E0B93D572}"/>
              </a:ext>
            </a:extLst>
          </p:cNvPr>
          <p:cNvSpPr>
            <a:spLocks noGrp="1"/>
          </p:cNvSpPr>
          <p:nvPr>
            <p:ph type="body" sz="quarter" idx="20"/>
          </p:nvPr>
        </p:nvSpPr>
        <p:spPr>
          <a:xfrm>
            <a:off x="5876732" y="3475093"/>
            <a:ext cx="439737" cy="36576"/>
          </a:xfrm>
          <a:prstGeom prst="rect">
            <a:avLst/>
          </a:prstGeom>
          <a:solidFill>
            <a:srgbClr val="87C700"/>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0EBD31C8-D563-A8AA-350B-5C14A4419E2C}"/>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1733877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 Slide Section 8">
    <p:bg>
      <p:bgPr>
        <a:solidFill>
          <a:srgbClr val="5F2E9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8" y="2655870"/>
            <a:ext cx="7413625" cy="649367"/>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3"/>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6" name="Text Placeholder 5">
            <a:extLst>
              <a:ext uri="{FF2B5EF4-FFF2-40B4-BE49-F238E27FC236}">
                <a16:creationId xmlns:a16="http://schemas.microsoft.com/office/drawing/2014/main" id="{FBBD4AFB-96A3-A685-5B1E-63585E1EA16C}"/>
              </a:ext>
            </a:extLst>
          </p:cNvPr>
          <p:cNvSpPr>
            <a:spLocks noGrp="1"/>
          </p:cNvSpPr>
          <p:nvPr>
            <p:ph type="body" sz="quarter" idx="20"/>
          </p:nvPr>
        </p:nvSpPr>
        <p:spPr>
          <a:xfrm>
            <a:off x="5876732" y="3475093"/>
            <a:ext cx="439737" cy="36576"/>
          </a:xfrm>
          <a:prstGeom prst="rect">
            <a:avLst/>
          </a:prstGeom>
          <a:solidFill>
            <a:srgbClr val="5F2E9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919CEAB6-9300-41C6-5587-E701D5BEF754}"/>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41706984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Slide Section 9">
    <p:bg>
      <p:bgPr>
        <a:solidFill>
          <a:srgbClr val="00A6C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8" y="2655870"/>
            <a:ext cx="7413625" cy="649367"/>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3"/>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6" name="Text Placeholder 5">
            <a:extLst>
              <a:ext uri="{FF2B5EF4-FFF2-40B4-BE49-F238E27FC236}">
                <a16:creationId xmlns:a16="http://schemas.microsoft.com/office/drawing/2014/main" id="{4C1D572E-F942-243C-29F0-F32C57196AF6}"/>
              </a:ext>
            </a:extLst>
          </p:cNvPr>
          <p:cNvSpPr>
            <a:spLocks noGrp="1"/>
          </p:cNvSpPr>
          <p:nvPr>
            <p:ph type="body" sz="quarter" idx="20"/>
          </p:nvPr>
        </p:nvSpPr>
        <p:spPr>
          <a:xfrm>
            <a:off x="5876732" y="3475093"/>
            <a:ext cx="439737" cy="36576"/>
          </a:xfrm>
          <a:prstGeom prst="rect">
            <a:avLst/>
          </a:prstGeom>
          <a:solidFill>
            <a:srgbClr val="00A6C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B29322C3-833C-7F7A-53BB-59FD0AEDF689}"/>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4096515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vider Slide Section 10">
    <p:bg>
      <p:bgPr>
        <a:solidFill>
          <a:srgbClr val="00AA4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8" y="2655870"/>
            <a:ext cx="7413625" cy="649367"/>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3"/>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6" name="Text Placeholder 5">
            <a:extLst>
              <a:ext uri="{FF2B5EF4-FFF2-40B4-BE49-F238E27FC236}">
                <a16:creationId xmlns:a16="http://schemas.microsoft.com/office/drawing/2014/main" id="{9EF67E10-593E-E95F-EC20-F5165F826B1A}"/>
              </a:ext>
            </a:extLst>
          </p:cNvPr>
          <p:cNvSpPr>
            <a:spLocks noGrp="1"/>
          </p:cNvSpPr>
          <p:nvPr>
            <p:ph type="body" sz="quarter" idx="20"/>
          </p:nvPr>
        </p:nvSpPr>
        <p:spPr>
          <a:xfrm>
            <a:off x="5876732" y="3475093"/>
            <a:ext cx="439737" cy="36576"/>
          </a:xfrm>
          <a:prstGeom prst="rect">
            <a:avLst/>
          </a:prstGeom>
          <a:solidFill>
            <a:srgbClr val="00AA4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71E8CFB3-A69D-298F-8642-6434FC8BFBC7}"/>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5033440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vider Slide Section 11">
    <p:bg>
      <p:bgPr>
        <a:solidFill>
          <a:srgbClr val="009E9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8" y="2655870"/>
            <a:ext cx="7413625" cy="649367"/>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3"/>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6" name="Text Placeholder 5">
            <a:extLst>
              <a:ext uri="{FF2B5EF4-FFF2-40B4-BE49-F238E27FC236}">
                <a16:creationId xmlns:a16="http://schemas.microsoft.com/office/drawing/2014/main" id="{39F54498-A18D-8855-3F43-A1E42C8ED2E3}"/>
              </a:ext>
            </a:extLst>
          </p:cNvPr>
          <p:cNvSpPr>
            <a:spLocks noGrp="1"/>
          </p:cNvSpPr>
          <p:nvPr>
            <p:ph type="body" sz="quarter" idx="20"/>
          </p:nvPr>
        </p:nvSpPr>
        <p:spPr>
          <a:xfrm>
            <a:off x="5876732" y="3475093"/>
            <a:ext cx="439737" cy="36576"/>
          </a:xfrm>
          <a:prstGeom prst="rect">
            <a:avLst/>
          </a:prstGeom>
          <a:solidFill>
            <a:srgbClr val="009E9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03FF289A-AE4A-DEC8-5A3D-43EA1F5C91D2}"/>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735071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General Text Slid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9172"/>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6" name="Text Placeholder 23">
            <a:extLst>
              <a:ext uri="{FF2B5EF4-FFF2-40B4-BE49-F238E27FC236}">
                <a16:creationId xmlns:a16="http://schemas.microsoft.com/office/drawing/2014/main" id="{B8982761-9387-6BC7-E849-C7A09F3ED1C8}"/>
              </a:ext>
            </a:extLst>
          </p:cNvPr>
          <p:cNvSpPr>
            <a:spLocks noGrp="1"/>
          </p:cNvSpPr>
          <p:nvPr>
            <p:ph type="body" sz="quarter" idx="12" hasCustomPrompt="1"/>
          </p:nvPr>
        </p:nvSpPr>
        <p:spPr>
          <a:xfrm>
            <a:off x="746235" y="942534"/>
            <a:ext cx="10897127" cy="649367"/>
          </a:xfrm>
          <a:prstGeom prst="rect">
            <a:avLst/>
          </a:prstGeom>
        </p:spPr>
        <p:txBody>
          <a:bodyPr/>
          <a:lstStyle>
            <a:lvl1pPr marL="0" indent="0" algn="l">
              <a:buNone/>
              <a:defRPr sz="4800" b="0">
                <a:solidFill>
                  <a:schemeClr val="accent5"/>
                </a:solidFill>
              </a:defRPr>
            </a:lvl1pPr>
          </a:lstStyle>
          <a:p>
            <a:pPr lvl="0"/>
            <a:r>
              <a:rPr lang="en-US" dirty="0"/>
              <a:t>Title Here</a:t>
            </a:r>
          </a:p>
        </p:txBody>
      </p:sp>
      <p:sp>
        <p:nvSpPr>
          <p:cNvPr id="5" name="Text Placeholder 12">
            <a:extLst>
              <a:ext uri="{FF2B5EF4-FFF2-40B4-BE49-F238E27FC236}">
                <a16:creationId xmlns:a16="http://schemas.microsoft.com/office/drawing/2014/main" id="{3CAA0D95-573B-C30F-9DFE-D16584E25FAD}"/>
              </a:ext>
            </a:extLst>
          </p:cNvPr>
          <p:cNvSpPr>
            <a:spLocks noGrp="1"/>
          </p:cNvSpPr>
          <p:nvPr>
            <p:ph type="body" sz="quarter" idx="19"/>
          </p:nvPr>
        </p:nvSpPr>
        <p:spPr>
          <a:xfrm>
            <a:off x="746235" y="2082450"/>
            <a:ext cx="10712949" cy="3983735"/>
          </a:xfrm>
          <a:prstGeom prst="rect">
            <a:avLst/>
          </a:prstGeom>
        </p:spPr>
        <p:txBody>
          <a:bodyPr numCol="1"/>
          <a:lstStyle>
            <a:lvl1pPr marL="0" indent="0">
              <a:buNone/>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7" name="Picture 6">
            <a:extLst>
              <a:ext uri="{FF2B5EF4-FFF2-40B4-BE49-F238E27FC236}">
                <a16:creationId xmlns:a16="http://schemas.microsoft.com/office/drawing/2014/main" id="{F2187753-6EC9-20C8-0406-AE654BF29728}"/>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4" name="Text Placeholder 5">
            <a:extLst>
              <a:ext uri="{FF2B5EF4-FFF2-40B4-BE49-F238E27FC236}">
                <a16:creationId xmlns:a16="http://schemas.microsoft.com/office/drawing/2014/main" id="{A87DB462-2EB4-8049-4AD6-57166E14898A}"/>
              </a:ext>
            </a:extLst>
          </p:cNvPr>
          <p:cNvSpPr>
            <a:spLocks noGrp="1"/>
          </p:cNvSpPr>
          <p:nvPr>
            <p:ph type="body" sz="quarter" idx="20"/>
          </p:nvPr>
        </p:nvSpPr>
        <p:spPr>
          <a:xfrm>
            <a:off x="878649" y="1773420"/>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D9EEC0E7-9CE1-7BCC-2FA9-E39A7521A9F3}"/>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8570032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eneral Text Slide (Dark)">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748F58-34E1-14BF-9129-6CFEF1FA8E70}"/>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9172"/>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bg1"/>
                </a:solidFill>
                <a:latin typeface="+mn-lt"/>
              </a:rPr>
              <a:t> </a:t>
            </a:r>
          </a:p>
        </p:txBody>
      </p:sp>
      <p:sp>
        <p:nvSpPr>
          <p:cNvPr id="6" name="Text Placeholder 23">
            <a:extLst>
              <a:ext uri="{FF2B5EF4-FFF2-40B4-BE49-F238E27FC236}">
                <a16:creationId xmlns:a16="http://schemas.microsoft.com/office/drawing/2014/main" id="{B8982761-9387-6BC7-E849-C7A09F3ED1C8}"/>
              </a:ext>
            </a:extLst>
          </p:cNvPr>
          <p:cNvSpPr>
            <a:spLocks noGrp="1"/>
          </p:cNvSpPr>
          <p:nvPr>
            <p:ph type="body" sz="quarter" idx="12" hasCustomPrompt="1"/>
          </p:nvPr>
        </p:nvSpPr>
        <p:spPr>
          <a:xfrm>
            <a:off x="746235" y="942534"/>
            <a:ext cx="10897127" cy="649367"/>
          </a:xfrm>
          <a:prstGeom prst="rect">
            <a:avLst/>
          </a:prstGeom>
        </p:spPr>
        <p:txBody>
          <a:bodyPr/>
          <a:lstStyle>
            <a:lvl1pPr marL="0" indent="0" algn="l">
              <a:buNone/>
              <a:defRPr sz="4800" b="0">
                <a:solidFill>
                  <a:schemeClr val="bg1"/>
                </a:solidFill>
              </a:defRPr>
            </a:lvl1pPr>
          </a:lstStyle>
          <a:p>
            <a:pPr lvl="0"/>
            <a:r>
              <a:rPr lang="en-US" dirty="0"/>
              <a:t>Title Here</a:t>
            </a:r>
          </a:p>
        </p:txBody>
      </p:sp>
      <p:sp>
        <p:nvSpPr>
          <p:cNvPr id="5" name="Text Placeholder 12">
            <a:extLst>
              <a:ext uri="{FF2B5EF4-FFF2-40B4-BE49-F238E27FC236}">
                <a16:creationId xmlns:a16="http://schemas.microsoft.com/office/drawing/2014/main" id="{3CAA0D95-573B-C30F-9DFE-D16584E25FAD}"/>
              </a:ext>
            </a:extLst>
          </p:cNvPr>
          <p:cNvSpPr>
            <a:spLocks noGrp="1"/>
          </p:cNvSpPr>
          <p:nvPr>
            <p:ph type="body" sz="quarter" idx="19"/>
          </p:nvPr>
        </p:nvSpPr>
        <p:spPr>
          <a:xfrm>
            <a:off x="746235" y="2082450"/>
            <a:ext cx="10732404" cy="3983735"/>
          </a:xfrm>
          <a:prstGeom prst="rect">
            <a:avLst/>
          </a:prstGeom>
        </p:spPr>
        <p:txBody>
          <a:bodyPr numCol="1"/>
          <a:lstStyle>
            <a:lvl1pPr marL="0" indent="0">
              <a:buNone/>
              <a:defRPr sz="1400">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Text Placeholder 5">
            <a:extLst>
              <a:ext uri="{FF2B5EF4-FFF2-40B4-BE49-F238E27FC236}">
                <a16:creationId xmlns:a16="http://schemas.microsoft.com/office/drawing/2014/main" id="{84C1FE2B-69DB-B153-A3CC-10313726D2F2}"/>
              </a:ext>
            </a:extLst>
          </p:cNvPr>
          <p:cNvSpPr>
            <a:spLocks noGrp="1"/>
          </p:cNvSpPr>
          <p:nvPr>
            <p:ph type="body" sz="quarter" idx="20"/>
          </p:nvPr>
        </p:nvSpPr>
        <p:spPr>
          <a:xfrm>
            <a:off x="878649" y="1773420"/>
            <a:ext cx="439737" cy="36576"/>
          </a:xfrm>
          <a:prstGeom prst="rect">
            <a:avLst/>
          </a:prstGeom>
          <a:solidFill>
            <a:schemeClr val="accent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0F6D20E4-8680-7E60-9374-CC2CA2D4808B}"/>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5493415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ur Points Slide">
    <p:spTree>
      <p:nvGrpSpPr>
        <p:cNvPr id="1" name=""/>
        <p:cNvGrpSpPr/>
        <p:nvPr/>
      </p:nvGrpSpPr>
      <p:grpSpPr>
        <a:xfrm>
          <a:off x="0" y="0"/>
          <a:ext cx="0" cy="0"/>
          <a:chOff x="0" y="0"/>
          <a:chExt cx="0" cy="0"/>
        </a:xfrm>
      </p:grpSpPr>
      <p:sp>
        <p:nvSpPr>
          <p:cNvPr id="6" name="Text Placeholder 35">
            <a:extLst>
              <a:ext uri="{FF2B5EF4-FFF2-40B4-BE49-F238E27FC236}">
                <a16:creationId xmlns:a16="http://schemas.microsoft.com/office/drawing/2014/main" id="{C12FE7CC-D50F-991C-9F6E-112A0E7EEA53}"/>
              </a:ext>
            </a:extLst>
          </p:cNvPr>
          <p:cNvSpPr>
            <a:spLocks noGrp="1"/>
          </p:cNvSpPr>
          <p:nvPr>
            <p:ph type="body" sz="quarter" idx="24"/>
          </p:nvPr>
        </p:nvSpPr>
        <p:spPr>
          <a:xfrm>
            <a:off x="9091806" y="2256935"/>
            <a:ext cx="2188789" cy="2185416"/>
          </a:xfrm>
          <a:prstGeom prst="rect">
            <a:avLst/>
          </a:prstGeom>
          <a:solidFill>
            <a:schemeClr val="accent5"/>
          </a:solidFill>
        </p:spPr>
        <p:txBody>
          <a:bodyPr tIns="1097280" anchor="t"/>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3" name="Text Placeholder 35">
            <a:extLst>
              <a:ext uri="{FF2B5EF4-FFF2-40B4-BE49-F238E27FC236}">
                <a16:creationId xmlns:a16="http://schemas.microsoft.com/office/drawing/2014/main" id="{7F32A296-D95F-3CF1-0712-0E0A47B81EA2}"/>
              </a:ext>
            </a:extLst>
          </p:cNvPr>
          <p:cNvSpPr>
            <a:spLocks noGrp="1"/>
          </p:cNvSpPr>
          <p:nvPr>
            <p:ph type="body" sz="quarter" idx="25"/>
          </p:nvPr>
        </p:nvSpPr>
        <p:spPr>
          <a:xfrm>
            <a:off x="6368087" y="2256935"/>
            <a:ext cx="2188789" cy="2185416"/>
          </a:xfrm>
          <a:prstGeom prst="rect">
            <a:avLst/>
          </a:prstGeom>
          <a:solidFill>
            <a:schemeClr val="accent3"/>
          </a:solidFill>
        </p:spPr>
        <p:txBody>
          <a:bodyPr tIns="1097280" anchor="t"/>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4" name="Text Placeholder 35">
            <a:extLst>
              <a:ext uri="{FF2B5EF4-FFF2-40B4-BE49-F238E27FC236}">
                <a16:creationId xmlns:a16="http://schemas.microsoft.com/office/drawing/2014/main" id="{66FE3F35-F379-9AAE-F695-B8D58BC75B03}"/>
              </a:ext>
            </a:extLst>
          </p:cNvPr>
          <p:cNvSpPr>
            <a:spLocks noGrp="1"/>
          </p:cNvSpPr>
          <p:nvPr>
            <p:ph type="body" sz="quarter" idx="26"/>
          </p:nvPr>
        </p:nvSpPr>
        <p:spPr>
          <a:xfrm>
            <a:off x="3644368" y="2256935"/>
            <a:ext cx="2188789" cy="2185416"/>
          </a:xfrm>
          <a:prstGeom prst="rect">
            <a:avLst/>
          </a:prstGeom>
          <a:solidFill>
            <a:schemeClr val="bg2"/>
          </a:solidFill>
        </p:spPr>
        <p:txBody>
          <a:bodyPr tIns="1097280" anchor="t"/>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5" name="Text Placeholder 35">
            <a:extLst>
              <a:ext uri="{FF2B5EF4-FFF2-40B4-BE49-F238E27FC236}">
                <a16:creationId xmlns:a16="http://schemas.microsoft.com/office/drawing/2014/main" id="{8666090B-1FCC-2016-9B78-EC6EA400F0D8}"/>
              </a:ext>
            </a:extLst>
          </p:cNvPr>
          <p:cNvSpPr>
            <a:spLocks noGrp="1"/>
          </p:cNvSpPr>
          <p:nvPr>
            <p:ph type="body" sz="quarter" idx="27"/>
          </p:nvPr>
        </p:nvSpPr>
        <p:spPr>
          <a:xfrm>
            <a:off x="920648" y="2256935"/>
            <a:ext cx="2188789" cy="2185416"/>
          </a:xfrm>
          <a:prstGeom prst="rect">
            <a:avLst/>
          </a:prstGeom>
          <a:solidFill>
            <a:schemeClr val="tx2"/>
          </a:solidFill>
        </p:spPr>
        <p:txBody>
          <a:bodyPr tIns="1097280" anchor="t"/>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8" name="Picture Placeholder 20">
            <a:extLst>
              <a:ext uri="{FF2B5EF4-FFF2-40B4-BE49-F238E27FC236}">
                <a16:creationId xmlns:a16="http://schemas.microsoft.com/office/drawing/2014/main" id="{2894C08B-208B-2BF8-D735-2467ECBA83AB}"/>
              </a:ext>
            </a:extLst>
          </p:cNvPr>
          <p:cNvSpPr>
            <a:spLocks noGrp="1"/>
          </p:cNvSpPr>
          <p:nvPr>
            <p:ph type="pic" sz="quarter" idx="16" hasCustomPrompt="1"/>
          </p:nvPr>
        </p:nvSpPr>
        <p:spPr>
          <a:xfrm>
            <a:off x="1643567" y="2458890"/>
            <a:ext cx="742951" cy="742951"/>
          </a:xfrm>
          <a:prstGeom prst="rect">
            <a:avLst/>
          </a:prstGeom>
        </p:spPr>
        <p:txBody>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r>
              <a:rPr lang="en-US" dirty="0"/>
              <a:t>Place </a:t>
            </a:r>
            <a:br>
              <a:rPr lang="en-US" dirty="0"/>
            </a:br>
            <a:r>
              <a:rPr lang="en-US" dirty="0"/>
              <a:t>Icon</a:t>
            </a:r>
          </a:p>
        </p:txBody>
      </p:sp>
      <p:sp>
        <p:nvSpPr>
          <p:cNvPr id="19" name="Picture Placeholder 20">
            <a:extLst>
              <a:ext uri="{FF2B5EF4-FFF2-40B4-BE49-F238E27FC236}">
                <a16:creationId xmlns:a16="http://schemas.microsoft.com/office/drawing/2014/main" id="{5CD2DCBA-81A3-2E33-E61D-078E6F8D675B}"/>
              </a:ext>
            </a:extLst>
          </p:cNvPr>
          <p:cNvSpPr>
            <a:spLocks noGrp="1"/>
          </p:cNvSpPr>
          <p:nvPr>
            <p:ph type="pic" sz="quarter" idx="17" hasCustomPrompt="1"/>
          </p:nvPr>
        </p:nvSpPr>
        <p:spPr>
          <a:xfrm>
            <a:off x="4367286" y="2458890"/>
            <a:ext cx="742951" cy="742951"/>
          </a:xfrm>
          <a:prstGeom prst="rect">
            <a:avLst/>
          </a:prstGeom>
        </p:spPr>
        <p:txBody>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20" name="Picture Placeholder 20">
            <a:extLst>
              <a:ext uri="{FF2B5EF4-FFF2-40B4-BE49-F238E27FC236}">
                <a16:creationId xmlns:a16="http://schemas.microsoft.com/office/drawing/2014/main" id="{FE1A3964-F243-7E4F-A597-F28DB370815A}"/>
              </a:ext>
            </a:extLst>
          </p:cNvPr>
          <p:cNvSpPr>
            <a:spLocks noGrp="1"/>
          </p:cNvSpPr>
          <p:nvPr>
            <p:ph type="pic" sz="quarter" idx="18" hasCustomPrompt="1"/>
          </p:nvPr>
        </p:nvSpPr>
        <p:spPr>
          <a:xfrm>
            <a:off x="7091006" y="2458890"/>
            <a:ext cx="742951" cy="742951"/>
          </a:xfrm>
          <a:prstGeom prst="rect">
            <a:avLst/>
          </a:prstGeom>
        </p:spPr>
        <p:txBody>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21" name="Picture Placeholder 20">
            <a:extLst>
              <a:ext uri="{FF2B5EF4-FFF2-40B4-BE49-F238E27FC236}">
                <a16:creationId xmlns:a16="http://schemas.microsoft.com/office/drawing/2014/main" id="{147F0819-554C-24AF-AB8F-696CE4BBCDA8}"/>
              </a:ext>
            </a:extLst>
          </p:cNvPr>
          <p:cNvSpPr>
            <a:spLocks noGrp="1"/>
          </p:cNvSpPr>
          <p:nvPr>
            <p:ph type="pic" sz="quarter" idx="19"/>
          </p:nvPr>
        </p:nvSpPr>
        <p:spPr>
          <a:xfrm>
            <a:off x="13775746" y="350027"/>
            <a:ext cx="742951" cy="742951"/>
          </a:xfrm>
          <a:prstGeom prst="rect">
            <a:avLst/>
          </a:prstGeom>
        </p:spPr>
        <p:txBody>
          <a:bodyPr/>
          <a:lstStyle>
            <a:lvl1pPr marL="0" indent="0" algn="ctr">
              <a:buNone/>
              <a:defRPr sz="900"/>
            </a:lvl1pPr>
          </a:lstStyle>
          <a:p>
            <a:endParaRPr lang="en-US" dirty="0"/>
          </a:p>
        </p:txBody>
      </p:sp>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9172"/>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5" name="Text Placeholder 23">
            <a:extLst>
              <a:ext uri="{FF2B5EF4-FFF2-40B4-BE49-F238E27FC236}">
                <a16:creationId xmlns:a16="http://schemas.microsoft.com/office/drawing/2014/main" id="{3CA75625-3FDB-E374-509D-3EDFDFC95B02}"/>
              </a:ext>
            </a:extLst>
          </p:cNvPr>
          <p:cNvSpPr>
            <a:spLocks noGrp="1"/>
          </p:cNvSpPr>
          <p:nvPr>
            <p:ph type="body" sz="quarter" idx="12" hasCustomPrompt="1"/>
          </p:nvPr>
        </p:nvSpPr>
        <p:spPr>
          <a:xfrm>
            <a:off x="0" y="1167757"/>
            <a:ext cx="12192000" cy="850459"/>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29" name="Text Placeholder 28">
            <a:extLst>
              <a:ext uri="{FF2B5EF4-FFF2-40B4-BE49-F238E27FC236}">
                <a16:creationId xmlns:a16="http://schemas.microsoft.com/office/drawing/2014/main" id="{CCC1EF47-0EF3-396D-DF98-7E42E19B8C97}"/>
              </a:ext>
            </a:extLst>
          </p:cNvPr>
          <p:cNvSpPr>
            <a:spLocks noGrp="1"/>
          </p:cNvSpPr>
          <p:nvPr>
            <p:ph type="body" sz="quarter" idx="20"/>
          </p:nvPr>
        </p:nvSpPr>
        <p:spPr>
          <a:xfrm>
            <a:off x="928688" y="4821239"/>
            <a:ext cx="10356851" cy="10953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lgn="ctr">
              <a:buNone/>
              <a:defRPr sz="1400">
                <a:latin typeface="Arial" panose="020B0604020202020204" pitchFamily="34" charset="0"/>
                <a:cs typeface="Arial" panose="020B0604020202020204" pitchFamily="34" charset="0"/>
              </a:defRPr>
            </a:lvl2pPr>
            <a:lvl3pPr marL="914377" indent="0" algn="ctr">
              <a:buNone/>
              <a:defRPr sz="1400">
                <a:latin typeface="Arial" panose="020B0604020202020204" pitchFamily="34" charset="0"/>
                <a:cs typeface="Arial" panose="020B0604020202020204" pitchFamily="34" charset="0"/>
              </a:defRPr>
            </a:lvl3pPr>
            <a:lvl4pPr marL="1371566" indent="0" algn="ctr">
              <a:buNone/>
              <a:defRPr sz="1400">
                <a:latin typeface="Arial" panose="020B0604020202020204" pitchFamily="34" charset="0"/>
                <a:cs typeface="Arial" panose="020B0604020202020204" pitchFamily="34" charset="0"/>
              </a:defRPr>
            </a:lvl4pPr>
            <a:lvl5pPr marL="1828754" indent="0" algn="ctr">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36" name="Picture 35">
            <a:extLst>
              <a:ext uri="{FF2B5EF4-FFF2-40B4-BE49-F238E27FC236}">
                <a16:creationId xmlns:a16="http://schemas.microsoft.com/office/drawing/2014/main" id="{000FEB7F-CABE-035C-372B-A3DA763C3CE5}"/>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17" name="Picture Placeholder 20">
            <a:extLst>
              <a:ext uri="{FF2B5EF4-FFF2-40B4-BE49-F238E27FC236}">
                <a16:creationId xmlns:a16="http://schemas.microsoft.com/office/drawing/2014/main" id="{BBF09AE2-EF06-7EAF-C583-1BF62BD7080F}"/>
              </a:ext>
            </a:extLst>
          </p:cNvPr>
          <p:cNvSpPr>
            <a:spLocks noGrp="1"/>
          </p:cNvSpPr>
          <p:nvPr>
            <p:ph type="pic" sz="quarter" idx="28" hasCustomPrompt="1"/>
          </p:nvPr>
        </p:nvSpPr>
        <p:spPr>
          <a:xfrm>
            <a:off x="9814725" y="2458890"/>
            <a:ext cx="742951" cy="742951"/>
          </a:xfrm>
          <a:prstGeom prst="rect">
            <a:avLst/>
          </a:prstGeom>
        </p:spPr>
        <p:txBody>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2" name="Text Placeholder 5">
            <a:extLst>
              <a:ext uri="{FF2B5EF4-FFF2-40B4-BE49-F238E27FC236}">
                <a16:creationId xmlns:a16="http://schemas.microsoft.com/office/drawing/2014/main" id="{99BCB666-49AB-FFC9-0BEC-00BD0C729336}"/>
              </a:ext>
            </a:extLst>
          </p:cNvPr>
          <p:cNvSpPr>
            <a:spLocks noGrp="1"/>
          </p:cNvSpPr>
          <p:nvPr>
            <p:ph type="body" sz="quarter" idx="29"/>
          </p:nvPr>
        </p:nvSpPr>
        <p:spPr>
          <a:xfrm>
            <a:off x="5878630" y="1030777"/>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6E3E0289-B87D-CB15-4228-468153FE6C29}"/>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2474126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our Points (Block)">
    <p:spTree>
      <p:nvGrpSpPr>
        <p:cNvPr id="1" name=""/>
        <p:cNvGrpSpPr/>
        <p:nvPr/>
      </p:nvGrpSpPr>
      <p:grpSpPr>
        <a:xfrm>
          <a:off x="0" y="0"/>
          <a:ext cx="0" cy="0"/>
          <a:chOff x="0" y="0"/>
          <a:chExt cx="0" cy="0"/>
        </a:xfrm>
      </p:grpSpPr>
      <p:sp>
        <p:nvSpPr>
          <p:cNvPr id="10" name="Text Placeholder 35">
            <a:extLst>
              <a:ext uri="{FF2B5EF4-FFF2-40B4-BE49-F238E27FC236}">
                <a16:creationId xmlns:a16="http://schemas.microsoft.com/office/drawing/2014/main" id="{CE07BDA1-6C67-D531-A5F7-BB57954B3964}"/>
              </a:ext>
            </a:extLst>
          </p:cNvPr>
          <p:cNvSpPr>
            <a:spLocks noGrp="1"/>
          </p:cNvSpPr>
          <p:nvPr>
            <p:ph type="body" sz="quarter" idx="29"/>
          </p:nvPr>
        </p:nvSpPr>
        <p:spPr>
          <a:xfrm>
            <a:off x="6144834" y="4079946"/>
            <a:ext cx="1947677" cy="1944676"/>
          </a:xfrm>
          <a:prstGeom prst="rect">
            <a:avLst/>
          </a:prstGeom>
          <a:solidFill>
            <a:schemeClr val="accent5"/>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8" name="Text Placeholder 35">
            <a:extLst>
              <a:ext uri="{FF2B5EF4-FFF2-40B4-BE49-F238E27FC236}">
                <a16:creationId xmlns:a16="http://schemas.microsoft.com/office/drawing/2014/main" id="{7F96E50A-59FE-9900-82DF-3D36AB3FE43A}"/>
              </a:ext>
            </a:extLst>
          </p:cNvPr>
          <p:cNvSpPr>
            <a:spLocks noGrp="1"/>
          </p:cNvSpPr>
          <p:nvPr>
            <p:ph type="body" sz="quarter" idx="28"/>
          </p:nvPr>
        </p:nvSpPr>
        <p:spPr>
          <a:xfrm>
            <a:off x="6144834" y="2048591"/>
            <a:ext cx="1947677" cy="1944676"/>
          </a:xfrm>
          <a:prstGeom prst="rect">
            <a:avLst/>
          </a:prstGeom>
          <a:solidFill>
            <a:schemeClr val="accent3"/>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34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5" name="Text Placeholder 23">
            <a:extLst>
              <a:ext uri="{FF2B5EF4-FFF2-40B4-BE49-F238E27FC236}">
                <a16:creationId xmlns:a16="http://schemas.microsoft.com/office/drawing/2014/main" id="{3CA75625-3FDB-E374-509D-3EDFDFC95B02}"/>
              </a:ext>
            </a:extLst>
          </p:cNvPr>
          <p:cNvSpPr>
            <a:spLocks noGrp="1"/>
          </p:cNvSpPr>
          <p:nvPr>
            <p:ph type="body" sz="quarter" idx="12" hasCustomPrompt="1"/>
          </p:nvPr>
        </p:nvSpPr>
        <p:spPr>
          <a:xfrm>
            <a:off x="0" y="1167757"/>
            <a:ext cx="12192000" cy="753641"/>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5" name="Content Placeholder 3">
            <a:extLst>
              <a:ext uri="{FF2B5EF4-FFF2-40B4-BE49-F238E27FC236}">
                <a16:creationId xmlns:a16="http://schemas.microsoft.com/office/drawing/2014/main" id="{6AAB895E-7B02-7778-4E15-9C321EDE0329}"/>
              </a:ext>
            </a:extLst>
          </p:cNvPr>
          <p:cNvSpPr txBox="1">
            <a:spLocks/>
          </p:cNvSpPr>
          <p:nvPr/>
        </p:nvSpPr>
        <p:spPr>
          <a:xfrm>
            <a:off x="4126071" y="2044439"/>
            <a:ext cx="1936069" cy="1936071"/>
          </a:xfrm>
          <a:prstGeom prst="rect">
            <a:avLst/>
          </a:prstGeom>
          <a:solidFill>
            <a:schemeClr val="tx2"/>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cs typeface="Arial" panose="020B0604020202020204" pitchFamily="34" charset="0"/>
            </a:endParaRPr>
          </a:p>
        </p:txBody>
      </p:sp>
      <p:sp>
        <p:nvSpPr>
          <p:cNvPr id="27" name="Title 1">
            <a:extLst>
              <a:ext uri="{FF2B5EF4-FFF2-40B4-BE49-F238E27FC236}">
                <a16:creationId xmlns:a16="http://schemas.microsoft.com/office/drawing/2014/main" id="{CC753DEA-97D9-FCC1-9A25-468B771EB03E}"/>
              </a:ext>
            </a:extLst>
          </p:cNvPr>
          <p:cNvSpPr txBox="1">
            <a:spLocks/>
          </p:cNvSpPr>
          <p:nvPr userDrawn="1"/>
        </p:nvSpPr>
        <p:spPr>
          <a:xfrm>
            <a:off x="4126070" y="2044439"/>
            <a:ext cx="1936069" cy="193607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28" name="Title 1">
            <a:extLst>
              <a:ext uri="{FF2B5EF4-FFF2-40B4-BE49-F238E27FC236}">
                <a16:creationId xmlns:a16="http://schemas.microsoft.com/office/drawing/2014/main" id="{D12ADCE4-7B3A-22D0-300E-9E18913A4752}"/>
              </a:ext>
            </a:extLst>
          </p:cNvPr>
          <p:cNvSpPr txBox="1">
            <a:spLocks/>
          </p:cNvSpPr>
          <p:nvPr userDrawn="1"/>
        </p:nvSpPr>
        <p:spPr>
          <a:xfrm>
            <a:off x="6134207" y="2044440"/>
            <a:ext cx="1936071" cy="191022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29" name="Title 1">
            <a:extLst>
              <a:ext uri="{FF2B5EF4-FFF2-40B4-BE49-F238E27FC236}">
                <a16:creationId xmlns:a16="http://schemas.microsoft.com/office/drawing/2014/main" id="{13A422F3-AFDD-069F-D8D5-98B2884E662E}"/>
              </a:ext>
            </a:extLst>
          </p:cNvPr>
          <p:cNvSpPr txBox="1">
            <a:spLocks/>
          </p:cNvSpPr>
          <p:nvPr userDrawn="1"/>
        </p:nvSpPr>
        <p:spPr>
          <a:xfrm>
            <a:off x="6147639" y="4077765"/>
            <a:ext cx="1936071" cy="1955835"/>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30" name="Title 1">
            <a:extLst>
              <a:ext uri="{FF2B5EF4-FFF2-40B4-BE49-F238E27FC236}">
                <a16:creationId xmlns:a16="http://schemas.microsoft.com/office/drawing/2014/main" id="{49652EED-352E-3D57-C6AC-5B7FCAF87D31}"/>
              </a:ext>
            </a:extLst>
          </p:cNvPr>
          <p:cNvSpPr txBox="1">
            <a:spLocks/>
          </p:cNvSpPr>
          <p:nvPr userDrawn="1"/>
        </p:nvSpPr>
        <p:spPr>
          <a:xfrm>
            <a:off x="4126070" y="4077766"/>
            <a:ext cx="1936069" cy="193607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36" name="Text Placeholder 35">
            <a:extLst>
              <a:ext uri="{FF2B5EF4-FFF2-40B4-BE49-F238E27FC236}">
                <a16:creationId xmlns:a16="http://schemas.microsoft.com/office/drawing/2014/main" id="{0FF7F12A-4ECF-38E5-C007-225A1EA834D5}"/>
              </a:ext>
            </a:extLst>
          </p:cNvPr>
          <p:cNvSpPr>
            <a:spLocks noGrp="1"/>
          </p:cNvSpPr>
          <p:nvPr userDrawn="1">
            <p:ph type="body" sz="quarter" idx="15"/>
          </p:nvPr>
        </p:nvSpPr>
        <p:spPr>
          <a:xfrm>
            <a:off x="4125650" y="2044701"/>
            <a:ext cx="1936751" cy="1935163"/>
          </a:xfrm>
          <a:prstGeom prst="rect">
            <a:avLst/>
          </a:prstGeom>
        </p:spPr>
        <p:txBody>
          <a:bodyPr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pic>
        <p:nvPicPr>
          <p:cNvPr id="41" name="Picture 40">
            <a:extLst>
              <a:ext uri="{FF2B5EF4-FFF2-40B4-BE49-F238E27FC236}">
                <a16:creationId xmlns:a16="http://schemas.microsoft.com/office/drawing/2014/main" id="{11D8AF49-318C-EA38-F821-C311DF505A6A}"/>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7" name="Text Placeholder 35">
            <a:extLst>
              <a:ext uri="{FF2B5EF4-FFF2-40B4-BE49-F238E27FC236}">
                <a16:creationId xmlns:a16="http://schemas.microsoft.com/office/drawing/2014/main" id="{740B3B79-24F3-649B-2A6B-A365B0548DCF}"/>
              </a:ext>
            </a:extLst>
          </p:cNvPr>
          <p:cNvSpPr>
            <a:spLocks noGrp="1"/>
          </p:cNvSpPr>
          <p:nvPr userDrawn="1">
            <p:ph type="body" sz="quarter" idx="27"/>
          </p:nvPr>
        </p:nvSpPr>
        <p:spPr>
          <a:xfrm>
            <a:off x="4109618" y="2048591"/>
            <a:ext cx="1947677" cy="1944676"/>
          </a:xfrm>
          <a:prstGeom prst="rect">
            <a:avLst/>
          </a:prstGeom>
          <a:solidFill>
            <a:schemeClr val="tx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1" name="Text Placeholder 35">
            <a:extLst>
              <a:ext uri="{FF2B5EF4-FFF2-40B4-BE49-F238E27FC236}">
                <a16:creationId xmlns:a16="http://schemas.microsoft.com/office/drawing/2014/main" id="{D295E785-F11E-889F-AE63-8200EFF5CDD9}"/>
              </a:ext>
            </a:extLst>
          </p:cNvPr>
          <p:cNvSpPr>
            <a:spLocks noGrp="1"/>
          </p:cNvSpPr>
          <p:nvPr>
            <p:ph type="body" sz="quarter" idx="30"/>
          </p:nvPr>
        </p:nvSpPr>
        <p:spPr>
          <a:xfrm>
            <a:off x="4109618" y="4079946"/>
            <a:ext cx="1947677" cy="1944676"/>
          </a:xfrm>
          <a:prstGeom prst="rect">
            <a:avLst/>
          </a:prstGeom>
          <a:solidFill>
            <a:schemeClr val="accent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3" name="Text Placeholder 5">
            <a:extLst>
              <a:ext uri="{FF2B5EF4-FFF2-40B4-BE49-F238E27FC236}">
                <a16:creationId xmlns:a16="http://schemas.microsoft.com/office/drawing/2014/main" id="{DD398402-280A-7A12-6485-7ECE403786E0}"/>
              </a:ext>
            </a:extLst>
          </p:cNvPr>
          <p:cNvSpPr>
            <a:spLocks noGrp="1"/>
          </p:cNvSpPr>
          <p:nvPr>
            <p:ph type="body" sz="quarter" idx="31"/>
          </p:nvPr>
        </p:nvSpPr>
        <p:spPr>
          <a:xfrm>
            <a:off x="5878630" y="1030777"/>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059E571D-AAB5-71F5-97E7-F9CB9F4FDC47}"/>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527633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Section 11">
    <p:bg>
      <p:bgPr>
        <a:solidFill>
          <a:srgbClr val="009E9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6" y="2655870"/>
            <a:ext cx="7413625" cy="649366"/>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1"/>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6" name="Text Placeholder 5">
            <a:extLst>
              <a:ext uri="{FF2B5EF4-FFF2-40B4-BE49-F238E27FC236}">
                <a16:creationId xmlns:a16="http://schemas.microsoft.com/office/drawing/2014/main" id="{39F54498-A18D-8855-3F43-A1E42C8ED2E3}"/>
              </a:ext>
            </a:extLst>
          </p:cNvPr>
          <p:cNvSpPr>
            <a:spLocks noGrp="1"/>
          </p:cNvSpPr>
          <p:nvPr>
            <p:ph type="body" sz="quarter" idx="20"/>
          </p:nvPr>
        </p:nvSpPr>
        <p:spPr>
          <a:xfrm>
            <a:off x="5876730" y="3475093"/>
            <a:ext cx="439737" cy="36576"/>
          </a:xfrm>
          <a:prstGeom prst="rect">
            <a:avLst/>
          </a:prstGeom>
          <a:solidFill>
            <a:srgbClr val="009E9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03FF289A-AE4A-DEC8-5A3D-43EA1F5C91D2}"/>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9894817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our Points (Block) 2">
    <p:spTree>
      <p:nvGrpSpPr>
        <p:cNvPr id="1" name=""/>
        <p:cNvGrpSpPr/>
        <p:nvPr/>
      </p:nvGrpSpPr>
      <p:grpSpPr>
        <a:xfrm>
          <a:off x="0" y="0"/>
          <a:ext cx="0" cy="0"/>
          <a:chOff x="0" y="0"/>
          <a:chExt cx="0" cy="0"/>
        </a:xfrm>
      </p:grpSpPr>
      <p:sp>
        <p:nvSpPr>
          <p:cNvPr id="10" name="Text Placeholder 35">
            <a:extLst>
              <a:ext uri="{FF2B5EF4-FFF2-40B4-BE49-F238E27FC236}">
                <a16:creationId xmlns:a16="http://schemas.microsoft.com/office/drawing/2014/main" id="{CE07BDA1-6C67-D531-A5F7-BB57954B3964}"/>
              </a:ext>
            </a:extLst>
          </p:cNvPr>
          <p:cNvSpPr>
            <a:spLocks noGrp="1"/>
          </p:cNvSpPr>
          <p:nvPr>
            <p:ph type="body" sz="quarter" idx="29"/>
          </p:nvPr>
        </p:nvSpPr>
        <p:spPr>
          <a:xfrm>
            <a:off x="6144834" y="4079946"/>
            <a:ext cx="1947677" cy="1944676"/>
          </a:xfrm>
          <a:prstGeom prst="rect">
            <a:avLst/>
          </a:prstGeom>
          <a:solidFill>
            <a:srgbClr val="87235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8" name="Text Placeholder 35">
            <a:extLst>
              <a:ext uri="{FF2B5EF4-FFF2-40B4-BE49-F238E27FC236}">
                <a16:creationId xmlns:a16="http://schemas.microsoft.com/office/drawing/2014/main" id="{7F96E50A-59FE-9900-82DF-3D36AB3FE43A}"/>
              </a:ext>
            </a:extLst>
          </p:cNvPr>
          <p:cNvSpPr>
            <a:spLocks noGrp="1"/>
          </p:cNvSpPr>
          <p:nvPr>
            <p:ph type="body" sz="quarter" idx="28"/>
          </p:nvPr>
        </p:nvSpPr>
        <p:spPr>
          <a:xfrm>
            <a:off x="6144834" y="2048591"/>
            <a:ext cx="1947677" cy="1944676"/>
          </a:xfrm>
          <a:prstGeom prst="rect">
            <a:avLst/>
          </a:prstGeom>
          <a:solidFill>
            <a:schemeClr val="accent5"/>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34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5" name="Text Placeholder 23">
            <a:extLst>
              <a:ext uri="{FF2B5EF4-FFF2-40B4-BE49-F238E27FC236}">
                <a16:creationId xmlns:a16="http://schemas.microsoft.com/office/drawing/2014/main" id="{3CA75625-3FDB-E374-509D-3EDFDFC95B02}"/>
              </a:ext>
            </a:extLst>
          </p:cNvPr>
          <p:cNvSpPr>
            <a:spLocks noGrp="1"/>
          </p:cNvSpPr>
          <p:nvPr>
            <p:ph type="body" sz="quarter" idx="12" hasCustomPrompt="1"/>
          </p:nvPr>
        </p:nvSpPr>
        <p:spPr>
          <a:xfrm>
            <a:off x="0" y="1167757"/>
            <a:ext cx="12192000" cy="753641"/>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5" name="Content Placeholder 3">
            <a:extLst>
              <a:ext uri="{FF2B5EF4-FFF2-40B4-BE49-F238E27FC236}">
                <a16:creationId xmlns:a16="http://schemas.microsoft.com/office/drawing/2014/main" id="{6AAB895E-7B02-7778-4E15-9C321EDE0329}"/>
              </a:ext>
            </a:extLst>
          </p:cNvPr>
          <p:cNvSpPr txBox="1">
            <a:spLocks/>
          </p:cNvSpPr>
          <p:nvPr/>
        </p:nvSpPr>
        <p:spPr>
          <a:xfrm>
            <a:off x="4126071" y="2044439"/>
            <a:ext cx="1936069" cy="1936071"/>
          </a:xfrm>
          <a:prstGeom prst="rect">
            <a:avLst/>
          </a:prstGeom>
          <a:solidFill>
            <a:schemeClr val="tx2"/>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cs typeface="Arial" panose="020B0604020202020204" pitchFamily="34" charset="0"/>
            </a:endParaRPr>
          </a:p>
        </p:txBody>
      </p:sp>
      <p:sp>
        <p:nvSpPr>
          <p:cNvPr id="27" name="Title 1">
            <a:extLst>
              <a:ext uri="{FF2B5EF4-FFF2-40B4-BE49-F238E27FC236}">
                <a16:creationId xmlns:a16="http://schemas.microsoft.com/office/drawing/2014/main" id="{CC753DEA-97D9-FCC1-9A25-468B771EB03E}"/>
              </a:ext>
            </a:extLst>
          </p:cNvPr>
          <p:cNvSpPr txBox="1">
            <a:spLocks/>
          </p:cNvSpPr>
          <p:nvPr userDrawn="1"/>
        </p:nvSpPr>
        <p:spPr>
          <a:xfrm>
            <a:off x="4126070" y="2044439"/>
            <a:ext cx="1936069" cy="193607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28" name="Title 1">
            <a:extLst>
              <a:ext uri="{FF2B5EF4-FFF2-40B4-BE49-F238E27FC236}">
                <a16:creationId xmlns:a16="http://schemas.microsoft.com/office/drawing/2014/main" id="{D12ADCE4-7B3A-22D0-300E-9E18913A4752}"/>
              </a:ext>
            </a:extLst>
          </p:cNvPr>
          <p:cNvSpPr txBox="1">
            <a:spLocks/>
          </p:cNvSpPr>
          <p:nvPr userDrawn="1"/>
        </p:nvSpPr>
        <p:spPr>
          <a:xfrm>
            <a:off x="6134207" y="2044440"/>
            <a:ext cx="1936071" cy="191022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29" name="Title 1">
            <a:extLst>
              <a:ext uri="{FF2B5EF4-FFF2-40B4-BE49-F238E27FC236}">
                <a16:creationId xmlns:a16="http://schemas.microsoft.com/office/drawing/2014/main" id="{13A422F3-AFDD-069F-D8D5-98B2884E662E}"/>
              </a:ext>
            </a:extLst>
          </p:cNvPr>
          <p:cNvSpPr txBox="1">
            <a:spLocks/>
          </p:cNvSpPr>
          <p:nvPr userDrawn="1"/>
        </p:nvSpPr>
        <p:spPr>
          <a:xfrm>
            <a:off x="6147639" y="4077765"/>
            <a:ext cx="1936071" cy="1955835"/>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30" name="Title 1">
            <a:extLst>
              <a:ext uri="{FF2B5EF4-FFF2-40B4-BE49-F238E27FC236}">
                <a16:creationId xmlns:a16="http://schemas.microsoft.com/office/drawing/2014/main" id="{49652EED-352E-3D57-C6AC-5B7FCAF87D31}"/>
              </a:ext>
            </a:extLst>
          </p:cNvPr>
          <p:cNvSpPr txBox="1">
            <a:spLocks/>
          </p:cNvSpPr>
          <p:nvPr userDrawn="1"/>
        </p:nvSpPr>
        <p:spPr>
          <a:xfrm>
            <a:off x="4126070" y="4077766"/>
            <a:ext cx="1936069" cy="193607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36" name="Text Placeholder 35">
            <a:extLst>
              <a:ext uri="{FF2B5EF4-FFF2-40B4-BE49-F238E27FC236}">
                <a16:creationId xmlns:a16="http://schemas.microsoft.com/office/drawing/2014/main" id="{0FF7F12A-4ECF-38E5-C007-225A1EA834D5}"/>
              </a:ext>
            </a:extLst>
          </p:cNvPr>
          <p:cNvSpPr>
            <a:spLocks noGrp="1"/>
          </p:cNvSpPr>
          <p:nvPr userDrawn="1">
            <p:ph type="body" sz="quarter" idx="15"/>
          </p:nvPr>
        </p:nvSpPr>
        <p:spPr>
          <a:xfrm>
            <a:off x="4125650" y="2044701"/>
            <a:ext cx="1936751" cy="1935163"/>
          </a:xfrm>
          <a:prstGeom prst="rect">
            <a:avLst/>
          </a:prstGeom>
        </p:spPr>
        <p:txBody>
          <a:bodyPr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pic>
        <p:nvPicPr>
          <p:cNvPr id="41" name="Picture 40">
            <a:extLst>
              <a:ext uri="{FF2B5EF4-FFF2-40B4-BE49-F238E27FC236}">
                <a16:creationId xmlns:a16="http://schemas.microsoft.com/office/drawing/2014/main" id="{11D8AF49-318C-EA38-F821-C311DF505A6A}"/>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7" name="Text Placeholder 35">
            <a:extLst>
              <a:ext uri="{FF2B5EF4-FFF2-40B4-BE49-F238E27FC236}">
                <a16:creationId xmlns:a16="http://schemas.microsoft.com/office/drawing/2014/main" id="{740B3B79-24F3-649B-2A6B-A365B0548DCF}"/>
              </a:ext>
            </a:extLst>
          </p:cNvPr>
          <p:cNvSpPr>
            <a:spLocks noGrp="1"/>
          </p:cNvSpPr>
          <p:nvPr userDrawn="1">
            <p:ph type="body" sz="quarter" idx="27"/>
          </p:nvPr>
        </p:nvSpPr>
        <p:spPr>
          <a:xfrm>
            <a:off x="4109618" y="2048591"/>
            <a:ext cx="1947677" cy="1944676"/>
          </a:xfrm>
          <a:prstGeom prst="rect">
            <a:avLst/>
          </a:prstGeom>
          <a:solidFill>
            <a:srgbClr val="F26030"/>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1" name="Text Placeholder 35">
            <a:extLst>
              <a:ext uri="{FF2B5EF4-FFF2-40B4-BE49-F238E27FC236}">
                <a16:creationId xmlns:a16="http://schemas.microsoft.com/office/drawing/2014/main" id="{D295E785-F11E-889F-AE63-8200EFF5CDD9}"/>
              </a:ext>
            </a:extLst>
          </p:cNvPr>
          <p:cNvSpPr>
            <a:spLocks noGrp="1"/>
          </p:cNvSpPr>
          <p:nvPr>
            <p:ph type="body" sz="quarter" idx="30"/>
          </p:nvPr>
        </p:nvSpPr>
        <p:spPr>
          <a:xfrm>
            <a:off x="4109618" y="4079946"/>
            <a:ext cx="1947677" cy="1944676"/>
          </a:xfrm>
          <a:prstGeom prst="rect">
            <a:avLst/>
          </a:prstGeom>
          <a:solidFill>
            <a:srgbClr val="5F2E93"/>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 name="Text Placeholder 5">
            <a:extLst>
              <a:ext uri="{FF2B5EF4-FFF2-40B4-BE49-F238E27FC236}">
                <a16:creationId xmlns:a16="http://schemas.microsoft.com/office/drawing/2014/main" id="{E7FA0802-B78E-9C72-43F1-94212E1B0225}"/>
              </a:ext>
            </a:extLst>
          </p:cNvPr>
          <p:cNvSpPr>
            <a:spLocks noGrp="1"/>
          </p:cNvSpPr>
          <p:nvPr>
            <p:ph type="body" sz="quarter" idx="31"/>
          </p:nvPr>
        </p:nvSpPr>
        <p:spPr>
          <a:xfrm>
            <a:off x="5878630" y="1030777"/>
            <a:ext cx="439737" cy="36576"/>
          </a:xfrm>
          <a:prstGeom prst="rect">
            <a:avLst/>
          </a:prstGeom>
          <a:solidFill>
            <a:srgbClr val="F26030"/>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4E65F7EB-DC47-8772-EFA6-E2A7B4FD0D0D}"/>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1615320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our Points (Block) 3">
    <p:spTree>
      <p:nvGrpSpPr>
        <p:cNvPr id="1" name=""/>
        <p:cNvGrpSpPr/>
        <p:nvPr/>
      </p:nvGrpSpPr>
      <p:grpSpPr>
        <a:xfrm>
          <a:off x="0" y="0"/>
          <a:ext cx="0" cy="0"/>
          <a:chOff x="0" y="0"/>
          <a:chExt cx="0" cy="0"/>
        </a:xfrm>
      </p:grpSpPr>
      <p:sp>
        <p:nvSpPr>
          <p:cNvPr id="10" name="Text Placeholder 35">
            <a:extLst>
              <a:ext uri="{FF2B5EF4-FFF2-40B4-BE49-F238E27FC236}">
                <a16:creationId xmlns:a16="http://schemas.microsoft.com/office/drawing/2014/main" id="{CE07BDA1-6C67-D531-A5F7-BB57954B3964}"/>
              </a:ext>
            </a:extLst>
          </p:cNvPr>
          <p:cNvSpPr>
            <a:spLocks noGrp="1"/>
          </p:cNvSpPr>
          <p:nvPr>
            <p:ph type="body" sz="quarter" idx="29"/>
          </p:nvPr>
        </p:nvSpPr>
        <p:spPr>
          <a:xfrm>
            <a:off x="6144834" y="4079946"/>
            <a:ext cx="1947677" cy="1944676"/>
          </a:xfrm>
          <a:prstGeom prst="rect">
            <a:avLst/>
          </a:prstGeom>
          <a:solidFill>
            <a:schemeClr val="accent1"/>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8" name="Text Placeholder 35">
            <a:extLst>
              <a:ext uri="{FF2B5EF4-FFF2-40B4-BE49-F238E27FC236}">
                <a16:creationId xmlns:a16="http://schemas.microsoft.com/office/drawing/2014/main" id="{7F96E50A-59FE-9900-82DF-3D36AB3FE43A}"/>
              </a:ext>
            </a:extLst>
          </p:cNvPr>
          <p:cNvSpPr>
            <a:spLocks noGrp="1"/>
          </p:cNvSpPr>
          <p:nvPr>
            <p:ph type="body" sz="quarter" idx="28"/>
          </p:nvPr>
        </p:nvSpPr>
        <p:spPr>
          <a:xfrm>
            <a:off x="6144834" y="2048591"/>
            <a:ext cx="1947677" cy="1944676"/>
          </a:xfrm>
          <a:prstGeom prst="rect">
            <a:avLst/>
          </a:prstGeom>
          <a:solidFill>
            <a:srgbClr val="00AA44"/>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34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5" name="Text Placeholder 23">
            <a:extLst>
              <a:ext uri="{FF2B5EF4-FFF2-40B4-BE49-F238E27FC236}">
                <a16:creationId xmlns:a16="http://schemas.microsoft.com/office/drawing/2014/main" id="{3CA75625-3FDB-E374-509D-3EDFDFC95B02}"/>
              </a:ext>
            </a:extLst>
          </p:cNvPr>
          <p:cNvSpPr>
            <a:spLocks noGrp="1"/>
          </p:cNvSpPr>
          <p:nvPr>
            <p:ph type="body" sz="quarter" idx="12" hasCustomPrompt="1"/>
          </p:nvPr>
        </p:nvSpPr>
        <p:spPr>
          <a:xfrm>
            <a:off x="0" y="1167757"/>
            <a:ext cx="12192000" cy="753641"/>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5" name="Content Placeholder 3">
            <a:extLst>
              <a:ext uri="{FF2B5EF4-FFF2-40B4-BE49-F238E27FC236}">
                <a16:creationId xmlns:a16="http://schemas.microsoft.com/office/drawing/2014/main" id="{6AAB895E-7B02-7778-4E15-9C321EDE0329}"/>
              </a:ext>
            </a:extLst>
          </p:cNvPr>
          <p:cNvSpPr txBox="1">
            <a:spLocks/>
          </p:cNvSpPr>
          <p:nvPr/>
        </p:nvSpPr>
        <p:spPr>
          <a:xfrm>
            <a:off x="4126071" y="2044439"/>
            <a:ext cx="1936069" cy="1936071"/>
          </a:xfrm>
          <a:prstGeom prst="rect">
            <a:avLst/>
          </a:prstGeom>
          <a:solidFill>
            <a:schemeClr val="tx2"/>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cs typeface="Arial" panose="020B0604020202020204" pitchFamily="34" charset="0"/>
            </a:endParaRPr>
          </a:p>
        </p:txBody>
      </p:sp>
      <p:sp>
        <p:nvSpPr>
          <p:cNvPr id="27" name="Title 1">
            <a:extLst>
              <a:ext uri="{FF2B5EF4-FFF2-40B4-BE49-F238E27FC236}">
                <a16:creationId xmlns:a16="http://schemas.microsoft.com/office/drawing/2014/main" id="{CC753DEA-97D9-FCC1-9A25-468B771EB03E}"/>
              </a:ext>
            </a:extLst>
          </p:cNvPr>
          <p:cNvSpPr txBox="1">
            <a:spLocks/>
          </p:cNvSpPr>
          <p:nvPr userDrawn="1"/>
        </p:nvSpPr>
        <p:spPr>
          <a:xfrm>
            <a:off x="4126070" y="2044439"/>
            <a:ext cx="1936069" cy="193607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28" name="Title 1">
            <a:extLst>
              <a:ext uri="{FF2B5EF4-FFF2-40B4-BE49-F238E27FC236}">
                <a16:creationId xmlns:a16="http://schemas.microsoft.com/office/drawing/2014/main" id="{D12ADCE4-7B3A-22D0-300E-9E18913A4752}"/>
              </a:ext>
            </a:extLst>
          </p:cNvPr>
          <p:cNvSpPr txBox="1">
            <a:spLocks/>
          </p:cNvSpPr>
          <p:nvPr userDrawn="1"/>
        </p:nvSpPr>
        <p:spPr>
          <a:xfrm>
            <a:off x="6134207" y="2044440"/>
            <a:ext cx="1936071" cy="191022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29" name="Title 1">
            <a:extLst>
              <a:ext uri="{FF2B5EF4-FFF2-40B4-BE49-F238E27FC236}">
                <a16:creationId xmlns:a16="http://schemas.microsoft.com/office/drawing/2014/main" id="{13A422F3-AFDD-069F-D8D5-98B2884E662E}"/>
              </a:ext>
            </a:extLst>
          </p:cNvPr>
          <p:cNvSpPr txBox="1">
            <a:spLocks/>
          </p:cNvSpPr>
          <p:nvPr userDrawn="1"/>
        </p:nvSpPr>
        <p:spPr>
          <a:xfrm>
            <a:off x="6147639" y="4077765"/>
            <a:ext cx="1936071" cy="1955835"/>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30" name="Title 1">
            <a:extLst>
              <a:ext uri="{FF2B5EF4-FFF2-40B4-BE49-F238E27FC236}">
                <a16:creationId xmlns:a16="http://schemas.microsoft.com/office/drawing/2014/main" id="{49652EED-352E-3D57-C6AC-5B7FCAF87D31}"/>
              </a:ext>
            </a:extLst>
          </p:cNvPr>
          <p:cNvSpPr txBox="1">
            <a:spLocks/>
          </p:cNvSpPr>
          <p:nvPr userDrawn="1"/>
        </p:nvSpPr>
        <p:spPr>
          <a:xfrm>
            <a:off x="4126070" y="4077766"/>
            <a:ext cx="1936069" cy="193607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36" name="Text Placeholder 35">
            <a:extLst>
              <a:ext uri="{FF2B5EF4-FFF2-40B4-BE49-F238E27FC236}">
                <a16:creationId xmlns:a16="http://schemas.microsoft.com/office/drawing/2014/main" id="{0FF7F12A-4ECF-38E5-C007-225A1EA834D5}"/>
              </a:ext>
            </a:extLst>
          </p:cNvPr>
          <p:cNvSpPr>
            <a:spLocks noGrp="1"/>
          </p:cNvSpPr>
          <p:nvPr userDrawn="1">
            <p:ph type="body" sz="quarter" idx="15"/>
          </p:nvPr>
        </p:nvSpPr>
        <p:spPr>
          <a:xfrm>
            <a:off x="4125650" y="2044701"/>
            <a:ext cx="1936751" cy="1935163"/>
          </a:xfrm>
          <a:prstGeom prst="rect">
            <a:avLst/>
          </a:prstGeom>
        </p:spPr>
        <p:txBody>
          <a:bodyPr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pic>
        <p:nvPicPr>
          <p:cNvPr id="41" name="Picture 40">
            <a:extLst>
              <a:ext uri="{FF2B5EF4-FFF2-40B4-BE49-F238E27FC236}">
                <a16:creationId xmlns:a16="http://schemas.microsoft.com/office/drawing/2014/main" id="{11D8AF49-318C-EA38-F821-C311DF505A6A}"/>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7" name="Text Placeholder 35">
            <a:extLst>
              <a:ext uri="{FF2B5EF4-FFF2-40B4-BE49-F238E27FC236}">
                <a16:creationId xmlns:a16="http://schemas.microsoft.com/office/drawing/2014/main" id="{740B3B79-24F3-649B-2A6B-A365B0548DCF}"/>
              </a:ext>
            </a:extLst>
          </p:cNvPr>
          <p:cNvSpPr>
            <a:spLocks noGrp="1"/>
          </p:cNvSpPr>
          <p:nvPr userDrawn="1">
            <p:ph type="body" sz="quarter" idx="27"/>
          </p:nvPr>
        </p:nvSpPr>
        <p:spPr>
          <a:xfrm>
            <a:off x="4109618" y="2048591"/>
            <a:ext cx="1947677" cy="1944676"/>
          </a:xfrm>
          <a:prstGeom prst="rect">
            <a:avLst/>
          </a:prstGeom>
          <a:solidFill>
            <a:srgbClr val="87C700"/>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1" name="Text Placeholder 35">
            <a:extLst>
              <a:ext uri="{FF2B5EF4-FFF2-40B4-BE49-F238E27FC236}">
                <a16:creationId xmlns:a16="http://schemas.microsoft.com/office/drawing/2014/main" id="{D295E785-F11E-889F-AE63-8200EFF5CDD9}"/>
              </a:ext>
            </a:extLst>
          </p:cNvPr>
          <p:cNvSpPr>
            <a:spLocks noGrp="1"/>
          </p:cNvSpPr>
          <p:nvPr>
            <p:ph type="body" sz="quarter" idx="30"/>
          </p:nvPr>
        </p:nvSpPr>
        <p:spPr>
          <a:xfrm>
            <a:off x="4109618" y="4079946"/>
            <a:ext cx="1947677" cy="1944676"/>
          </a:xfrm>
          <a:prstGeom prst="rect">
            <a:avLst/>
          </a:prstGeom>
          <a:solidFill>
            <a:srgbClr val="009E96"/>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 name="Text Placeholder 5">
            <a:extLst>
              <a:ext uri="{FF2B5EF4-FFF2-40B4-BE49-F238E27FC236}">
                <a16:creationId xmlns:a16="http://schemas.microsoft.com/office/drawing/2014/main" id="{AC3374FC-E9A8-A240-1DC3-03966062082B}"/>
              </a:ext>
            </a:extLst>
          </p:cNvPr>
          <p:cNvSpPr>
            <a:spLocks noGrp="1"/>
          </p:cNvSpPr>
          <p:nvPr>
            <p:ph type="body" sz="quarter" idx="31"/>
          </p:nvPr>
        </p:nvSpPr>
        <p:spPr>
          <a:xfrm>
            <a:off x="5878630" y="1030777"/>
            <a:ext cx="439737" cy="36576"/>
          </a:xfrm>
          <a:prstGeom prst="rect">
            <a:avLst/>
          </a:prstGeom>
          <a:solidFill>
            <a:srgbClr val="00AA4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511521DA-6AF0-E2B6-E8E7-64D2B5182778}"/>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6758379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our Points &amp; Text">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8" name="Text Placeholder 23">
            <a:extLst>
              <a:ext uri="{FF2B5EF4-FFF2-40B4-BE49-F238E27FC236}">
                <a16:creationId xmlns:a16="http://schemas.microsoft.com/office/drawing/2014/main" id="{813781E2-8288-75CB-5F9F-81789265A7C3}"/>
              </a:ext>
            </a:extLst>
          </p:cNvPr>
          <p:cNvSpPr>
            <a:spLocks noGrp="1"/>
          </p:cNvSpPr>
          <p:nvPr>
            <p:ph type="body" sz="quarter" idx="12" hasCustomPrompt="1"/>
          </p:nvPr>
        </p:nvSpPr>
        <p:spPr>
          <a:xfrm>
            <a:off x="727787" y="503702"/>
            <a:ext cx="8651740" cy="649367"/>
          </a:xfrm>
          <a:prstGeom prst="rect">
            <a:avLst/>
          </a:prstGeom>
        </p:spPr>
        <p:txBody>
          <a:bodyPr/>
          <a:lstStyle>
            <a:lvl1pPr marL="0" indent="0" algn="l">
              <a:buNone/>
              <a:defRPr sz="4800" b="0">
                <a:solidFill>
                  <a:schemeClr val="accent5"/>
                </a:solidFill>
              </a:defRPr>
            </a:lvl1pPr>
          </a:lstStyle>
          <a:p>
            <a:pPr lvl="0"/>
            <a:r>
              <a:rPr lang="en-US" dirty="0"/>
              <a:t>Placeholder for a Title Here</a:t>
            </a:r>
          </a:p>
        </p:txBody>
      </p:sp>
      <p:sp>
        <p:nvSpPr>
          <p:cNvPr id="13" name="Text Placeholder 12">
            <a:extLst>
              <a:ext uri="{FF2B5EF4-FFF2-40B4-BE49-F238E27FC236}">
                <a16:creationId xmlns:a16="http://schemas.microsoft.com/office/drawing/2014/main" id="{9FAF1396-B236-59EC-7265-34688CFDE934}"/>
              </a:ext>
            </a:extLst>
          </p:cNvPr>
          <p:cNvSpPr>
            <a:spLocks noGrp="1"/>
          </p:cNvSpPr>
          <p:nvPr>
            <p:ph type="body" sz="quarter" idx="19" hasCustomPrompt="1"/>
          </p:nvPr>
        </p:nvSpPr>
        <p:spPr>
          <a:xfrm>
            <a:off x="727076" y="1783654"/>
            <a:ext cx="5402263" cy="1133719"/>
          </a:xfrm>
          <a:prstGeom prst="rect">
            <a:avLst/>
          </a:prstGeom>
        </p:spPr>
        <p:txBody>
          <a:bodyPr/>
          <a:lstStyle>
            <a:lvl1pPr marL="0" indent="0">
              <a:buClr>
                <a:schemeClr val="tx2"/>
              </a:buClr>
              <a:buFont typeface="Wingdings" pitchFamily="2" charset="2"/>
              <a:buNone/>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Lorem ipsum dolor sit amet, </a:t>
            </a:r>
            <a:r>
              <a:rPr lang="en-US" dirty="0" err="1"/>
              <a:t>consectetur</a:t>
            </a:r>
            <a:r>
              <a:rPr lang="en-US" dirty="0"/>
              <a:t> adipiscing elit. </a:t>
            </a:r>
            <a:r>
              <a:rPr lang="en-US" dirty="0" err="1"/>
              <a:t>Pellentesque</a:t>
            </a:r>
            <a:r>
              <a:rPr lang="en-US" dirty="0"/>
              <a:t> </a:t>
            </a:r>
            <a:r>
              <a:rPr lang="en-US" dirty="0" err="1"/>
              <a:t>luctus</a:t>
            </a:r>
            <a:r>
              <a:rPr lang="en-US" dirty="0"/>
              <a:t>, </a:t>
            </a:r>
            <a:r>
              <a:rPr lang="en-US" dirty="0" err="1"/>
              <a:t>sapien</a:t>
            </a:r>
            <a:r>
              <a:rPr lang="en-US" dirty="0"/>
              <a:t> et </a:t>
            </a:r>
            <a:r>
              <a:rPr lang="en-US" dirty="0" err="1"/>
              <a:t>suscipit</a:t>
            </a:r>
            <a:r>
              <a:rPr lang="en-US" dirty="0"/>
              <a:t> </a:t>
            </a:r>
            <a:r>
              <a:rPr lang="en-US" dirty="0" err="1"/>
              <a:t>ultricies</a:t>
            </a:r>
            <a:r>
              <a:rPr lang="en-US" dirty="0"/>
              <a:t>, ligula nibh gravida libero, </a:t>
            </a:r>
            <a:r>
              <a:rPr lang="en-US" dirty="0" err="1"/>
              <a:t>eu</a:t>
            </a:r>
            <a:r>
              <a:rPr lang="en-US" dirty="0"/>
              <a:t> </a:t>
            </a:r>
            <a:r>
              <a:rPr lang="en-US" dirty="0" err="1"/>
              <a:t>efficitur</a:t>
            </a:r>
            <a:r>
              <a:rPr lang="en-US" dirty="0"/>
              <a:t> </a:t>
            </a:r>
            <a:r>
              <a:rPr lang="en-US" dirty="0" err="1"/>
              <a:t>urna</a:t>
            </a:r>
            <a:r>
              <a:rPr lang="en-US" dirty="0"/>
              <a:t> </a:t>
            </a:r>
            <a:r>
              <a:rPr lang="en-US" dirty="0" err="1"/>
              <a:t>massa</a:t>
            </a:r>
            <a:r>
              <a:rPr lang="en-US" dirty="0"/>
              <a:t> a </a:t>
            </a:r>
            <a:r>
              <a:rPr lang="en-US" dirty="0" err="1"/>
              <a:t>augue</a:t>
            </a:r>
            <a:r>
              <a:rPr lang="en-US" dirty="0"/>
              <a:t>. </a:t>
            </a:r>
          </a:p>
          <a:p>
            <a:pPr lvl="0"/>
            <a:endParaRPr lang="en-US" dirty="0"/>
          </a:p>
        </p:txBody>
      </p:sp>
      <p:pic>
        <p:nvPicPr>
          <p:cNvPr id="14" name="Picture 13">
            <a:extLst>
              <a:ext uri="{FF2B5EF4-FFF2-40B4-BE49-F238E27FC236}">
                <a16:creationId xmlns:a16="http://schemas.microsoft.com/office/drawing/2014/main" id="{9839C068-C939-407F-28A2-92DCA3497BCC}"/>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 name="Text Placeholder 12">
            <a:extLst>
              <a:ext uri="{FF2B5EF4-FFF2-40B4-BE49-F238E27FC236}">
                <a16:creationId xmlns:a16="http://schemas.microsoft.com/office/drawing/2014/main" id="{B27B1165-ADF2-31AF-5F85-2A8C28428D32}"/>
              </a:ext>
            </a:extLst>
          </p:cNvPr>
          <p:cNvSpPr>
            <a:spLocks noGrp="1"/>
          </p:cNvSpPr>
          <p:nvPr>
            <p:ph type="body" sz="quarter" idx="20" hasCustomPrompt="1"/>
          </p:nvPr>
        </p:nvSpPr>
        <p:spPr>
          <a:xfrm>
            <a:off x="733663" y="2767679"/>
            <a:ext cx="5402263" cy="2702653"/>
          </a:xfrm>
          <a:prstGeom prst="rect">
            <a:avLst/>
          </a:prstGeom>
        </p:spPr>
        <p:txBody>
          <a:bodyPr/>
          <a:lstStyle>
            <a:lvl1pPr marL="285744" indent="-285744">
              <a:buClr>
                <a:schemeClr val="tx2"/>
              </a:buClr>
              <a:buFont typeface="Wingdings" pitchFamily="2" charset="2"/>
              <a:buChar char="§"/>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Aenean porta </a:t>
            </a:r>
            <a:r>
              <a:rPr lang="en-US" dirty="0" err="1"/>
              <a:t>ultricies</a:t>
            </a:r>
            <a:r>
              <a:rPr lang="en-US" dirty="0"/>
              <a:t> </a:t>
            </a:r>
            <a:r>
              <a:rPr lang="en-US" dirty="0" err="1"/>
              <a:t>leo</a:t>
            </a:r>
            <a:r>
              <a:rPr lang="en-US" dirty="0"/>
              <a:t> sed </a:t>
            </a:r>
            <a:r>
              <a:rPr lang="en-US" dirty="0" err="1"/>
              <a:t>dapibus</a:t>
            </a:r>
            <a:r>
              <a:rPr lang="en-US" dirty="0"/>
              <a:t>. Morbi libero </a:t>
            </a:r>
            <a:r>
              <a:rPr lang="en-US" dirty="0" err="1"/>
              <a:t>arcu</a:t>
            </a:r>
            <a:r>
              <a:rPr lang="en-US" dirty="0"/>
              <a:t>, </a:t>
            </a:r>
            <a:r>
              <a:rPr lang="en-US" dirty="0" err="1"/>
              <a:t>ultricies</a:t>
            </a:r>
            <a:r>
              <a:rPr lang="en-US" dirty="0"/>
              <a:t> a </a:t>
            </a:r>
            <a:r>
              <a:rPr lang="en-US" dirty="0" err="1"/>
              <a:t>arcu</a:t>
            </a:r>
            <a:r>
              <a:rPr lang="en-US" dirty="0"/>
              <a:t> </a:t>
            </a:r>
            <a:r>
              <a:rPr lang="en-US" dirty="0" err="1"/>
              <a:t>eu</a:t>
            </a:r>
            <a:r>
              <a:rPr lang="en-US" dirty="0"/>
              <a:t>, </a:t>
            </a:r>
            <a:r>
              <a:rPr lang="en-US" dirty="0" err="1"/>
              <a:t>rhoncus</a:t>
            </a:r>
            <a:r>
              <a:rPr lang="en-US" dirty="0"/>
              <a:t> gravida </a:t>
            </a:r>
            <a:r>
              <a:rPr lang="en-US" dirty="0" err="1"/>
              <a:t>felis</a:t>
            </a:r>
            <a:r>
              <a:rPr lang="en-US" dirty="0"/>
              <a:t>. </a:t>
            </a:r>
          </a:p>
          <a:p>
            <a:pPr lvl="0"/>
            <a:r>
              <a:rPr lang="en-US" dirty="0" err="1"/>
              <a:t>Quisque</a:t>
            </a:r>
            <a:r>
              <a:rPr lang="en-US" dirty="0"/>
              <a:t> </a:t>
            </a:r>
            <a:r>
              <a:rPr lang="en-US" dirty="0" err="1"/>
              <a:t>eget</a:t>
            </a:r>
            <a:r>
              <a:rPr lang="en-US" dirty="0"/>
              <a:t> </a:t>
            </a:r>
            <a:r>
              <a:rPr lang="en-US" dirty="0" err="1"/>
              <a:t>lectus</a:t>
            </a:r>
            <a:r>
              <a:rPr lang="en-US" dirty="0"/>
              <a:t> diam. Morbi id magna </a:t>
            </a:r>
            <a:r>
              <a:rPr lang="en-US" dirty="0" err="1"/>
              <a:t>nec</a:t>
            </a:r>
            <a:r>
              <a:rPr lang="en-US" dirty="0"/>
              <a:t> diam </a:t>
            </a:r>
            <a:r>
              <a:rPr lang="en-US" dirty="0" err="1"/>
              <a:t>consequat</a:t>
            </a:r>
            <a:r>
              <a:rPr lang="en-US" dirty="0"/>
              <a:t> vestibulum </a:t>
            </a:r>
            <a:r>
              <a:rPr lang="en-US" dirty="0" err="1"/>
              <a:t>quis</a:t>
            </a:r>
            <a:r>
              <a:rPr lang="en-US" dirty="0"/>
              <a:t> </a:t>
            </a:r>
            <a:r>
              <a:rPr lang="en-US" dirty="0" err="1"/>
              <a:t>eu</a:t>
            </a:r>
            <a:r>
              <a:rPr lang="en-US" dirty="0"/>
              <a:t> sem. </a:t>
            </a:r>
          </a:p>
          <a:p>
            <a:pPr lvl="0"/>
            <a:r>
              <a:rPr lang="en-US" dirty="0"/>
              <a:t>Ut dictum </a:t>
            </a:r>
            <a:r>
              <a:rPr lang="en-US" dirty="0" err="1"/>
              <a:t>tellus</a:t>
            </a:r>
            <a:r>
              <a:rPr lang="en-US" dirty="0"/>
              <a:t> in diam porta, vitae </a:t>
            </a:r>
            <a:r>
              <a:rPr lang="en-US" dirty="0" err="1"/>
              <a:t>venenatis</a:t>
            </a:r>
            <a:r>
              <a:rPr lang="en-US" dirty="0"/>
              <a:t> </a:t>
            </a:r>
            <a:r>
              <a:rPr lang="en-US" dirty="0" err="1"/>
              <a:t>enim</a:t>
            </a:r>
            <a:r>
              <a:rPr lang="en-US" dirty="0"/>
              <a:t> volutpat. Donec </a:t>
            </a:r>
            <a:r>
              <a:rPr lang="en-US" dirty="0" err="1"/>
              <a:t>eleifend</a:t>
            </a:r>
            <a:r>
              <a:rPr lang="en-US" dirty="0"/>
              <a:t> </a:t>
            </a:r>
            <a:r>
              <a:rPr lang="en-US" dirty="0" err="1"/>
              <a:t>felis</a:t>
            </a:r>
            <a:r>
              <a:rPr lang="en-US" dirty="0"/>
              <a:t> </a:t>
            </a:r>
            <a:r>
              <a:rPr lang="en-US" dirty="0" err="1"/>
              <a:t>nisl</a:t>
            </a:r>
            <a:r>
              <a:rPr lang="en-US" dirty="0"/>
              <a:t>, </a:t>
            </a:r>
            <a:r>
              <a:rPr lang="en-US" dirty="0" err="1"/>
              <a:t>nec</a:t>
            </a:r>
            <a:r>
              <a:rPr lang="en-US" dirty="0"/>
              <a:t> </a:t>
            </a:r>
            <a:r>
              <a:rPr lang="en-US" dirty="0" err="1"/>
              <a:t>mattis</a:t>
            </a:r>
            <a:r>
              <a:rPr lang="en-US" dirty="0"/>
              <a:t> </a:t>
            </a:r>
            <a:r>
              <a:rPr lang="en-US" dirty="0" err="1"/>
              <a:t>sapien</a:t>
            </a:r>
            <a:r>
              <a:rPr lang="en-US" dirty="0"/>
              <a:t> </a:t>
            </a:r>
            <a:r>
              <a:rPr lang="en-US" dirty="0" err="1"/>
              <a:t>elementum</a:t>
            </a:r>
            <a:r>
              <a:rPr lang="en-US" dirty="0"/>
              <a:t> in. </a:t>
            </a:r>
          </a:p>
          <a:p>
            <a:pPr lvl="0"/>
            <a:r>
              <a:rPr lang="en-US" dirty="0"/>
              <a:t>Aliquam tempus </a:t>
            </a:r>
            <a:r>
              <a:rPr lang="en-US" dirty="0" err="1"/>
              <a:t>pretium</a:t>
            </a:r>
            <a:r>
              <a:rPr lang="en-US" dirty="0"/>
              <a:t> </a:t>
            </a:r>
            <a:r>
              <a:rPr lang="en-US" dirty="0" err="1"/>
              <a:t>dignissim</a:t>
            </a:r>
            <a:r>
              <a:rPr lang="en-US" dirty="0"/>
              <a:t>. Integer erat </a:t>
            </a:r>
            <a:r>
              <a:rPr lang="en-US" dirty="0" err="1"/>
              <a:t>tellus</a:t>
            </a:r>
            <a:r>
              <a:rPr lang="en-US" dirty="0"/>
              <a:t>, tincidunt non </a:t>
            </a:r>
            <a:r>
              <a:rPr lang="en-US" dirty="0" err="1"/>
              <a:t>rhoncus</a:t>
            </a:r>
            <a:r>
              <a:rPr lang="en-US" dirty="0"/>
              <a:t> at, </a:t>
            </a:r>
            <a:r>
              <a:rPr lang="en-US" dirty="0" err="1"/>
              <a:t>consectetur</a:t>
            </a:r>
            <a:r>
              <a:rPr lang="en-US" dirty="0"/>
              <a:t> ut </a:t>
            </a:r>
            <a:r>
              <a:rPr lang="en-US" dirty="0" err="1"/>
              <a:t>massa</a:t>
            </a:r>
            <a:r>
              <a:rPr lang="en-US" dirty="0"/>
              <a:t>.</a:t>
            </a:r>
          </a:p>
        </p:txBody>
      </p:sp>
      <p:sp>
        <p:nvSpPr>
          <p:cNvPr id="22" name="Text Placeholder 35">
            <a:extLst>
              <a:ext uri="{FF2B5EF4-FFF2-40B4-BE49-F238E27FC236}">
                <a16:creationId xmlns:a16="http://schemas.microsoft.com/office/drawing/2014/main" id="{56AB7F38-56CF-1C7B-E395-0B57A39F2AC6}"/>
              </a:ext>
            </a:extLst>
          </p:cNvPr>
          <p:cNvSpPr>
            <a:spLocks noGrp="1"/>
          </p:cNvSpPr>
          <p:nvPr>
            <p:ph type="body" sz="quarter" idx="29"/>
          </p:nvPr>
        </p:nvSpPr>
        <p:spPr>
          <a:xfrm>
            <a:off x="8806086" y="3797558"/>
            <a:ext cx="1947677" cy="1944676"/>
          </a:xfrm>
          <a:prstGeom prst="rect">
            <a:avLst/>
          </a:prstGeom>
          <a:solidFill>
            <a:schemeClr val="accent5"/>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3" name="Text Placeholder 35">
            <a:extLst>
              <a:ext uri="{FF2B5EF4-FFF2-40B4-BE49-F238E27FC236}">
                <a16:creationId xmlns:a16="http://schemas.microsoft.com/office/drawing/2014/main" id="{5C353DEE-01DA-BB07-8D34-97C1E9ABF99F}"/>
              </a:ext>
            </a:extLst>
          </p:cNvPr>
          <p:cNvSpPr>
            <a:spLocks noGrp="1"/>
          </p:cNvSpPr>
          <p:nvPr>
            <p:ph type="body" sz="quarter" idx="28"/>
          </p:nvPr>
        </p:nvSpPr>
        <p:spPr>
          <a:xfrm>
            <a:off x="8806086" y="1766203"/>
            <a:ext cx="1947677" cy="1944676"/>
          </a:xfrm>
          <a:prstGeom prst="rect">
            <a:avLst/>
          </a:prstGeom>
          <a:solidFill>
            <a:schemeClr val="accent3"/>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5" name="Text Placeholder 35">
            <a:extLst>
              <a:ext uri="{FF2B5EF4-FFF2-40B4-BE49-F238E27FC236}">
                <a16:creationId xmlns:a16="http://schemas.microsoft.com/office/drawing/2014/main" id="{10C1094F-85D9-5FA3-118F-933DC529CD29}"/>
              </a:ext>
            </a:extLst>
          </p:cNvPr>
          <p:cNvSpPr>
            <a:spLocks noGrp="1"/>
          </p:cNvSpPr>
          <p:nvPr>
            <p:ph type="body" sz="quarter" idx="27"/>
          </p:nvPr>
        </p:nvSpPr>
        <p:spPr>
          <a:xfrm>
            <a:off x="6770870" y="1766203"/>
            <a:ext cx="1947677" cy="1944676"/>
          </a:xfrm>
          <a:prstGeom prst="rect">
            <a:avLst/>
          </a:prstGeom>
          <a:solidFill>
            <a:schemeClr val="tx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31" name="Text Placeholder 35">
            <a:extLst>
              <a:ext uri="{FF2B5EF4-FFF2-40B4-BE49-F238E27FC236}">
                <a16:creationId xmlns:a16="http://schemas.microsoft.com/office/drawing/2014/main" id="{20319C64-0BEA-549C-83CB-D970FA477F0E}"/>
              </a:ext>
            </a:extLst>
          </p:cNvPr>
          <p:cNvSpPr>
            <a:spLocks noGrp="1"/>
          </p:cNvSpPr>
          <p:nvPr>
            <p:ph type="body" sz="quarter" idx="30"/>
          </p:nvPr>
        </p:nvSpPr>
        <p:spPr>
          <a:xfrm>
            <a:off x="6770870" y="3797558"/>
            <a:ext cx="1947677" cy="1944676"/>
          </a:xfrm>
          <a:prstGeom prst="rect">
            <a:avLst/>
          </a:prstGeom>
          <a:solidFill>
            <a:schemeClr val="accent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3" name="Text Placeholder 5">
            <a:extLst>
              <a:ext uri="{FF2B5EF4-FFF2-40B4-BE49-F238E27FC236}">
                <a16:creationId xmlns:a16="http://schemas.microsoft.com/office/drawing/2014/main" id="{73E97080-67DB-80F8-10F0-391C5A040A22}"/>
              </a:ext>
            </a:extLst>
          </p:cNvPr>
          <p:cNvSpPr>
            <a:spLocks noGrp="1"/>
          </p:cNvSpPr>
          <p:nvPr>
            <p:ph type="body" sz="quarter" idx="31"/>
          </p:nvPr>
        </p:nvSpPr>
        <p:spPr>
          <a:xfrm>
            <a:off x="839486" y="1387056"/>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DB0186AD-D207-7423-57CE-012D7D0AF4EF}"/>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8943665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our Points &amp; Text 2">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8" name="Text Placeholder 23">
            <a:extLst>
              <a:ext uri="{FF2B5EF4-FFF2-40B4-BE49-F238E27FC236}">
                <a16:creationId xmlns:a16="http://schemas.microsoft.com/office/drawing/2014/main" id="{813781E2-8288-75CB-5F9F-81789265A7C3}"/>
              </a:ext>
            </a:extLst>
          </p:cNvPr>
          <p:cNvSpPr>
            <a:spLocks noGrp="1"/>
          </p:cNvSpPr>
          <p:nvPr>
            <p:ph type="body" sz="quarter" idx="12" hasCustomPrompt="1"/>
          </p:nvPr>
        </p:nvSpPr>
        <p:spPr>
          <a:xfrm>
            <a:off x="727787" y="503702"/>
            <a:ext cx="8651740" cy="649367"/>
          </a:xfrm>
          <a:prstGeom prst="rect">
            <a:avLst/>
          </a:prstGeom>
        </p:spPr>
        <p:txBody>
          <a:bodyPr/>
          <a:lstStyle>
            <a:lvl1pPr marL="0" indent="0" algn="l">
              <a:buNone/>
              <a:defRPr sz="4800" b="0">
                <a:solidFill>
                  <a:schemeClr val="accent5"/>
                </a:solidFill>
              </a:defRPr>
            </a:lvl1pPr>
          </a:lstStyle>
          <a:p>
            <a:pPr lvl="0"/>
            <a:r>
              <a:rPr lang="en-US" dirty="0"/>
              <a:t>Placeholder for a Title Here</a:t>
            </a:r>
          </a:p>
        </p:txBody>
      </p:sp>
      <p:sp>
        <p:nvSpPr>
          <p:cNvPr id="13" name="Text Placeholder 12">
            <a:extLst>
              <a:ext uri="{FF2B5EF4-FFF2-40B4-BE49-F238E27FC236}">
                <a16:creationId xmlns:a16="http://schemas.microsoft.com/office/drawing/2014/main" id="{9FAF1396-B236-59EC-7265-34688CFDE934}"/>
              </a:ext>
            </a:extLst>
          </p:cNvPr>
          <p:cNvSpPr>
            <a:spLocks noGrp="1"/>
          </p:cNvSpPr>
          <p:nvPr>
            <p:ph type="body" sz="quarter" idx="19" hasCustomPrompt="1"/>
          </p:nvPr>
        </p:nvSpPr>
        <p:spPr>
          <a:xfrm>
            <a:off x="727076" y="1783654"/>
            <a:ext cx="5402263" cy="1133719"/>
          </a:xfrm>
          <a:prstGeom prst="rect">
            <a:avLst/>
          </a:prstGeom>
        </p:spPr>
        <p:txBody>
          <a:bodyPr/>
          <a:lstStyle>
            <a:lvl1pPr marL="0" indent="0">
              <a:buClr>
                <a:schemeClr val="tx2"/>
              </a:buClr>
              <a:buFont typeface="Wingdings" pitchFamily="2" charset="2"/>
              <a:buNone/>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Lorem ipsum dolor sit amet, </a:t>
            </a:r>
            <a:r>
              <a:rPr lang="en-US" dirty="0" err="1"/>
              <a:t>consectetur</a:t>
            </a:r>
            <a:r>
              <a:rPr lang="en-US" dirty="0"/>
              <a:t> adipiscing elit. </a:t>
            </a:r>
            <a:r>
              <a:rPr lang="en-US" dirty="0" err="1"/>
              <a:t>Pellentesque</a:t>
            </a:r>
            <a:r>
              <a:rPr lang="en-US" dirty="0"/>
              <a:t> </a:t>
            </a:r>
            <a:r>
              <a:rPr lang="en-US" dirty="0" err="1"/>
              <a:t>luctus</a:t>
            </a:r>
            <a:r>
              <a:rPr lang="en-US" dirty="0"/>
              <a:t>, </a:t>
            </a:r>
            <a:r>
              <a:rPr lang="en-US" dirty="0" err="1"/>
              <a:t>sapien</a:t>
            </a:r>
            <a:r>
              <a:rPr lang="en-US" dirty="0"/>
              <a:t> et </a:t>
            </a:r>
            <a:r>
              <a:rPr lang="en-US" dirty="0" err="1"/>
              <a:t>suscipit</a:t>
            </a:r>
            <a:r>
              <a:rPr lang="en-US" dirty="0"/>
              <a:t> </a:t>
            </a:r>
            <a:r>
              <a:rPr lang="en-US" dirty="0" err="1"/>
              <a:t>ultricies</a:t>
            </a:r>
            <a:r>
              <a:rPr lang="en-US" dirty="0"/>
              <a:t>, ligula nibh gravida libero, </a:t>
            </a:r>
            <a:r>
              <a:rPr lang="en-US" dirty="0" err="1"/>
              <a:t>eu</a:t>
            </a:r>
            <a:r>
              <a:rPr lang="en-US" dirty="0"/>
              <a:t> </a:t>
            </a:r>
            <a:r>
              <a:rPr lang="en-US" dirty="0" err="1"/>
              <a:t>efficitur</a:t>
            </a:r>
            <a:r>
              <a:rPr lang="en-US" dirty="0"/>
              <a:t> </a:t>
            </a:r>
            <a:r>
              <a:rPr lang="en-US" dirty="0" err="1"/>
              <a:t>urna</a:t>
            </a:r>
            <a:r>
              <a:rPr lang="en-US" dirty="0"/>
              <a:t> </a:t>
            </a:r>
            <a:r>
              <a:rPr lang="en-US" dirty="0" err="1"/>
              <a:t>massa</a:t>
            </a:r>
            <a:r>
              <a:rPr lang="en-US" dirty="0"/>
              <a:t> a </a:t>
            </a:r>
            <a:r>
              <a:rPr lang="en-US" dirty="0" err="1"/>
              <a:t>augue</a:t>
            </a:r>
            <a:r>
              <a:rPr lang="en-US" dirty="0"/>
              <a:t>. </a:t>
            </a:r>
          </a:p>
          <a:p>
            <a:pPr lvl="0"/>
            <a:endParaRPr lang="en-US" dirty="0"/>
          </a:p>
        </p:txBody>
      </p:sp>
      <p:pic>
        <p:nvPicPr>
          <p:cNvPr id="14" name="Picture 13">
            <a:extLst>
              <a:ext uri="{FF2B5EF4-FFF2-40B4-BE49-F238E27FC236}">
                <a16:creationId xmlns:a16="http://schemas.microsoft.com/office/drawing/2014/main" id="{9839C068-C939-407F-28A2-92DCA3497BCC}"/>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 name="Text Placeholder 12">
            <a:extLst>
              <a:ext uri="{FF2B5EF4-FFF2-40B4-BE49-F238E27FC236}">
                <a16:creationId xmlns:a16="http://schemas.microsoft.com/office/drawing/2014/main" id="{B27B1165-ADF2-31AF-5F85-2A8C28428D32}"/>
              </a:ext>
            </a:extLst>
          </p:cNvPr>
          <p:cNvSpPr>
            <a:spLocks noGrp="1"/>
          </p:cNvSpPr>
          <p:nvPr>
            <p:ph type="body" sz="quarter" idx="20" hasCustomPrompt="1"/>
          </p:nvPr>
        </p:nvSpPr>
        <p:spPr>
          <a:xfrm>
            <a:off x="733663" y="2767679"/>
            <a:ext cx="5402263" cy="2702653"/>
          </a:xfrm>
          <a:prstGeom prst="rect">
            <a:avLst/>
          </a:prstGeom>
        </p:spPr>
        <p:txBody>
          <a:bodyPr/>
          <a:lstStyle>
            <a:lvl1pPr marL="285744" indent="-285744">
              <a:buClr>
                <a:schemeClr val="tx2"/>
              </a:buClr>
              <a:buFont typeface="Wingdings" pitchFamily="2" charset="2"/>
              <a:buChar char="§"/>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Aenean porta </a:t>
            </a:r>
            <a:r>
              <a:rPr lang="en-US" dirty="0" err="1"/>
              <a:t>ultricies</a:t>
            </a:r>
            <a:r>
              <a:rPr lang="en-US" dirty="0"/>
              <a:t> </a:t>
            </a:r>
            <a:r>
              <a:rPr lang="en-US" dirty="0" err="1"/>
              <a:t>leo</a:t>
            </a:r>
            <a:r>
              <a:rPr lang="en-US" dirty="0"/>
              <a:t> sed </a:t>
            </a:r>
            <a:r>
              <a:rPr lang="en-US" dirty="0" err="1"/>
              <a:t>dapibus</a:t>
            </a:r>
            <a:r>
              <a:rPr lang="en-US" dirty="0"/>
              <a:t>. Morbi libero </a:t>
            </a:r>
            <a:r>
              <a:rPr lang="en-US" dirty="0" err="1"/>
              <a:t>arcu</a:t>
            </a:r>
            <a:r>
              <a:rPr lang="en-US" dirty="0"/>
              <a:t>, </a:t>
            </a:r>
            <a:r>
              <a:rPr lang="en-US" dirty="0" err="1"/>
              <a:t>ultricies</a:t>
            </a:r>
            <a:r>
              <a:rPr lang="en-US" dirty="0"/>
              <a:t> a </a:t>
            </a:r>
            <a:r>
              <a:rPr lang="en-US" dirty="0" err="1"/>
              <a:t>arcu</a:t>
            </a:r>
            <a:r>
              <a:rPr lang="en-US" dirty="0"/>
              <a:t> </a:t>
            </a:r>
            <a:r>
              <a:rPr lang="en-US" dirty="0" err="1"/>
              <a:t>eu</a:t>
            </a:r>
            <a:r>
              <a:rPr lang="en-US" dirty="0"/>
              <a:t>, </a:t>
            </a:r>
            <a:r>
              <a:rPr lang="en-US" dirty="0" err="1"/>
              <a:t>rhoncus</a:t>
            </a:r>
            <a:r>
              <a:rPr lang="en-US" dirty="0"/>
              <a:t> gravida </a:t>
            </a:r>
            <a:r>
              <a:rPr lang="en-US" dirty="0" err="1"/>
              <a:t>felis</a:t>
            </a:r>
            <a:r>
              <a:rPr lang="en-US" dirty="0"/>
              <a:t>. </a:t>
            </a:r>
          </a:p>
          <a:p>
            <a:pPr lvl="0"/>
            <a:r>
              <a:rPr lang="en-US" dirty="0" err="1"/>
              <a:t>Quisque</a:t>
            </a:r>
            <a:r>
              <a:rPr lang="en-US" dirty="0"/>
              <a:t> </a:t>
            </a:r>
            <a:r>
              <a:rPr lang="en-US" dirty="0" err="1"/>
              <a:t>eget</a:t>
            </a:r>
            <a:r>
              <a:rPr lang="en-US" dirty="0"/>
              <a:t> </a:t>
            </a:r>
            <a:r>
              <a:rPr lang="en-US" dirty="0" err="1"/>
              <a:t>lectus</a:t>
            </a:r>
            <a:r>
              <a:rPr lang="en-US" dirty="0"/>
              <a:t> diam. Morbi id magna </a:t>
            </a:r>
            <a:r>
              <a:rPr lang="en-US" dirty="0" err="1"/>
              <a:t>nec</a:t>
            </a:r>
            <a:r>
              <a:rPr lang="en-US" dirty="0"/>
              <a:t> diam </a:t>
            </a:r>
            <a:r>
              <a:rPr lang="en-US" dirty="0" err="1"/>
              <a:t>consequat</a:t>
            </a:r>
            <a:r>
              <a:rPr lang="en-US" dirty="0"/>
              <a:t> vestibulum </a:t>
            </a:r>
            <a:r>
              <a:rPr lang="en-US" dirty="0" err="1"/>
              <a:t>quis</a:t>
            </a:r>
            <a:r>
              <a:rPr lang="en-US" dirty="0"/>
              <a:t> </a:t>
            </a:r>
            <a:r>
              <a:rPr lang="en-US" dirty="0" err="1"/>
              <a:t>eu</a:t>
            </a:r>
            <a:r>
              <a:rPr lang="en-US" dirty="0"/>
              <a:t> sem. </a:t>
            </a:r>
          </a:p>
          <a:p>
            <a:pPr lvl="0"/>
            <a:r>
              <a:rPr lang="en-US" dirty="0"/>
              <a:t>Ut dictum </a:t>
            </a:r>
            <a:r>
              <a:rPr lang="en-US" dirty="0" err="1"/>
              <a:t>tellus</a:t>
            </a:r>
            <a:r>
              <a:rPr lang="en-US" dirty="0"/>
              <a:t> in diam porta, vitae </a:t>
            </a:r>
            <a:r>
              <a:rPr lang="en-US" dirty="0" err="1"/>
              <a:t>venenatis</a:t>
            </a:r>
            <a:r>
              <a:rPr lang="en-US" dirty="0"/>
              <a:t> </a:t>
            </a:r>
            <a:r>
              <a:rPr lang="en-US" dirty="0" err="1"/>
              <a:t>enim</a:t>
            </a:r>
            <a:r>
              <a:rPr lang="en-US" dirty="0"/>
              <a:t> volutpat. Donec </a:t>
            </a:r>
            <a:r>
              <a:rPr lang="en-US" dirty="0" err="1"/>
              <a:t>eleifend</a:t>
            </a:r>
            <a:r>
              <a:rPr lang="en-US" dirty="0"/>
              <a:t> </a:t>
            </a:r>
            <a:r>
              <a:rPr lang="en-US" dirty="0" err="1"/>
              <a:t>felis</a:t>
            </a:r>
            <a:r>
              <a:rPr lang="en-US" dirty="0"/>
              <a:t> </a:t>
            </a:r>
            <a:r>
              <a:rPr lang="en-US" dirty="0" err="1"/>
              <a:t>nisl</a:t>
            </a:r>
            <a:r>
              <a:rPr lang="en-US" dirty="0"/>
              <a:t>, </a:t>
            </a:r>
            <a:r>
              <a:rPr lang="en-US" dirty="0" err="1"/>
              <a:t>nec</a:t>
            </a:r>
            <a:r>
              <a:rPr lang="en-US" dirty="0"/>
              <a:t> </a:t>
            </a:r>
            <a:r>
              <a:rPr lang="en-US" dirty="0" err="1"/>
              <a:t>mattis</a:t>
            </a:r>
            <a:r>
              <a:rPr lang="en-US" dirty="0"/>
              <a:t> </a:t>
            </a:r>
            <a:r>
              <a:rPr lang="en-US" dirty="0" err="1"/>
              <a:t>sapien</a:t>
            </a:r>
            <a:r>
              <a:rPr lang="en-US" dirty="0"/>
              <a:t> </a:t>
            </a:r>
            <a:r>
              <a:rPr lang="en-US" dirty="0" err="1"/>
              <a:t>elementum</a:t>
            </a:r>
            <a:r>
              <a:rPr lang="en-US" dirty="0"/>
              <a:t> in. </a:t>
            </a:r>
          </a:p>
          <a:p>
            <a:pPr lvl="0"/>
            <a:r>
              <a:rPr lang="en-US" dirty="0"/>
              <a:t>Aliquam tempus </a:t>
            </a:r>
            <a:r>
              <a:rPr lang="en-US" dirty="0" err="1"/>
              <a:t>pretium</a:t>
            </a:r>
            <a:r>
              <a:rPr lang="en-US" dirty="0"/>
              <a:t> </a:t>
            </a:r>
            <a:r>
              <a:rPr lang="en-US" dirty="0" err="1"/>
              <a:t>dignissim</a:t>
            </a:r>
            <a:r>
              <a:rPr lang="en-US" dirty="0"/>
              <a:t>. Integer erat </a:t>
            </a:r>
            <a:r>
              <a:rPr lang="en-US" dirty="0" err="1"/>
              <a:t>tellus</a:t>
            </a:r>
            <a:r>
              <a:rPr lang="en-US" dirty="0"/>
              <a:t>, tincidunt non </a:t>
            </a:r>
            <a:r>
              <a:rPr lang="en-US" dirty="0" err="1"/>
              <a:t>rhoncus</a:t>
            </a:r>
            <a:r>
              <a:rPr lang="en-US" dirty="0"/>
              <a:t> at, </a:t>
            </a:r>
            <a:r>
              <a:rPr lang="en-US" dirty="0" err="1"/>
              <a:t>consectetur</a:t>
            </a:r>
            <a:r>
              <a:rPr lang="en-US" dirty="0"/>
              <a:t> ut </a:t>
            </a:r>
            <a:r>
              <a:rPr lang="en-US" dirty="0" err="1"/>
              <a:t>massa</a:t>
            </a:r>
            <a:r>
              <a:rPr lang="en-US" dirty="0"/>
              <a:t>.</a:t>
            </a:r>
          </a:p>
        </p:txBody>
      </p:sp>
      <p:sp>
        <p:nvSpPr>
          <p:cNvPr id="22" name="Text Placeholder 35">
            <a:extLst>
              <a:ext uri="{FF2B5EF4-FFF2-40B4-BE49-F238E27FC236}">
                <a16:creationId xmlns:a16="http://schemas.microsoft.com/office/drawing/2014/main" id="{56AB7F38-56CF-1C7B-E395-0B57A39F2AC6}"/>
              </a:ext>
            </a:extLst>
          </p:cNvPr>
          <p:cNvSpPr>
            <a:spLocks noGrp="1"/>
          </p:cNvSpPr>
          <p:nvPr>
            <p:ph type="body" sz="quarter" idx="29"/>
          </p:nvPr>
        </p:nvSpPr>
        <p:spPr>
          <a:xfrm>
            <a:off x="8806086" y="3797558"/>
            <a:ext cx="1947677" cy="1944676"/>
          </a:xfrm>
          <a:prstGeom prst="rect">
            <a:avLst/>
          </a:prstGeom>
          <a:solidFill>
            <a:srgbClr val="87235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3" name="Text Placeholder 35">
            <a:extLst>
              <a:ext uri="{FF2B5EF4-FFF2-40B4-BE49-F238E27FC236}">
                <a16:creationId xmlns:a16="http://schemas.microsoft.com/office/drawing/2014/main" id="{5C353DEE-01DA-BB07-8D34-97C1E9ABF99F}"/>
              </a:ext>
            </a:extLst>
          </p:cNvPr>
          <p:cNvSpPr>
            <a:spLocks noGrp="1"/>
          </p:cNvSpPr>
          <p:nvPr>
            <p:ph type="body" sz="quarter" idx="28"/>
          </p:nvPr>
        </p:nvSpPr>
        <p:spPr>
          <a:xfrm>
            <a:off x="8806086" y="1766203"/>
            <a:ext cx="1947677" cy="1944676"/>
          </a:xfrm>
          <a:prstGeom prst="rect">
            <a:avLst/>
          </a:prstGeom>
          <a:solidFill>
            <a:schemeClr val="accent5"/>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5" name="Text Placeholder 35">
            <a:extLst>
              <a:ext uri="{FF2B5EF4-FFF2-40B4-BE49-F238E27FC236}">
                <a16:creationId xmlns:a16="http://schemas.microsoft.com/office/drawing/2014/main" id="{10C1094F-85D9-5FA3-118F-933DC529CD29}"/>
              </a:ext>
            </a:extLst>
          </p:cNvPr>
          <p:cNvSpPr>
            <a:spLocks noGrp="1"/>
          </p:cNvSpPr>
          <p:nvPr>
            <p:ph type="body" sz="quarter" idx="27"/>
          </p:nvPr>
        </p:nvSpPr>
        <p:spPr>
          <a:xfrm>
            <a:off x="6770870" y="1766203"/>
            <a:ext cx="1947677" cy="1944676"/>
          </a:xfrm>
          <a:prstGeom prst="rect">
            <a:avLst/>
          </a:prstGeom>
          <a:solidFill>
            <a:srgbClr val="F26030"/>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31" name="Text Placeholder 35">
            <a:extLst>
              <a:ext uri="{FF2B5EF4-FFF2-40B4-BE49-F238E27FC236}">
                <a16:creationId xmlns:a16="http://schemas.microsoft.com/office/drawing/2014/main" id="{20319C64-0BEA-549C-83CB-D970FA477F0E}"/>
              </a:ext>
            </a:extLst>
          </p:cNvPr>
          <p:cNvSpPr>
            <a:spLocks noGrp="1"/>
          </p:cNvSpPr>
          <p:nvPr>
            <p:ph type="body" sz="quarter" idx="30"/>
          </p:nvPr>
        </p:nvSpPr>
        <p:spPr>
          <a:xfrm>
            <a:off x="6770870" y="3797558"/>
            <a:ext cx="1947677" cy="1944676"/>
          </a:xfrm>
          <a:prstGeom prst="rect">
            <a:avLst/>
          </a:prstGeom>
          <a:solidFill>
            <a:srgbClr val="5F2E93"/>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3" name="Text Placeholder 5">
            <a:extLst>
              <a:ext uri="{FF2B5EF4-FFF2-40B4-BE49-F238E27FC236}">
                <a16:creationId xmlns:a16="http://schemas.microsoft.com/office/drawing/2014/main" id="{B2B3C49F-6332-2BD9-EAFD-1755B317FCE7}"/>
              </a:ext>
            </a:extLst>
          </p:cNvPr>
          <p:cNvSpPr>
            <a:spLocks noGrp="1"/>
          </p:cNvSpPr>
          <p:nvPr>
            <p:ph type="body" sz="quarter" idx="31"/>
          </p:nvPr>
        </p:nvSpPr>
        <p:spPr>
          <a:xfrm>
            <a:off x="839486" y="1387056"/>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D30B3945-9ADD-6395-BCF9-6D13F72CB887}"/>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9680092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our Points &amp; Text 3">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8" name="Text Placeholder 23">
            <a:extLst>
              <a:ext uri="{FF2B5EF4-FFF2-40B4-BE49-F238E27FC236}">
                <a16:creationId xmlns:a16="http://schemas.microsoft.com/office/drawing/2014/main" id="{813781E2-8288-75CB-5F9F-81789265A7C3}"/>
              </a:ext>
            </a:extLst>
          </p:cNvPr>
          <p:cNvSpPr>
            <a:spLocks noGrp="1"/>
          </p:cNvSpPr>
          <p:nvPr>
            <p:ph type="body" sz="quarter" idx="12" hasCustomPrompt="1"/>
          </p:nvPr>
        </p:nvSpPr>
        <p:spPr>
          <a:xfrm>
            <a:off x="727787" y="503702"/>
            <a:ext cx="8651740" cy="649367"/>
          </a:xfrm>
          <a:prstGeom prst="rect">
            <a:avLst/>
          </a:prstGeom>
        </p:spPr>
        <p:txBody>
          <a:bodyPr/>
          <a:lstStyle>
            <a:lvl1pPr marL="0" indent="0" algn="l">
              <a:buNone/>
              <a:defRPr sz="4800" b="0">
                <a:solidFill>
                  <a:schemeClr val="accent5"/>
                </a:solidFill>
              </a:defRPr>
            </a:lvl1pPr>
          </a:lstStyle>
          <a:p>
            <a:pPr lvl="0"/>
            <a:r>
              <a:rPr lang="en-US" dirty="0"/>
              <a:t>Placeholder for a Title Here</a:t>
            </a:r>
          </a:p>
        </p:txBody>
      </p:sp>
      <p:sp>
        <p:nvSpPr>
          <p:cNvPr id="13" name="Text Placeholder 12">
            <a:extLst>
              <a:ext uri="{FF2B5EF4-FFF2-40B4-BE49-F238E27FC236}">
                <a16:creationId xmlns:a16="http://schemas.microsoft.com/office/drawing/2014/main" id="{9FAF1396-B236-59EC-7265-34688CFDE934}"/>
              </a:ext>
            </a:extLst>
          </p:cNvPr>
          <p:cNvSpPr>
            <a:spLocks noGrp="1"/>
          </p:cNvSpPr>
          <p:nvPr>
            <p:ph type="body" sz="quarter" idx="19" hasCustomPrompt="1"/>
          </p:nvPr>
        </p:nvSpPr>
        <p:spPr>
          <a:xfrm>
            <a:off x="727076" y="1783654"/>
            <a:ext cx="5402263" cy="1133719"/>
          </a:xfrm>
          <a:prstGeom prst="rect">
            <a:avLst/>
          </a:prstGeom>
        </p:spPr>
        <p:txBody>
          <a:bodyPr/>
          <a:lstStyle>
            <a:lvl1pPr marL="0" indent="0">
              <a:buClr>
                <a:schemeClr val="tx2"/>
              </a:buClr>
              <a:buFont typeface="Wingdings" pitchFamily="2" charset="2"/>
              <a:buNone/>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Lorem ipsum dolor sit amet, </a:t>
            </a:r>
            <a:r>
              <a:rPr lang="en-US" dirty="0" err="1"/>
              <a:t>consectetur</a:t>
            </a:r>
            <a:r>
              <a:rPr lang="en-US" dirty="0"/>
              <a:t> adipiscing elit. </a:t>
            </a:r>
            <a:r>
              <a:rPr lang="en-US" dirty="0" err="1"/>
              <a:t>Pellentesque</a:t>
            </a:r>
            <a:r>
              <a:rPr lang="en-US" dirty="0"/>
              <a:t> </a:t>
            </a:r>
            <a:r>
              <a:rPr lang="en-US" dirty="0" err="1"/>
              <a:t>luctus</a:t>
            </a:r>
            <a:r>
              <a:rPr lang="en-US" dirty="0"/>
              <a:t>, </a:t>
            </a:r>
            <a:r>
              <a:rPr lang="en-US" dirty="0" err="1"/>
              <a:t>sapien</a:t>
            </a:r>
            <a:r>
              <a:rPr lang="en-US" dirty="0"/>
              <a:t> et </a:t>
            </a:r>
            <a:r>
              <a:rPr lang="en-US" dirty="0" err="1"/>
              <a:t>suscipit</a:t>
            </a:r>
            <a:r>
              <a:rPr lang="en-US" dirty="0"/>
              <a:t> </a:t>
            </a:r>
            <a:r>
              <a:rPr lang="en-US" dirty="0" err="1"/>
              <a:t>ultricies</a:t>
            </a:r>
            <a:r>
              <a:rPr lang="en-US" dirty="0"/>
              <a:t>, ligula nibh gravida libero, </a:t>
            </a:r>
            <a:r>
              <a:rPr lang="en-US" dirty="0" err="1"/>
              <a:t>eu</a:t>
            </a:r>
            <a:r>
              <a:rPr lang="en-US" dirty="0"/>
              <a:t> </a:t>
            </a:r>
            <a:r>
              <a:rPr lang="en-US" dirty="0" err="1"/>
              <a:t>efficitur</a:t>
            </a:r>
            <a:r>
              <a:rPr lang="en-US" dirty="0"/>
              <a:t> </a:t>
            </a:r>
            <a:r>
              <a:rPr lang="en-US" dirty="0" err="1"/>
              <a:t>urna</a:t>
            </a:r>
            <a:r>
              <a:rPr lang="en-US" dirty="0"/>
              <a:t> </a:t>
            </a:r>
            <a:r>
              <a:rPr lang="en-US" dirty="0" err="1"/>
              <a:t>massa</a:t>
            </a:r>
            <a:r>
              <a:rPr lang="en-US" dirty="0"/>
              <a:t> a </a:t>
            </a:r>
            <a:r>
              <a:rPr lang="en-US" dirty="0" err="1"/>
              <a:t>augue</a:t>
            </a:r>
            <a:r>
              <a:rPr lang="en-US" dirty="0"/>
              <a:t>. </a:t>
            </a:r>
          </a:p>
          <a:p>
            <a:pPr lvl="0"/>
            <a:endParaRPr lang="en-US" dirty="0"/>
          </a:p>
        </p:txBody>
      </p:sp>
      <p:pic>
        <p:nvPicPr>
          <p:cNvPr id="14" name="Picture 13">
            <a:extLst>
              <a:ext uri="{FF2B5EF4-FFF2-40B4-BE49-F238E27FC236}">
                <a16:creationId xmlns:a16="http://schemas.microsoft.com/office/drawing/2014/main" id="{9839C068-C939-407F-28A2-92DCA3497BCC}"/>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 name="Text Placeholder 12">
            <a:extLst>
              <a:ext uri="{FF2B5EF4-FFF2-40B4-BE49-F238E27FC236}">
                <a16:creationId xmlns:a16="http://schemas.microsoft.com/office/drawing/2014/main" id="{B27B1165-ADF2-31AF-5F85-2A8C28428D32}"/>
              </a:ext>
            </a:extLst>
          </p:cNvPr>
          <p:cNvSpPr>
            <a:spLocks noGrp="1"/>
          </p:cNvSpPr>
          <p:nvPr>
            <p:ph type="body" sz="quarter" idx="20" hasCustomPrompt="1"/>
          </p:nvPr>
        </p:nvSpPr>
        <p:spPr>
          <a:xfrm>
            <a:off x="733663" y="2767679"/>
            <a:ext cx="5402263" cy="2702653"/>
          </a:xfrm>
          <a:prstGeom prst="rect">
            <a:avLst/>
          </a:prstGeom>
        </p:spPr>
        <p:txBody>
          <a:bodyPr/>
          <a:lstStyle>
            <a:lvl1pPr marL="285744" indent="-285744">
              <a:buClr>
                <a:schemeClr val="tx2"/>
              </a:buClr>
              <a:buFont typeface="Wingdings" pitchFamily="2" charset="2"/>
              <a:buChar char="§"/>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Aenean porta </a:t>
            </a:r>
            <a:r>
              <a:rPr lang="en-US" dirty="0" err="1"/>
              <a:t>ultricies</a:t>
            </a:r>
            <a:r>
              <a:rPr lang="en-US" dirty="0"/>
              <a:t> </a:t>
            </a:r>
            <a:r>
              <a:rPr lang="en-US" dirty="0" err="1"/>
              <a:t>leo</a:t>
            </a:r>
            <a:r>
              <a:rPr lang="en-US" dirty="0"/>
              <a:t> sed </a:t>
            </a:r>
            <a:r>
              <a:rPr lang="en-US" dirty="0" err="1"/>
              <a:t>dapibus</a:t>
            </a:r>
            <a:r>
              <a:rPr lang="en-US" dirty="0"/>
              <a:t>. Morbi libero </a:t>
            </a:r>
            <a:r>
              <a:rPr lang="en-US" dirty="0" err="1"/>
              <a:t>arcu</a:t>
            </a:r>
            <a:r>
              <a:rPr lang="en-US" dirty="0"/>
              <a:t>, </a:t>
            </a:r>
            <a:r>
              <a:rPr lang="en-US" dirty="0" err="1"/>
              <a:t>ultricies</a:t>
            </a:r>
            <a:r>
              <a:rPr lang="en-US" dirty="0"/>
              <a:t> a </a:t>
            </a:r>
            <a:r>
              <a:rPr lang="en-US" dirty="0" err="1"/>
              <a:t>arcu</a:t>
            </a:r>
            <a:r>
              <a:rPr lang="en-US" dirty="0"/>
              <a:t> </a:t>
            </a:r>
            <a:r>
              <a:rPr lang="en-US" dirty="0" err="1"/>
              <a:t>eu</a:t>
            </a:r>
            <a:r>
              <a:rPr lang="en-US" dirty="0"/>
              <a:t>, </a:t>
            </a:r>
            <a:r>
              <a:rPr lang="en-US" dirty="0" err="1"/>
              <a:t>rhoncus</a:t>
            </a:r>
            <a:r>
              <a:rPr lang="en-US" dirty="0"/>
              <a:t> gravida </a:t>
            </a:r>
            <a:r>
              <a:rPr lang="en-US" dirty="0" err="1"/>
              <a:t>felis</a:t>
            </a:r>
            <a:r>
              <a:rPr lang="en-US" dirty="0"/>
              <a:t>. </a:t>
            </a:r>
          </a:p>
          <a:p>
            <a:pPr lvl="0"/>
            <a:r>
              <a:rPr lang="en-US" dirty="0" err="1"/>
              <a:t>Quisque</a:t>
            </a:r>
            <a:r>
              <a:rPr lang="en-US" dirty="0"/>
              <a:t> </a:t>
            </a:r>
            <a:r>
              <a:rPr lang="en-US" dirty="0" err="1"/>
              <a:t>eget</a:t>
            </a:r>
            <a:r>
              <a:rPr lang="en-US" dirty="0"/>
              <a:t> </a:t>
            </a:r>
            <a:r>
              <a:rPr lang="en-US" dirty="0" err="1"/>
              <a:t>lectus</a:t>
            </a:r>
            <a:r>
              <a:rPr lang="en-US" dirty="0"/>
              <a:t> diam. Morbi id magna </a:t>
            </a:r>
            <a:r>
              <a:rPr lang="en-US" dirty="0" err="1"/>
              <a:t>nec</a:t>
            </a:r>
            <a:r>
              <a:rPr lang="en-US" dirty="0"/>
              <a:t> diam </a:t>
            </a:r>
            <a:r>
              <a:rPr lang="en-US" dirty="0" err="1"/>
              <a:t>consequat</a:t>
            </a:r>
            <a:r>
              <a:rPr lang="en-US" dirty="0"/>
              <a:t> vestibulum </a:t>
            </a:r>
            <a:r>
              <a:rPr lang="en-US" dirty="0" err="1"/>
              <a:t>quis</a:t>
            </a:r>
            <a:r>
              <a:rPr lang="en-US" dirty="0"/>
              <a:t> </a:t>
            </a:r>
            <a:r>
              <a:rPr lang="en-US" dirty="0" err="1"/>
              <a:t>eu</a:t>
            </a:r>
            <a:r>
              <a:rPr lang="en-US" dirty="0"/>
              <a:t> sem. </a:t>
            </a:r>
          </a:p>
          <a:p>
            <a:pPr lvl="0"/>
            <a:r>
              <a:rPr lang="en-US" dirty="0"/>
              <a:t>Ut dictum </a:t>
            </a:r>
            <a:r>
              <a:rPr lang="en-US" dirty="0" err="1"/>
              <a:t>tellus</a:t>
            </a:r>
            <a:r>
              <a:rPr lang="en-US" dirty="0"/>
              <a:t> in diam porta, vitae </a:t>
            </a:r>
            <a:r>
              <a:rPr lang="en-US" dirty="0" err="1"/>
              <a:t>venenatis</a:t>
            </a:r>
            <a:r>
              <a:rPr lang="en-US" dirty="0"/>
              <a:t> </a:t>
            </a:r>
            <a:r>
              <a:rPr lang="en-US" dirty="0" err="1"/>
              <a:t>enim</a:t>
            </a:r>
            <a:r>
              <a:rPr lang="en-US" dirty="0"/>
              <a:t> volutpat. Donec </a:t>
            </a:r>
            <a:r>
              <a:rPr lang="en-US" dirty="0" err="1"/>
              <a:t>eleifend</a:t>
            </a:r>
            <a:r>
              <a:rPr lang="en-US" dirty="0"/>
              <a:t> </a:t>
            </a:r>
            <a:r>
              <a:rPr lang="en-US" dirty="0" err="1"/>
              <a:t>felis</a:t>
            </a:r>
            <a:r>
              <a:rPr lang="en-US" dirty="0"/>
              <a:t> </a:t>
            </a:r>
            <a:r>
              <a:rPr lang="en-US" dirty="0" err="1"/>
              <a:t>nisl</a:t>
            </a:r>
            <a:r>
              <a:rPr lang="en-US" dirty="0"/>
              <a:t>, </a:t>
            </a:r>
            <a:r>
              <a:rPr lang="en-US" dirty="0" err="1"/>
              <a:t>nec</a:t>
            </a:r>
            <a:r>
              <a:rPr lang="en-US" dirty="0"/>
              <a:t> </a:t>
            </a:r>
            <a:r>
              <a:rPr lang="en-US" dirty="0" err="1"/>
              <a:t>mattis</a:t>
            </a:r>
            <a:r>
              <a:rPr lang="en-US" dirty="0"/>
              <a:t> </a:t>
            </a:r>
            <a:r>
              <a:rPr lang="en-US" dirty="0" err="1"/>
              <a:t>sapien</a:t>
            </a:r>
            <a:r>
              <a:rPr lang="en-US" dirty="0"/>
              <a:t> </a:t>
            </a:r>
            <a:r>
              <a:rPr lang="en-US" dirty="0" err="1"/>
              <a:t>elementum</a:t>
            </a:r>
            <a:r>
              <a:rPr lang="en-US" dirty="0"/>
              <a:t> in. </a:t>
            </a:r>
          </a:p>
          <a:p>
            <a:pPr lvl="0"/>
            <a:r>
              <a:rPr lang="en-US" dirty="0"/>
              <a:t>Aliquam tempus </a:t>
            </a:r>
            <a:r>
              <a:rPr lang="en-US" dirty="0" err="1"/>
              <a:t>pretium</a:t>
            </a:r>
            <a:r>
              <a:rPr lang="en-US" dirty="0"/>
              <a:t> </a:t>
            </a:r>
            <a:r>
              <a:rPr lang="en-US" dirty="0" err="1"/>
              <a:t>dignissim</a:t>
            </a:r>
            <a:r>
              <a:rPr lang="en-US" dirty="0"/>
              <a:t>. Integer erat </a:t>
            </a:r>
            <a:r>
              <a:rPr lang="en-US" dirty="0" err="1"/>
              <a:t>tellus</a:t>
            </a:r>
            <a:r>
              <a:rPr lang="en-US" dirty="0"/>
              <a:t>, tincidunt non </a:t>
            </a:r>
            <a:r>
              <a:rPr lang="en-US" dirty="0" err="1"/>
              <a:t>rhoncus</a:t>
            </a:r>
            <a:r>
              <a:rPr lang="en-US" dirty="0"/>
              <a:t> at, </a:t>
            </a:r>
            <a:r>
              <a:rPr lang="en-US" dirty="0" err="1"/>
              <a:t>consectetur</a:t>
            </a:r>
            <a:r>
              <a:rPr lang="en-US" dirty="0"/>
              <a:t> ut </a:t>
            </a:r>
            <a:r>
              <a:rPr lang="en-US" dirty="0" err="1"/>
              <a:t>massa</a:t>
            </a:r>
            <a:r>
              <a:rPr lang="en-US" dirty="0"/>
              <a:t>.</a:t>
            </a:r>
          </a:p>
        </p:txBody>
      </p:sp>
      <p:sp>
        <p:nvSpPr>
          <p:cNvPr id="22" name="Text Placeholder 35">
            <a:extLst>
              <a:ext uri="{FF2B5EF4-FFF2-40B4-BE49-F238E27FC236}">
                <a16:creationId xmlns:a16="http://schemas.microsoft.com/office/drawing/2014/main" id="{56AB7F38-56CF-1C7B-E395-0B57A39F2AC6}"/>
              </a:ext>
            </a:extLst>
          </p:cNvPr>
          <p:cNvSpPr>
            <a:spLocks noGrp="1"/>
          </p:cNvSpPr>
          <p:nvPr>
            <p:ph type="body" sz="quarter" idx="29"/>
          </p:nvPr>
        </p:nvSpPr>
        <p:spPr>
          <a:xfrm>
            <a:off x="8806086" y="3797558"/>
            <a:ext cx="1947677" cy="1944676"/>
          </a:xfrm>
          <a:prstGeom prst="rect">
            <a:avLst/>
          </a:prstGeom>
          <a:solidFill>
            <a:schemeClr val="tx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3" name="Text Placeholder 35">
            <a:extLst>
              <a:ext uri="{FF2B5EF4-FFF2-40B4-BE49-F238E27FC236}">
                <a16:creationId xmlns:a16="http://schemas.microsoft.com/office/drawing/2014/main" id="{5C353DEE-01DA-BB07-8D34-97C1E9ABF99F}"/>
              </a:ext>
            </a:extLst>
          </p:cNvPr>
          <p:cNvSpPr>
            <a:spLocks noGrp="1"/>
          </p:cNvSpPr>
          <p:nvPr>
            <p:ph type="body" sz="quarter" idx="28"/>
          </p:nvPr>
        </p:nvSpPr>
        <p:spPr>
          <a:xfrm>
            <a:off x="8806086" y="1766203"/>
            <a:ext cx="1947677" cy="1944676"/>
          </a:xfrm>
          <a:prstGeom prst="rect">
            <a:avLst/>
          </a:prstGeom>
          <a:solidFill>
            <a:srgbClr val="00AA44"/>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5" name="Text Placeholder 35">
            <a:extLst>
              <a:ext uri="{FF2B5EF4-FFF2-40B4-BE49-F238E27FC236}">
                <a16:creationId xmlns:a16="http://schemas.microsoft.com/office/drawing/2014/main" id="{10C1094F-85D9-5FA3-118F-933DC529CD29}"/>
              </a:ext>
            </a:extLst>
          </p:cNvPr>
          <p:cNvSpPr>
            <a:spLocks noGrp="1"/>
          </p:cNvSpPr>
          <p:nvPr>
            <p:ph type="body" sz="quarter" idx="27"/>
          </p:nvPr>
        </p:nvSpPr>
        <p:spPr>
          <a:xfrm>
            <a:off x="6770870" y="1766203"/>
            <a:ext cx="1947677" cy="1944676"/>
          </a:xfrm>
          <a:prstGeom prst="rect">
            <a:avLst/>
          </a:prstGeom>
          <a:solidFill>
            <a:srgbClr val="87C700"/>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31" name="Text Placeholder 35">
            <a:extLst>
              <a:ext uri="{FF2B5EF4-FFF2-40B4-BE49-F238E27FC236}">
                <a16:creationId xmlns:a16="http://schemas.microsoft.com/office/drawing/2014/main" id="{20319C64-0BEA-549C-83CB-D970FA477F0E}"/>
              </a:ext>
            </a:extLst>
          </p:cNvPr>
          <p:cNvSpPr>
            <a:spLocks noGrp="1"/>
          </p:cNvSpPr>
          <p:nvPr>
            <p:ph type="body" sz="quarter" idx="30"/>
          </p:nvPr>
        </p:nvSpPr>
        <p:spPr>
          <a:xfrm>
            <a:off x="6770870" y="3797558"/>
            <a:ext cx="1947677" cy="1944676"/>
          </a:xfrm>
          <a:prstGeom prst="rect">
            <a:avLst/>
          </a:prstGeom>
          <a:solidFill>
            <a:srgbClr val="009E96"/>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3" name="Text Placeholder 5">
            <a:extLst>
              <a:ext uri="{FF2B5EF4-FFF2-40B4-BE49-F238E27FC236}">
                <a16:creationId xmlns:a16="http://schemas.microsoft.com/office/drawing/2014/main" id="{D0D3F37A-D44B-042A-3608-A399DB40A8DC}"/>
              </a:ext>
            </a:extLst>
          </p:cNvPr>
          <p:cNvSpPr>
            <a:spLocks noGrp="1"/>
          </p:cNvSpPr>
          <p:nvPr>
            <p:ph type="body" sz="quarter" idx="31"/>
          </p:nvPr>
        </p:nvSpPr>
        <p:spPr>
          <a:xfrm>
            <a:off x="839486" y="1387056"/>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6129A437-E9C6-8112-2C6C-91DD7115297D}"/>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0696944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 Points Slide">
    <p:spTree>
      <p:nvGrpSpPr>
        <p:cNvPr id="1" name=""/>
        <p:cNvGrpSpPr/>
        <p:nvPr/>
      </p:nvGrpSpPr>
      <p:grpSpPr>
        <a:xfrm>
          <a:off x="0" y="0"/>
          <a:ext cx="0" cy="0"/>
          <a:chOff x="0" y="0"/>
          <a:chExt cx="0" cy="0"/>
        </a:xfrm>
      </p:grpSpPr>
      <p:sp>
        <p:nvSpPr>
          <p:cNvPr id="4" name="Text Placeholder 35">
            <a:extLst>
              <a:ext uri="{FF2B5EF4-FFF2-40B4-BE49-F238E27FC236}">
                <a16:creationId xmlns:a16="http://schemas.microsoft.com/office/drawing/2014/main" id="{E87B2BC1-2546-A91C-2BC6-37A1DAC0362F}"/>
              </a:ext>
            </a:extLst>
          </p:cNvPr>
          <p:cNvSpPr>
            <a:spLocks noGrp="1"/>
          </p:cNvSpPr>
          <p:nvPr>
            <p:ph type="body" sz="quarter" idx="27"/>
          </p:nvPr>
        </p:nvSpPr>
        <p:spPr>
          <a:xfrm>
            <a:off x="1420484" y="2200991"/>
            <a:ext cx="2057400" cy="2057400"/>
          </a:xfrm>
          <a:prstGeom prst="rect">
            <a:avLst/>
          </a:prstGeom>
          <a:solidFill>
            <a:schemeClr val="tx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5" name="Text Placeholder 35">
            <a:extLst>
              <a:ext uri="{FF2B5EF4-FFF2-40B4-BE49-F238E27FC236}">
                <a16:creationId xmlns:a16="http://schemas.microsoft.com/office/drawing/2014/main" id="{BF90E3E3-A9D7-C773-97B8-D12DEF046E36}"/>
              </a:ext>
            </a:extLst>
          </p:cNvPr>
          <p:cNvSpPr>
            <a:spLocks noGrp="1"/>
          </p:cNvSpPr>
          <p:nvPr>
            <p:ph type="body" sz="quarter" idx="44"/>
          </p:nvPr>
        </p:nvSpPr>
        <p:spPr>
          <a:xfrm>
            <a:off x="5061575" y="2200991"/>
            <a:ext cx="2057400" cy="2057400"/>
          </a:xfrm>
          <a:prstGeom prst="rect">
            <a:avLst/>
          </a:prstGeom>
          <a:solidFill>
            <a:schemeClr val="tx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6" name="Text Placeholder 35">
            <a:extLst>
              <a:ext uri="{FF2B5EF4-FFF2-40B4-BE49-F238E27FC236}">
                <a16:creationId xmlns:a16="http://schemas.microsoft.com/office/drawing/2014/main" id="{3A53AB43-5C0A-7354-E6F4-E72D3AE9980E}"/>
              </a:ext>
            </a:extLst>
          </p:cNvPr>
          <p:cNvSpPr>
            <a:spLocks noGrp="1"/>
          </p:cNvSpPr>
          <p:nvPr>
            <p:ph type="body" sz="quarter" idx="45"/>
          </p:nvPr>
        </p:nvSpPr>
        <p:spPr>
          <a:xfrm>
            <a:off x="8724468" y="2200991"/>
            <a:ext cx="2057400" cy="2057400"/>
          </a:xfrm>
          <a:prstGeom prst="rect">
            <a:avLst/>
          </a:prstGeom>
          <a:solidFill>
            <a:schemeClr val="tx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0" y="1167758"/>
            <a:ext cx="12192000" cy="813444"/>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821004" y="4405786"/>
            <a:ext cx="3256360"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2" name="Text Placeholder 37">
            <a:extLst>
              <a:ext uri="{FF2B5EF4-FFF2-40B4-BE49-F238E27FC236}">
                <a16:creationId xmlns:a16="http://schemas.microsoft.com/office/drawing/2014/main" id="{E560437D-61C8-D561-6A92-480D261444E6}"/>
              </a:ext>
            </a:extLst>
          </p:cNvPr>
          <p:cNvSpPr>
            <a:spLocks noGrp="1"/>
          </p:cNvSpPr>
          <p:nvPr>
            <p:ph type="body" sz="quarter" idx="22" hasCustomPrompt="1"/>
          </p:nvPr>
        </p:nvSpPr>
        <p:spPr>
          <a:xfrm>
            <a:off x="4462095" y="4405786"/>
            <a:ext cx="3256360"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8B165ED5-D827-608A-36D9-1C6AE9A9A4E8}"/>
              </a:ext>
            </a:extLst>
          </p:cNvPr>
          <p:cNvSpPr>
            <a:spLocks noGrp="1"/>
          </p:cNvSpPr>
          <p:nvPr>
            <p:ph type="body" sz="quarter" idx="24" hasCustomPrompt="1"/>
          </p:nvPr>
        </p:nvSpPr>
        <p:spPr>
          <a:xfrm>
            <a:off x="8124988" y="4405786"/>
            <a:ext cx="3256360"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pic>
        <p:nvPicPr>
          <p:cNvPr id="35" name="Picture 34">
            <a:extLst>
              <a:ext uri="{FF2B5EF4-FFF2-40B4-BE49-F238E27FC236}">
                <a16:creationId xmlns:a16="http://schemas.microsoft.com/office/drawing/2014/main" id="{B0541F5D-5EA2-8CFE-BDAF-45242F1D74AB}"/>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821004" y="4709471"/>
            <a:ext cx="3256360"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10" name="Text Placeholder 19">
            <a:extLst>
              <a:ext uri="{FF2B5EF4-FFF2-40B4-BE49-F238E27FC236}">
                <a16:creationId xmlns:a16="http://schemas.microsoft.com/office/drawing/2014/main" id="{5DFA5542-ECEF-9732-47B8-DF157E30896F}"/>
              </a:ext>
            </a:extLst>
          </p:cNvPr>
          <p:cNvSpPr>
            <a:spLocks noGrp="1"/>
          </p:cNvSpPr>
          <p:nvPr>
            <p:ph type="body" sz="quarter" idx="42" hasCustomPrompt="1"/>
          </p:nvPr>
        </p:nvSpPr>
        <p:spPr>
          <a:xfrm>
            <a:off x="4462095" y="4709471"/>
            <a:ext cx="3256360"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3" name="Text Placeholder 19">
            <a:extLst>
              <a:ext uri="{FF2B5EF4-FFF2-40B4-BE49-F238E27FC236}">
                <a16:creationId xmlns:a16="http://schemas.microsoft.com/office/drawing/2014/main" id="{4F68A264-C44F-67CE-BC15-3E9F7B41C742}"/>
              </a:ext>
            </a:extLst>
          </p:cNvPr>
          <p:cNvSpPr>
            <a:spLocks noGrp="1"/>
          </p:cNvSpPr>
          <p:nvPr>
            <p:ph type="body" sz="quarter" idx="43" hasCustomPrompt="1"/>
          </p:nvPr>
        </p:nvSpPr>
        <p:spPr>
          <a:xfrm>
            <a:off x="8124988" y="4709471"/>
            <a:ext cx="3256360"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 name="Text Placeholder 5">
            <a:extLst>
              <a:ext uri="{FF2B5EF4-FFF2-40B4-BE49-F238E27FC236}">
                <a16:creationId xmlns:a16="http://schemas.microsoft.com/office/drawing/2014/main" id="{FD88489B-59A7-22FE-08DD-50D42CAA2004}"/>
              </a:ext>
            </a:extLst>
          </p:cNvPr>
          <p:cNvSpPr>
            <a:spLocks noGrp="1"/>
          </p:cNvSpPr>
          <p:nvPr>
            <p:ph type="body" sz="quarter" idx="31"/>
          </p:nvPr>
        </p:nvSpPr>
        <p:spPr>
          <a:xfrm>
            <a:off x="5878630" y="1030777"/>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8FE846B8-DA09-E325-B156-A281D44DB945}"/>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8301118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Points Slide (Dark)">
    <p:bg>
      <p:bgPr>
        <a:solidFill>
          <a:schemeClr val="accent5"/>
        </a:solidFill>
        <a:effectLst/>
      </p:bgPr>
    </p:bg>
    <p:spTree>
      <p:nvGrpSpPr>
        <p:cNvPr id="1" name=""/>
        <p:cNvGrpSpPr/>
        <p:nvPr/>
      </p:nvGrpSpPr>
      <p:grpSpPr>
        <a:xfrm>
          <a:off x="0" y="0"/>
          <a:ext cx="0" cy="0"/>
          <a:chOff x="0" y="0"/>
          <a:chExt cx="0" cy="0"/>
        </a:xfrm>
      </p:grpSpPr>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0" y="1167756"/>
            <a:ext cx="12192000" cy="1422965"/>
          </a:xfrm>
          <a:prstGeom prst="rect">
            <a:avLst/>
          </a:prstGeom>
        </p:spPr>
        <p:txBody>
          <a:bodyPr/>
          <a:lstStyle>
            <a:lvl1pPr marL="0" indent="0" algn="ctr">
              <a:buNone/>
              <a:defRPr sz="4800" b="0">
                <a:solidFill>
                  <a:schemeClr val="accent6"/>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787755" y="4405786"/>
            <a:ext cx="3256360" cy="287037"/>
          </a:xfrm>
          <a:prstGeom prst="rect">
            <a:avLst/>
          </a:prstGeom>
        </p:spPr>
        <p:txBody>
          <a:bodyPr/>
          <a:lstStyle>
            <a:lvl1pPr marL="0" indent="0" algn="ctr">
              <a:buNone/>
              <a:defRPr sz="1600" b="1">
                <a:solidFill>
                  <a:schemeClr val="accent6"/>
                </a:solidFill>
                <a:latin typeface="Arial" panose="020B0604020202020204" pitchFamily="34" charset="0"/>
                <a:cs typeface="Arial" panose="020B0604020202020204" pitchFamily="34" charset="0"/>
              </a:defRPr>
            </a:lvl1pPr>
          </a:lstStyle>
          <a:p>
            <a:pPr lvl="0"/>
            <a:r>
              <a:rPr lang="en-US" dirty="0"/>
              <a:t>Title 01</a:t>
            </a:r>
          </a:p>
        </p:txBody>
      </p:sp>
      <p:sp>
        <p:nvSpPr>
          <p:cNvPr id="22" name="Text Placeholder 37">
            <a:extLst>
              <a:ext uri="{FF2B5EF4-FFF2-40B4-BE49-F238E27FC236}">
                <a16:creationId xmlns:a16="http://schemas.microsoft.com/office/drawing/2014/main" id="{E560437D-61C8-D561-6A92-480D261444E6}"/>
              </a:ext>
            </a:extLst>
          </p:cNvPr>
          <p:cNvSpPr>
            <a:spLocks noGrp="1"/>
          </p:cNvSpPr>
          <p:nvPr>
            <p:ph type="body" sz="quarter" idx="22" hasCustomPrompt="1"/>
          </p:nvPr>
        </p:nvSpPr>
        <p:spPr>
          <a:xfrm>
            <a:off x="4456371" y="4405786"/>
            <a:ext cx="3256360" cy="287037"/>
          </a:xfrm>
          <a:prstGeom prst="rect">
            <a:avLst/>
          </a:prstGeom>
        </p:spPr>
        <p:txBody>
          <a:bodyPr/>
          <a:lstStyle>
            <a:lvl1pPr marL="0" indent="0" algn="ctr">
              <a:buNone/>
              <a:defRPr sz="1600" b="1">
                <a:solidFill>
                  <a:schemeClr val="accent6"/>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8B165ED5-D827-608A-36D9-1C6AE9A9A4E8}"/>
              </a:ext>
            </a:extLst>
          </p:cNvPr>
          <p:cNvSpPr>
            <a:spLocks noGrp="1"/>
          </p:cNvSpPr>
          <p:nvPr>
            <p:ph type="body" sz="quarter" idx="24" hasCustomPrompt="1"/>
          </p:nvPr>
        </p:nvSpPr>
        <p:spPr>
          <a:xfrm>
            <a:off x="8124988" y="4405786"/>
            <a:ext cx="3256360" cy="287037"/>
          </a:xfrm>
          <a:prstGeom prst="rect">
            <a:avLst/>
          </a:prstGeom>
        </p:spPr>
        <p:txBody>
          <a:bodyPr/>
          <a:lstStyle>
            <a:lvl1pPr marL="0" indent="0" algn="ctr">
              <a:buNone/>
              <a:defRPr sz="1600" b="1">
                <a:solidFill>
                  <a:schemeClr val="accent6"/>
                </a:solidFill>
                <a:latin typeface="Arial" panose="020B0604020202020204" pitchFamily="34" charset="0"/>
                <a:cs typeface="Arial" panose="020B0604020202020204" pitchFamily="34" charset="0"/>
              </a:defRPr>
            </a:lvl1pPr>
          </a:lstStyle>
          <a:p>
            <a:pPr lvl="0"/>
            <a:r>
              <a:rPr lang="en-US" dirty="0"/>
              <a:t>Title 03</a:t>
            </a:r>
          </a:p>
        </p:txBody>
      </p:sp>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787755" y="4709471"/>
            <a:ext cx="3256360" cy="1301119"/>
          </a:xfrm>
          <a:prstGeom prst="rect">
            <a:avLst/>
          </a:prstGeom>
        </p:spPr>
        <p:txBody>
          <a:bodyPr/>
          <a:lstStyle>
            <a:lvl1pPr marL="0" indent="0" algn="ctr">
              <a:buFontTx/>
              <a:buNone/>
              <a:defRPr sz="1400">
                <a:solidFill>
                  <a:schemeClr val="accent6"/>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0" name="Text Placeholder 19">
            <a:extLst>
              <a:ext uri="{FF2B5EF4-FFF2-40B4-BE49-F238E27FC236}">
                <a16:creationId xmlns:a16="http://schemas.microsoft.com/office/drawing/2014/main" id="{5DFA5542-ECEF-9732-47B8-DF157E30896F}"/>
              </a:ext>
            </a:extLst>
          </p:cNvPr>
          <p:cNvSpPr>
            <a:spLocks noGrp="1"/>
          </p:cNvSpPr>
          <p:nvPr>
            <p:ph type="body" sz="quarter" idx="42" hasCustomPrompt="1"/>
          </p:nvPr>
        </p:nvSpPr>
        <p:spPr>
          <a:xfrm>
            <a:off x="4467819" y="4709471"/>
            <a:ext cx="3256360" cy="1301119"/>
          </a:xfrm>
          <a:prstGeom prst="rect">
            <a:avLst/>
          </a:prstGeom>
        </p:spPr>
        <p:txBody>
          <a:bodyPr/>
          <a:lstStyle>
            <a:lvl1pPr marL="0" indent="0" algn="ctr">
              <a:buFontTx/>
              <a:buNone/>
              <a:defRPr sz="1400">
                <a:solidFill>
                  <a:schemeClr val="accent6"/>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3" name="Text Placeholder 19">
            <a:extLst>
              <a:ext uri="{FF2B5EF4-FFF2-40B4-BE49-F238E27FC236}">
                <a16:creationId xmlns:a16="http://schemas.microsoft.com/office/drawing/2014/main" id="{4F68A264-C44F-67CE-BC15-3E9F7B41C742}"/>
              </a:ext>
            </a:extLst>
          </p:cNvPr>
          <p:cNvSpPr>
            <a:spLocks noGrp="1"/>
          </p:cNvSpPr>
          <p:nvPr>
            <p:ph type="body" sz="quarter" idx="43" hasCustomPrompt="1"/>
          </p:nvPr>
        </p:nvSpPr>
        <p:spPr>
          <a:xfrm>
            <a:off x="8124988" y="4709471"/>
            <a:ext cx="3256360" cy="1301119"/>
          </a:xfrm>
          <a:prstGeom prst="rect">
            <a:avLst/>
          </a:prstGeom>
        </p:spPr>
        <p:txBody>
          <a:bodyPr/>
          <a:lstStyle>
            <a:lvl1pPr marL="0" indent="0" algn="ctr">
              <a:buFontTx/>
              <a:buNone/>
              <a:defRPr sz="1400">
                <a:solidFill>
                  <a:schemeClr val="accent6"/>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pic>
        <p:nvPicPr>
          <p:cNvPr id="2" name="Picture 1">
            <a:extLst>
              <a:ext uri="{FF2B5EF4-FFF2-40B4-BE49-F238E27FC236}">
                <a16:creationId xmlns:a16="http://schemas.microsoft.com/office/drawing/2014/main" id="{8B4EC67F-CBAA-797B-E8CE-02A265497A56}"/>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17" name="Text Box 18">
            <a:extLst>
              <a:ext uri="{FF2B5EF4-FFF2-40B4-BE49-F238E27FC236}">
                <a16:creationId xmlns:a16="http://schemas.microsoft.com/office/drawing/2014/main" id="{F0B9C32D-BCD6-9256-359F-9259A630F1FD}"/>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1" name="Text Placeholder 35">
            <a:extLst>
              <a:ext uri="{FF2B5EF4-FFF2-40B4-BE49-F238E27FC236}">
                <a16:creationId xmlns:a16="http://schemas.microsoft.com/office/drawing/2014/main" id="{03C48EBF-5E89-58DF-B925-443A566E04E5}"/>
              </a:ext>
            </a:extLst>
          </p:cNvPr>
          <p:cNvSpPr>
            <a:spLocks noGrp="1"/>
          </p:cNvSpPr>
          <p:nvPr>
            <p:ph type="body" sz="quarter" idx="27" hasCustomPrompt="1"/>
          </p:nvPr>
        </p:nvSpPr>
        <p:spPr>
          <a:xfrm>
            <a:off x="1420484" y="2200991"/>
            <a:ext cx="2057400" cy="2057400"/>
          </a:xfrm>
          <a:prstGeom prst="rect">
            <a:avLst/>
          </a:prstGeom>
          <a:solidFill>
            <a:schemeClr val="accent3"/>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3" name="Text Placeholder 35">
            <a:extLst>
              <a:ext uri="{FF2B5EF4-FFF2-40B4-BE49-F238E27FC236}">
                <a16:creationId xmlns:a16="http://schemas.microsoft.com/office/drawing/2014/main" id="{B7C29ECB-0D71-8B3F-3FB9-647DA2281CF7}"/>
              </a:ext>
            </a:extLst>
          </p:cNvPr>
          <p:cNvSpPr>
            <a:spLocks noGrp="1"/>
          </p:cNvSpPr>
          <p:nvPr>
            <p:ph type="body" sz="quarter" idx="44" hasCustomPrompt="1"/>
          </p:nvPr>
        </p:nvSpPr>
        <p:spPr>
          <a:xfrm>
            <a:off x="5061575" y="2200991"/>
            <a:ext cx="2057400" cy="2057400"/>
          </a:xfrm>
          <a:prstGeom prst="rect">
            <a:avLst/>
          </a:prstGeom>
          <a:solidFill>
            <a:schemeClr val="accent3"/>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25" name="Text Placeholder 35">
            <a:extLst>
              <a:ext uri="{FF2B5EF4-FFF2-40B4-BE49-F238E27FC236}">
                <a16:creationId xmlns:a16="http://schemas.microsoft.com/office/drawing/2014/main" id="{7966DE95-89DB-8B86-138F-6BC92B5D6C7C}"/>
              </a:ext>
            </a:extLst>
          </p:cNvPr>
          <p:cNvSpPr>
            <a:spLocks noGrp="1"/>
          </p:cNvSpPr>
          <p:nvPr>
            <p:ph type="body" sz="quarter" idx="45" hasCustomPrompt="1"/>
          </p:nvPr>
        </p:nvSpPr>
        <p:spPr>
          <a:xfrm>
            <a:off x="8724468" y="2200991"/>
            <a:ext cx="2057400" cy="2057400"/>
          </a:xfrm>
          <a:prstGeom prst="rect">
            <a:avLst/>
          </a:prstGeom>
          <a:solidFill>
            <a:schemeClr val="accent3"/>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4" name="Text Placeholder 5">
            <a:extLst>
              <a:ext uri="{FF2B5EF4-FFF2-40B4-BE49-F238E27FC236}">
                <a16:creationId xmlns:a16="http://schemas.microsoft.com/office/drawing/2014/main" id="{A7B73B2E-E0D1-C5E4-8BCC-60DC38D55F55}"/>
              </a:ext>
            </a:extLst>
          </p:cNvPr>
          <p:cNvSpPr>
            <a:spLocks noGrp="1"/>
          </p:cNvSpPr>
          <p:nvPr>
            <p:ph type="body" sz="quarter" idx="31"/>
          </p:nvPr>
        </p:nvSpPr>
        <p:spPr>
          <a:xfrm>
            <a:off x="5878630" y="1030777"/>
            <a:ext cx="439737" cy="36576"/>
          </a:xfrm>
          <a:prstGeom prst="rect">
            <a:avLst/>
          </a:prstGeom>
          <a:solidFill>
            <a:schemeClr val="accent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3D043201-E198-722A-6B8D-6C9FAFF569F9}"/>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348171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Points Slide (Stack)">
    <p:spTree>
      <p:nvGrpSpPr>
        <p:cNvPr id="1" name=""/>
        <p:cNvGrpSpPr/>
        <p:nvPr/>
      </p:nvGrpSpPr>
      <p:grpSpPr>
        <a:xfrm>
          <a:off x="0" y="0"/>
          <a:ext cx="0" cy="0"/>
          <a:chOff x="0" y="0"/>
          <a:chExt cx="0" cy="0"/>
        </a:xfrm>
      </p:grpSpPr>
      <p:sp>
        <p:nvSpPr>
          <p:cNvPr id="8" name="Text Placeholder 35">
            <a:extLst>
              <a:ext uri="{FF2B5EF4-FFF2-40B4-BE49-F238E27FC236}">
                <a16:creationId xmlns:a16="http://schemas.microsoft.com/office/drawing/2014/main" id="{4E86C213-C96A-0D9F-6E4C-3DC8A9E7CF2E}"/>
              </a:ext>
            </a:extLst>
          </p:cNvPr>
          <p:cNvSpPr>
            <a:spLocks noGrp="1"/>
          </p:cNvSpPr>
          <p:nvPr>
            <p:ph type="body" sz="quarter" idx="45" hasCustomPrompt="1"/>
          </p:nvPr>
        </p:nvSpPr>
        <p:spPr>
          <a:xfrm>
            <a:off x="5720646" y="4493522"/>
            <a:ext cx="1595447" cy="1595447"/>
          </a:xfrm>
          <a:prstGeom prst="rect">
            <a:avLst/>
          </a:prstGeom>
          <a:solidFill>
            <a:schemeClr val="tx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7" name="Text Placeholder 35">
            <a:extLst>
              <a:ext uri="{FF2B5EF4-FFF2-40B4-BE49-F238E27FC236}">
                <a16:creationId xmlns:a16="http://schemas.microsoft.com/office/drawing/2014/main" id="{670FB9EA-25C0-5C74-D04E-AF2BB716C67D}"/>
              </a:ext>
            </a:extLst>
          </p:cNvPr>
          <p:cNvSpPr>
            <a:spLocks noGrp="1"/>
          </p:cNvSpPr>
          <p:nvPr>
            <p:ph type="body" sz="quarter" idx="44" hasCustomPrompt="1"/>
          </p:nvPr>
        </p:nvSpPr>
        <p:spPr>
          <a:xfrm>
            <a:off x="5720646" y="2682062"/>
            <a:ext cx="1595447" cy="1595447"/>
          </a:xfrm>
          <a:prstGeom prst="rect">
            <a:avLst/>
          </a:prstGeom>
          <a:solidFill>
            <a:schemeClr val="tx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6" name="Text Placeholder 35">
            <a:extLst>
              <a:ext uri="{FF2B5EF4-FFF2-40B4-BE49-F238E27FC236}">
                <a16:creationId xmlns:a16="http://schemas.microsoft.com/office/drawing/2014/main" id="{2F7C4EF5-A92E-CACB-7152-B1AE15537EDF}"/>
              </a:ext>
            </a:extLst>
          </p:cNvPr>
          <p:cNvSpPr>
            <a:spLocks noGrp="1"/>
          </p:cNvSpPr>
          <p:nvPr>
            <p:ph type="body" sz="quarter" idx="27" hasCustomPrompt="1"/>
          </p:nvPr>
        </p:nvSpPr>
        <p:spPr>
          <a:xfrm>
            <a:off x="5720646" y="832271"/>
            <a:ext cx="1595447" cy="1595447"/>
          </a:xfrm>
          <a:prstGeom prst="rect">
            <a:avLst/>
          </a:prstGeom>
          <a:solidFill>
            <a:schemeClr val="tx2"/>
          </a:solidFill>
        </p:spPr>
        <p:txBody>
          <a:bodyPr tIns="91440" anchor="ctr"/>
          <a:lstStyle>
            <a:lvl1pPr marL="0" indent="0" algn="ctr">
              <a:buNone/>
              <a:defRPr sz="18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990601" y="2128059"/>
            <a:ext cx="4263044" cy="2075563"/>
          </a:xfrm>
          <a:prstGeom prst="rect">
            <a:avLst/>
          </a:prstGeom>
        </p:spPr>
        <p:txBody>
          <a:bodyPr/>
          <a:lstStyle>
            <a:lvl1pPr marL="0" indent="0" algn="l">
              <a:buNone/>
              <a:defRPr sz="4800" b="0">
                <a:solidFill>
                  <a:schemeClr val="accent5"/>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7497395" y="849786"/>
            <a:ext cx="325636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2" name="Text Placeholder 37">
            <a:extLst>
              <a:ext uri="{FF2B5EF4-FFF2-40B4-BE49-F238E27FC236}">
                <a16:creationId xmlns:a16="http://schemas.microsoft.com/office/drawing/2014/main" id="{E560437D-61C8-D561-6A92-480D261444E6}"/>
              </a:ext>
            </a:extLst>
          </p:cNvPr>
          <p:cNvSpPr>
            <a:spLocks noGrp="1"/>
          </p:cNvSpPr>
          <p:nvPr>
            <p:ph type="body" sz="quarter" idx="22" hasCustomPrompt="1"/>
          </p:nvPr>
        </p:nvSpPr>
        <p:spPr>
          <a:xfrm>
            <a:off x="7497395" y="2691286"/>
            <a:ext cx="325636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8B165ED5-D827-608A-36D9-1C6AE9A9A4E8}"/>
              </a:ext>
            </a:extLst>
          </p:cNvPr>
          <p:cNvSpPr>
            <a:spLocks noGrp="1"/>
          </p:cNvSpPr>
          <p:nvPr>
            <p:ph type="body" sz="quarter" idx="24" hasCustomPrompt="1"/>
          </p:nvPr>
        </p:nvSpPr>
        <p:spPr>
          <a:xfrm>
            <a:off x="7497395" y="4507386"/>
            <a:ext cx="325636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pic>
        <p:nvPicPr>
          <p:cNvPr id="35" name="Picture 34">
            <a:extLst>
              <a:ext uri="{FF2B5EF4-FFF2-40B4-BE49-F238E27FC236}">
                <a16:creationId xmlns:a16="http://schemas.microsoft.com/office/drawing/2014/main" id="{B0541F5D-5EA2-8CFE-BDAF-45242F1D74AB}"/>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7497395" y="1153471"/>
            <a:ext cx="3256360" cy="1301119"/>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0" name="Text Placeholder 19">
            <a:extLst>
              <a:ext uri="{FF2B5EF4-FFF2-40B4-BE49-F238E27FC236}">
                <a16:creationId xmlns:a16="http://schemas.microsoft.com/office/drawing/2014/main" id="{5DFA5542-ECEF-9732-47B8-DF157E30896F}"/>
              </a:ext>
            </a:extLst>
          </p:cNvPr>
          <p:cNvSpPr>
            <a:spLocks noGrp="1"/>
          </p:cNvSpPr>
          <p:nvPr>
            <p:ph type="body" sz="quarter" idx="42" hasCustomPrompt="1"/>
          </p:nvPr>
        </p:nvSpPr>
        <p:spPr>
          <a:xfrm>
            <a:off x="7497395" y="2994971"/>
            <a:ext cx="3256360" cy="1301119"/>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3" name="Text Placeholder 19">
            <a:extLst>
              <a:ext uri="{FF2B5EF4-FFF2-40B4-BE49-F238E27FC236}">
                <a16:creationId xmlns:a16="http://schemas.microsoft.com/office/drawing/2014/main" id="{4F68A264-C44F-67CE-BC15-3E9F7B41C742}"/>
              </a:ext>
            </a:extLst>
          </p:cNvPr>
          <p:cNvSpPr>
            <a:spLocks noGrp="1"/>
          </p:cNvSpPr>
          <p:nvPr>
            <p:ph type="body" sz="quarter" idx="43" hasCustomPrompt="1"/>
          </p:nvPr>
        </p:nvSpPr>
        <p:spPr>
          <a:xfrm>
            <a:off x="7497395" y="4811071"/>
            <a:ext cx="3256360" cy="1301119"/>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17" name="Text Box 18">
            <a:extLst>
              <a:ext uri="{FF2B5EF4-FFF2-40B4-BE49-F238E27FC236}">
                <a16:creationId xmlns:a16="http://schemas.microsoft.com/office/drawing/2014/main" id="{19EE1A7B-3636-31B5-A7EB-F7FF3434D4EB}"/>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3" name="Text Placeholder 5">
            <a:extLst>
              <a:ext uri="{FF2B5EF4-FFF2-40B4-BE49-F238E27FC236}">
                <a16:creationId xmlns:a16="http://schemas.microsoft.com/office/drawing/2014/main" id="{CEA16375-C29F-61B0-A31A-2C9F760C3CCE}"/>
              </a:ext>
            </a:extLst>
          </p:cNvPr>
          <p:cNvSpPr>
            <a:spLocks noGrp="1"/>
          </p:cNvSpPr>
          <p:nvPr>
            <p:ph type="body" sz="quarter" idx="31"/>
          </p:nvPr>
        </p:nvSpPr>
        <p:spPr>
          <a:xfrm>
            <a:off x="1114860" y="4269043"/>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A5C7D62D-49E5-D591-53CB-B6504C38B3A5}"/>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1455073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ree Points Slide (Vertical)">
    <p:spTree>
      <p:nvGrpSpPr>
        <p:cNvPr id="1" name=""/>
        <p:cNvGrpSpPr/>
        <p:nvPr/>
      </p:nvGrpSpPr>
      <p:grpSpPr>
        <a:xfrm>
          <a:off x="0" y="0"/>
          <a:ext cx="0" cy="0"/>
          <a:chOff x="0" y="0"/>
          <a:chExt cx="0" cy="0"/>
        </a:xfrm>
      </p:grpSpPr>
      <p:sp>
        <p:nvSpPr>
          <p:cNvPr id="8" name="Text Placeholder 35">
            <a:extLst>
              <a:ext uri="{FF2B5EF4-FFF2-40B4-BE49-F238E27FC236}">
                <a16:creationId xmlns:a16="http://schemas.microsoft.com/office/drawing/2014/main" id="{4E86C213-C96A-0D9F-6E4C-3DC8A9E7CF2E}"/>
              </a:ext>
            </a:extLst>
          </p:cNvPr>
          <p:cNvSpPr>
            <a:spLocks noGrp="1"/>
          </p:cNvSpPr>
          <p:nvPr>
            <p:ph type="body" sz="quarter" idx="45" hasCustomPrompt="1"/>
          </p:nvPr>
        </p:nvSpPr>
        <p:spPr>
          <a:xfrm>
            <a:off x="1089653" y="4582905"/>
            <a:ext cx="1211097" cy="1211097"/>
          </a:xfrm>
          <a:prstGeom prst="rect">
            <a:avLst/>
          </a:prstGeom>
          <a:solidFill>
            <a:schemeClr val="tx2"/>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7" name="Text Placeholder 35">
            <a:extLst>
              <a:ext uri="{FF2B5EF4-FFF2-40B4-BE49-F238E27FC236}">
                <a16:creationId xmlns:a16="http://schemas.microsoft.com/office/drawing/2014/main" id="{670FB9EA-25C0-5C74-D04E-AF2BB716C67D}"/>
              </a:ext>
            </a:extLst>
          </p:cNvPr>
          <p:cNvSpPr>
            <a:spLocks noGrp="1"/>
          </p:cNvSpPr>
          <p:nvPr>
            <p:ph type="body" sz="quarter" idx="44" hasCustomPrompt="1"/>
          </p:nvPr>
        </p:nvSpPr>
        <p:spPr>
          <a:xfrm>
            <a:off x="1089653" y="3172607"/>
            <a:ext cx="1211097" cy="1211097"/>
          </a:xfrm>
          <a:prstGeom prst="rect">
            <a:avLst/>
          </a:prstGeom>
          <a:solidFill>
            <a:schemeClr val="tx2"/>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6" name="Text Placeholder 35">
            <a:extLst>
              <a:ext uri="{FF2B5EF4-FFF2-40B4-BE49-F238E27FC236}">
                <a16:creationId xmlns:a16="http://schemas.microsoft.com/office/drawing/2014/main" id="{2F7C4EF5-A92E-CACB-7152-B1AE15537EDF}"/>
              </a:ext>
            </a:extLst>
          </p:cNvPr>
          <p:cNvSpPr>
            <a:spLocks noGrp="1"/>
          </p:cNvSpPr>
          <p:nvPr>
            <p:ph type="body" sz="quarter" idx="27" hasCustomPrompt="1"/>
          </p:nvPr>
        </p:nvSpPr>
        <p:spPr>
          <a:xfrm>
            <a:off x="1089653" y="1762312"/>
            <a:ext cx="1211097" cy="1211097"/>
          </a:xfrm>
          <a:prstGeom prst="rect">
            <a:avLst/>
          </a:prstGeom>
          <a:solidFill>
            <a:schemeClr val="tx2"/>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990600" y="861738"/>
            <a:ext cx="10474571" cy="851117"/>
          </a:xfrm>
          <a:prstGeom prst="rect">
            <a:avLst/>
          </a:prstGeom>
        </p:spPr>
        <p:txBody>
          <a:bodyPr/>
          <a:lstStyle>
            <a:lvl1pPr marL="0" indent="0" algn="l">
              <a:buNone/>
              <a:defRPr sz="4800" b="0">
                <a:solidFill>
                  <a:schemeClr val="accent5"/>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2450185" y="1754640"/>
            <a:ext cx="325636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pic>
        <p:nvPicPr>
          <p:cNvPr id="35" name="Picture 34">
            <a:extLst>
              <a:ext uri="{FF2B5EF4-FFF2-40B4-BE49-F238E27FC236}">
                <a16:creationId xmlns:a16="http://schemas.microsoft.com/office/drawing/2014/main" id="{B0541F5D-5EA2-8CFE-BDAF-45242F1D74AB}"/>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2450185" y="2058327"/>
            <a:ext cx="9006051" cy="90491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7" name="Text Box 18">
            <a:extLst>
              <a:ext uri="{FF2B5EF4-FFF2-40B4-BE49-F238E27FC236}">
                <a16:creationId xmlns:a16="http://schemas.microsoft.com/office/drawing/2014/main" id="{19EE1A7B-3636-31B5-A7EB-F7FF3434D4EB}"/>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4" name="Text Placeholder 37">
            <a:extLst>
              <a:ext uri="{FF2B5EF4-FFF2-40B4-BE49-F238E27FC236}">
                <a16:creationId xmlns:a16="http://schemas.microsoft.com/office/drawing/2014/main" id="{0442C109-FE66-B27C-59F9-35A429C5E66D}"/>
              </a:ext>
            </a:extLst>
          </p:cNvPr>
          <p:cNvSpPr>
            <a:spLocks noGrp="1"/>
          </p:cNvSpPr>
          <p:nvPr>
            <p:ph type="body" sz="quarter" idx="46" hasCustomPrompt="1"/>
          </p:nvPr>
        </p:nvSpPr>
        <p:spPr>
          <a:xfrm>
            <a:off x="2450185" y="3178398"/>
            <a:ext cx="325636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5" name="Text Placeholder 19">
            <a:extLst>
              <a:ext uri="{FF2B5EF4-FFF2-40B4-BE49-F238E27FC236}">
                <a16:creationId xmlns:a16="http://schemas.microsoft.com/office/drawing/2014/main" id="{D2F8E1BB-ADFA-24CA-3560-29F2AFBD5E4F}"/>
              </a:ext>
            </a:extLst>
          </p:cNvPr>
          <p:cNvSpPr>
            <a:spLocks noGrp="1"/>
          </p:cNvSpPr>
          <p:nvPr>
            <p:ph type="body" sz="quarter" idx="47" hasCustomPrompt="1"/>
          </p:nvPr>
        </p:nvSpPr>
        <p:spPr>
          <a:xfrm>
            <a:off x="2450185" y="3482084"/>
            <a:ext cx="9006051" cy="90491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1" name="Text Placeholder 37">
            <a:extLst>
              <a:ext uri="{FF2B5EF4-FFF2-40B4-BE49-F238E27FC236}">
                <a16:creationId xmlns:a16="http://schemas.microsoft.com/office/drawing/2014/main" id="{23848A04-E52B-9ACD-6471-7B4522FF1BF5}"/>
              </a:ext>
            </a:extLst>
          </p:cNvPr>
          <p:cNvSpPr>
            <a:spLocks noGrp="1"/>
          </p:cNvSpPr>
          <p:nvPr>
            <p:ph type="body" sz="quarter" idx="48" hasCustomPrompt="1"/>
          </p:nvPr>
        </p:nvSpPr>
        <p:spPr>
          <a:xfrm>
            <a:off x="2450185" y="4592376"/>
            <a:ext cx="325636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12" name="Text Placeholder 19">
            <a:extLst>
              <a:ext uri="{FF2B5EF4-FFF2-40B4-BE49-F238E27FC236}">
                <a16:creationId xmlns:a16="http://schemas.microsoft.com/office/drawing/2014/main" id="{6E1CE074-8E7B-9EBA-36FF-B47E4E092A56}"/>
              </a:ext>
            </a:extLst>
          </p:cNvPr>
          <p:cNvSpPr>
            <a:spLocks noGrp="1"/>
          </p:cNvSpPr>
          <p:nvPr>
            <p:ph type="body" sz="quarter" idx="49" hasCustomPrompt="1"/>
          </p:nvPr>
        </p:nvSpPr>
        <p:spPr>
          <a:xfrm>
            <a:off x="2450185" y="4896063"/>
            <a:ext cx="9006051" cy="90491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3" name="Text Placeholder 5">
            <a:extLst>
              <a:ext uri="{FF2B5EF4-FFF2-40B4-BE49-F238E27FC236}">
                <a16:creationId xmlns:a16="http://schemas.microsoft.com/office/drawing/2014/main" id="{BABF1E9C-8A9B-3A38-4D14-C4AA0119E388}"/>
              </a:ext>
            </a:extLst>
          </p:cNvPr>
          <p:cNvSpPr>
            <a:spLocks noGrp="1"/>
          </p:cNvSpPr>
          <p:nvPr>
            <p:ph type="body" sz="quarter" idx="31"/>
          </p:nvPr>
        </p:nvSpPr>
        <p:spPr>
          <a:xfrm>
            <a:off x="1109973" y="733429"/>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7D6583F4-0720-99C3-26E1-D21A0A4E195A}"/>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8621029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ix Points Slide">
    <p:spTree>
      <p:nvGrpSpPr>
        <p:cNvPr id="1" name=""/>
        <p:cNvGrpSpPr/>
        <p:nvPr/>
      </p:nvGrpSpPr>
      <p:grpSpPr>
        <a:xfrm>
          <a:off x="0" y="0"/>
          <a:ext cx="0" cy="0"/>
          <a:chOff x="0" y="0"/>
          <a:chExt cx="0" cy="0"/>
        </a:xfrm>
      </p:grpSpPr>
      <p:sp>
        <p:nvSpPr>
          <p:cNvPr id="43" name="Text Placeholder 35">
            <a:extLst>
              <a:ext uri="{FF2B5EF4-FFF2-40B4-BE49-F238E27FC236}">
                <a16:creationId xmlns:a16="http://schemas.microsoft.com/office/drawing/2014/main" id="{14319F33-0D51-1E35-9234-37E8F7E36740}"/>
              </a:ext>
            </a:extLst>
          </p:cNvPr>
          <p:cNvSpPr>
            <a:spLocks noGrp="1"/>
          </p:cNvSpPr>
          <p:nvPr>
            <p:ph type="body" sz="quarter" idx="65" hasCustomPrompt="1"/>
          </p:nvPr>
        </p:nvSpPr>
        <p:spPr>
          <a:xfrm>
            <a:off x="832721" y="2164540"/>
            <a:ext cx="1426464" cy="1426464"/>
          </a:xfrm>
          <a:prstGeom prst="rect">
            <a:avLst/>
          </a:prstGeom>
          <a:solidFill>
            <a:schemeClr val="tx2"/>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32" name="Text Placeholder 35">
            <a:extLst>
              <a:ext uri="{FF2B5EF4-FFF2-40B4-BE49-F238E27FC236}">
                <a16:creationId xmlns:a16="http://schemas.microsoft.com/office/drawing/2014/main" id="{F061494F-9D80-8093-768E-2B2E2FA7B4FE}"/>
              </a:ext>
            </a:extLst>
          </p:cNvPr>
          <p:cNvSpPr>
            <a:spLocks noGrp="1"/>
          </p:cNvSpPr>
          <p:nvPr>
            <p:ph type="body" sz="quarter" idx="61" hasCustomPrompt="1"/>
          </p:nvPr>
        </p:nvSpPr>
        <p:spPr>
          <a:xfrm>
            <a:off x="6338283" y="2164540"/>
            <a:ext cx="1426464" cy="1426464"/>
          </a:xfrm>
          <a:prstGeom prst="rect">
            <a:avLst/>
          </a:prstGeom>
          <a:solidFill>
            <a:schemeClr val="tx2"/>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33" name="Text Placeholder 35">
            <a:extLst>
              <a:ext uri="{FF2B5EF4-FFF2-40B4-BE49-F238E27FC236}">
                <a16:creationId xmlns:a16="http://schemas.microsoft.com/office/drawing/2014/main" id="{37611067-5D7B-1699-0485-FB6BE809A9EA}"/>
              </a:ext>
            </a:extLst>
          </p:cNvPr>
          <p:cNvSpPr>
            <a:spLocks noGrp="1"/>
          </p:cNvSpPr>
          <p:nvPr>
            <p:ph type="body" sz="quarter" idx="62" hasCustomPrompt="1"/>
          </p:nvPr>
        </p:nvSpPr>
        <p:spPr>
          <a:xfrm>
            <a:off x="8173469" y="2164540"/>
            <a:ext cx="1426464" cy="1426464"/>
          </a:xfrm>
          <a:prstGeom prst="rect">
            <a:avLst/>
          </a:prstGeom>
          <a:solidFill>
            <a:schemeClr val="tx2"/>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41" name="Text Placeholder 35">
            <a:extLst>
              <a:ext uri="{FF2B5EF4-FFF2-40B4-BE49-F238E27FC236}">
                <a16:creationId xmlns:a16="http://schemas.microsoft.com/office/drawing/2014/main" id="{E2AF4ED4-CB9A-7504-6C20-80B09889AF75}"/>
              </a:ext>
            </a:extLst>
          </p:cNvPr>
          <p:cNvSpPr>
            <a:spLocks noGrp="1"/>
          </p:cNvSpPr>
          <p:nvPr>
            <p:ph type="body" sz="quarter" idx="63" hasCustomPrompt="1"/>
          </p:nvPr>
        </p:nvSpPr>
        <p:spPr>
          <a:xfrm>
            <a:off x="10008655" y="2164540"/>
            <a:ext cx="1426464" cy="1426464"/>
          </a:xfrm>
          <a:prstGeom prst="rect">
            <a:avLst/>
          </a:prstGeom>
          <a:solidFill>
            <a:schemeClr val="tx2"/>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42" name="Text Placeholder 35">
            <a:extLst>
              <a:ext uri="{FF2B5EF4-FFF2-40B4-BE49-F238E27FC236}">
                <a16:creationId xmlns:a16="http://schemas.microsoft.com/office/drawing/2014/main" id="{A4B4152B-32F4-D96F-7FCE-9DE291168F87}"/>
              </a:ext>
            </a:extLst>
          </p:cNvPr>
          <p:cNvSpPr>
            <a:spLocks noGrp="1"/>
          </p:cNvSpPr>
          <p:nvPr>
            <p:ph type="body" sz="quarter" idx="64" hasCustomPrompt="1"/>
          </p:nvPr>
        </p:nvSpPr>
        <p:spPr>
          <a:xfrm>
            <a:off x="4503095" y="2164540"/>
            <a:ext cx="1426464" cy="1426464"/>
          </a:xfrm>
          <a:prstGeom prst="rect">
            <a:avLst/>
          </a:prstGeom>
          <a:solidFill>
            <a:schemeClr val="tx2"/>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0" y="1167758"/>
            <a:ext cx="12192000" cy="771551"/>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650731" y="3769600"/>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pic>
        <p:nvPicPr>
          <p:cNvPr id="35" name="Picture 34">
            <a:extLst>
              <a:ext uri="{FF2B5EF4-FFF2-40B4-BE49-F238E27FC236}">
                <a16:creationId xmlns:a16="http://schemas.microsoft.com/office/drawing/2014/main" id="{B0541F5D-5EA2-8CFE-BDAF-45242F1D74AB}"/>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650731" y="4073286"/>
            <a:ext cx="1787237"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25" name="Text Placeholder 37">
            <a:extLst>
              <a:ext uri="{FF2B5EF4-FFF2-40B4-BE49-F238E27FC236}">
                <a16:creationId xmlns:a16="http://schemas.microsoft.com/office/drawing/2014/main" id="{70BB8079-E5FC-4682-026A-129336F4D894}"/>
              </a:ext>
            </a:extLst>
          </p:cNvPr>
          <p:cNvSpPr>
            <a:spLocks noGrp="1"/>
          </p:cNvSpPr>
          <p:nvPr>
            <p:ph type="body" sz="quarter" idx="49" hasCustomPrompt="1"/>
          </p:nvPr>
        </p:nvSpPr>
        <p:spPr>
          <a:xfrm>
            <a:off x="2486095" y="3769600"/>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27" name="Text Placeholder 19">
            <a:extLst>
              <a:ext uri="{FF2B5EF4-FFF2-40B4-BE49-F238E27FC236}">
                <a16:creationId xmlns:a16="http://schemas.microsoft.com/office/drawing/2014/main" id="{C47573B8-6633-56FF-E24A-BA80F35B0530}"/>
              </a:ext>
            </a:extLst>
          </p:cNvPr>
          <p:cNvSpPr>
            <a:spLocks noGrp="1"/>
          </p:cNvSpPr>
          <p:nvPr>
            <p:ph type="body" sz="quarter" idx="50" hasCustomPrompt="1"/>
          </p:nvPr>
        </p:nvSpPr>
        <p:spPr>
          <a:xfrm>
            <a:off x="2486095" y="4073286"/>
            <a:ext cx="1787237"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28" name="Text Placeholder 37">
            <a:extLst>
              <a:ext uri="{FF2B5EF4-FFF2-40B4-BE49-F238E27FC236}">
                <a16:creationId xmlns:a16="http://schemas.microsoft.com/office/drawing/2014/main" id="{7802A13B-FFCC-30AC-799E-2017EAB3D02F}"/>
              </a:ext>
            </a:extLst>
          </p:cNvPr>
          <p:cNvSpPr>
            <a:spLocks noGrp="1"/>
          </p:cNvSpPr>
          <p:nvPr>
            <p:ph type="body" sz="quarter" idx="51" hasCustomPrompt="1"/>
          </p:nvPr>
        </p:nvSpPr>
        <p:spPr>
          <a:xfrm>
            <a:off x="4321458" y="3769600"/>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29" name="Text Placeholder 19">
            <a:extLst>
              <a:ext uri="{FF2B5EF4-FFF2-40B4-BE49-F238E27FC236}">
                <a16:creationId xmlns:a16="http://schemas.microsoft.com/office/drawing/2014/main" id="{BB291E02-9E9D-F26D-4DD8-7222783CC66C}"/>
              </a:ext>
            </a:extLst>
          </p:cNvPr>
          <p:cNvSpPr>
            <a:spLocks noGrp="1"/>
          </p:cNvSpPr>
          <p:nvPr>
            <p:ph type="body" sz="quarter" idx="52" hasCustomPrompt="1"/>
          </p:nvPr>
        </p:nvSpPr>
        <p:spPr>
          <a:xfrm>
            <a:off x="4321458" y="4073286"/>
            <a:ext cx="1787237"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0" name="Text Placeholder 37">
            <a:extLst>
              <a:ext uri="{FF2B5EF4-FFF2-40B4-BE49-F238E27FC236}">
                <a16:creationId xmlns:a16="http://schemas.microsoft.com/office/drawing/2014/main" id="{20E5F3B8-8F00-A314-42D6-433DC28DB869}"/>
              </a:ext>
            </a:extLst>
          </p:cNvPr>
          <p:cNvSpPr>
            <a:spLocks noGrp="1"/>
          </p:cNvSpPr>
          <p:nvPr>
            <p:ph type="body" sz="quarter" idx="53" hasCustomPrompt="1"/>
          </p:nvPr>
        </p:nvSpPr>
        <p:spPr>
          <a:xfrm>
            <a:off x="6156820" y="3769600"/>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04</a:t>
            </a:r>
          </a:p>
        </p:txBody>
      </p:sp>
      <p:sp>
        <p:nvSpPr>
          <p:cNvPr id="36" name="Text Placeholder 19">
            <a:extLst>
              <a:ext uri="{FF2B5EF4-FFF2-40B4-BE49-F238E27FC236}">
                <a16:creationId xmlns:a16="http://schemas.microsoft.com/office/drawing/2014/main" id="{9E356A1B-8ACE-C115-DECC-F007CA58688C}"/>
              </a:ext>
            </a:extLst>
          </p:cNvPr>
          <p:cNvSpPr>
            <a:spLocks noGrp="1"/>
          </p:cNvSpPr>
          <p:nvPr>
            <p:ph type="body" sz="quarter" idx="54" hasCustomPrompt="1"/>
          </p:nvPr>
        </p:nvSpPr>
        <p:spPr>
          <a:xfrm>
            <a:off x="6156820" y="4073286"/>
            <a:ext cx="1787237"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7" name="Text Placeholder 37">
            <a:extLst>
              <a:ext uri="{FF2B5EF4-FFF2-40B4-BE49-F238E27FC236}">
                <a16:creationId xmlns:a16="http://schemas.microsoft.com/office/drawing/2014/main" id="{F681F510-7D62-4D30-D10C-65CF56F90AB0}"/>
              </a:ext>
            </a:extLst>
          </p:cNvPr>
          <p:cNvSpPr>
            <a:spLocks noGrp="1"/>
          </p:cNvSpPr>
          <p:nvPr>
            <p:ph type="body" sz="quarter" idx="55" hasCustomPrompt="1"/>
          </p:nvPr>
        </p:nvSpPr>
        <p:spPr>
          <a:xfrm>
            <a:off x="7992184" y="3769600"/>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05</a:t>
            </a:r>
          </a:p>
        </p:txBody>
      </p:sp>
      <p:sp>
        <p:nvSpPr>
          <p:cNvPr id="38" name="Text Placeholder 19">
            <a:extLst>
              <a:ext uri="{FF2B5EF4-FFF2-40B4-BE49-F238E27FC236}">
                <a16:creationId xmlns:a16="http://schemas.microsoft.com/office/drawing/2014/main" id="{E5032884-B613-1EEB-A986-5B9337EF21AF}"/>
              </a:ext>
            </a:extLst>
          </p:cNvPr>
          <p:cNvSpPr>
            <a:spLocks noGrp="1"/>
          </p:cNvSpPr>
          <p:nvPr>
            <p:ph type="body" sz="quarter" idx="56" hasCustomPrompt="1"/>
          </p:nvPr>
        </p:nvSpPr>
        <p:spPr>
          <a:xfrm>
            <a:off x="7992184" y="4073286"/>
            <a:ext cx="1787237"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9" name="Text Placeholder 37">
            <a:extLst>
              <a:ext uri="{FF2B5EF4-FFF2-40B4-BE49-F238E27FC236}">
                <a16:creationId xmlns:a16="http://schemas.microsoft.com/office/drawing/2014/main" id="{5EF10E6F-E3CD-078F-4D4C-A4ECFD8C058D}"/>
              </a:ext>
            </a:extLst>
          </p:cNvPr>
          <p:cNvSpPr>
            <a:spLocks noGrp="1"/>
          </p:cNvSpPr>
          <p:nvPr>
            <p:ph type="body" sz="quarter" idx="57" hasCustomPrompt="1"/>
          </p:nvPr>
        </p:nvSpPr>
        <p:spPr>
          <a:xfrm>
            <a:off x="9827548" y="3769600"/>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06</a:t>
            </a:r>
          </a:p>
        </p:txBody>
      </p:sp>
      <p:sp>
        <p:nvSpPr>
          <p:cNvPr id="40" name="Text Placeholder 19">
            <a:extLst>
              <a:ext uri="{FF2B5EF4-FFF2-40B4-BE49-F238E27FC236}">
                <a16:creationId xmlns:a16="http://schemas.microsoft.com/office/drawing/2014/main" id="{809D57FC-5F86-2F97-9FA4-9E38642833DA}"/>
              </a:ext>
            </a:extLst>
          </p:cNvPr>
          <p:cNvSpPr>
            <a:spLocks noGrp="1"/>
          </p:cNvSpPr>
          <p:nvPr>
            <p:ph type="body" sz="quarter" idx="58" hasCustomPrompt="1"/>
          </p:nvPr>
        </p:nvSpPr>
        <p:spPr>
          <a:xfrm>
            <a:off x="9827548" y="4073286"/>
            <a:ext cx="1787237"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10" name="Text Box 18">
            <a:extLst>
              <a:ext uri="{FF2B5EF4-FFF2-40B4-BE49-F238E27FC236}">
                <a16:creationId xmlns:a16="http://schemas.microsoft.com/office/drawing/2014/main" id="{9A452759-EB71-A162-5CD7-481825DA640B}"/>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3" name="Text Placeholder 35">
            <a:extLst>
              <a:ext uri="{FF2B5EF4-FFF2-40B4-BE49-F238E27FC236}">
                <a16:creationId xmlns:a16="http://schemas.microsoft.com/office/drawing/2014/main" id="{63D418F6-4B73-851E-8BD2-643A7B38615C}"/>
              </a:ext>
            </a:extLst>
          </p:cNvPr>
          <p:cNvSpPr>
            <a:spLocks noGrp="1"/>
          </p:cNvSpPr>
          <p:nvPr>
            <p:ph type="body" sz="quarter" idx="59" hasCustomPrompt="1"/>
          </p:nvPr>
        </p:nvSpPr>
        <p:spPr>
          <a:xfrm>
            <a:off x="2667908" y="2164540"/>
            <a:ext cx="1426464" cy="1426464"/>
          </a:xfrm>
          <a:prstGeom prst="rect">
            <a:avLst/>
          </a:prstGeom>
          <a:solidFill>
            <a:schemeClr val="tx2"/>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3" name="Text Placeholder 5">
            <a:extLst>
              <a:ext uri="{FF2B5EF4-FFF2-40B4-BE49-F238E27FC236}">
                <a16:creationId xmlns:a16="http://schemas.microsoft.com/office/drawing/2014/main" id="{142EC546-71B3-12B4-A673-304FA1065730}"/>
              </a:ext>
            </a:extLst>
          </p:cNvPr>
          <p:cNvSpPr>
            <a:spLocks noGrp="1"/>
          </p:cNvSpPr>
          <p:nvPr>
            <p:ph type="body" sz="quarter" idx="31"/>
          </p:nvPr>
        </p:nvSpPr>
        <p:spPr>
          <a:xfrm>
            <a:off x="5876133" y="1036853"/>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1B7F45B0-8263-3B42-9A4F-6AEB2F51567C}"/>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164140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Text Slid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6" name="Text Placeholder 23">
            <a:extLst>
              <a:ext uri="{FF2B5EF4-FFF2-40B4-BE49-F238E27FC236}">
                <a16:creationId xmlns:a16="http://schemas.microsoft.com/office/drawing/2014/main" id="{B8982761-9387-6BC7-E849-C7A09F3ED1C8}"/>
              </a:ext>
            </a:extLst>
          </p:cNvPr>
          <p:cNvSpPr>
            <a:spLocks noGrp="1"/>
          </p:cNvSpPr>
          <p:nvPr>
            <p:ph type="body" sz="quarter" idx="12" hasCustomPrompt="1"/>
          </p:nvPr>
        </p:nvSpPr>
        <p:spPr>
          <a:xfrm>
            <a:off x="746234" y="942533"/>
            <a:ext cx="10897127" cy="649366"/>
          </a:xfrm>
          <a:prstGeom prst="rect">
            <a:avLst/>
          </a:prstGeom>
        </p:spPr>
        <p:txBody>
          <a:bodyPr/>
          <a:lstStyle>
            <a:lvl1pPr marL="0" indent="0" algn="l">
              <a:buNone/>
              <a:defRPr sz="4800" b="0">
                <a:solidFill>
                  <a:schemeClr val="accent5"/>
                </a:solidFill>
              </a:defRPr>
            </a:lvl1pPr>
          </a:lstStyle>
          <a:p>
            <a:pPr lvl="0"/>
            <a:r>
              <a:rPr lang="en-US" dirty="0"/>
              <a:t>Title Here</a:t>
            </a:r>
          </a:p>
        </p:txBody>
      </p:sp>
      <p:sp>
        <p:nvSpPr>
          <p:cNvPr id="5" name="Text Placeholder 12">
            <a:extLst>
              <a:ext uri="{FF2B5EF4-FFF2-40B4-BE49-F238E27FC236}">
                <a16:creationId xmlns:a16="http://schemas.microsoft.com/office/drawing/2014/main" id="{3CAA0D95-573B-C30F-9DFE-D16584E25FAD}"/>
              </a:ext>
            </a:extLst>
          </p:cNvPr>
          <p:cNvSpPr>
            <a:spLocks noGrp="1"/>
          </p:cNvSpPr>
          <p:nvPr>
            <p:ph type="body" sz="quarter" idx="19"/>
          </p:nvPr>
        </p:nvSpPr>
        <p:spPr>
          <a:xfrm>
            <a:off x="746234" y="2082449"/>
            <a:ext cx="10712949" cy="3983735"/>
          </a:xfrm>
          <a:prstGeom prst="rect">
            <a:avLst/>
          </a:prstGeom>
        </p:spPr>
        <p:txBody>
          <a:bodyPr numCol="1"/>
          <a:lstStyle>
            <a:lvl1pPr marL="0" indent="0">
              <a:buNone/>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7" name="Picture 6">
            <a:extLst>
              <a:ext uri="{FF2B5EF4-FFF2-40B4-BE49-F238E27FC236}">
                <a16:creationId xmlns:a16="http://schemas.microsoft.com/office/drawing/2014/main" id="{F2187753-6EC9-20C8-0406-AE654BF29728}"/>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4" name="Text Placeholder 5">
            <a:extLst>
              <a:ext uri="{FF2B5EF4-FFF2-40B4-BE49-F238E27FC236}">
                <a16:creationId xmlns:a16="http://schemas.microsoft.com/office/drawing/2014/main" id="{A87DB462-2EB4-8049-4AD6-57166E14898A}"/>
              </a:ext>
            </a:extLst>
          </p:cNvPr>
          <p:cNvSpPr>
            <a:spLocks noGrp="1"/>
          </p:cNvSpPr>
          <p:nvPr>
            <p:ph type="body" sz="quarter" idx="20"/>
          </p:nvPr>
        </p:nvSpPr>
        <p:spPr>
          <a:xfrm>
            <a:off x="878647" y="1773420"/>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D9EEC0E7-9CE1-7BCC-2FA9-E39A7521A9F3}"/>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40474413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ix Points Slide (Dark)">
    <p:bg>
      <p:bgPr>
        <a:solidFill>
          <a:schemeClr val="accent5"/>
        </a:solidFill>
        <a:effectLst/>
      </p:bgPr>
    </p:bg>
    <p:spTree>
      <p:nvGrpSpPr>
        <p:cNvPr id="1" name=""/>
        <p:cNvGrpSpPr/>
        <p:nvPr/>
      </p:nvGrpSpPr>
      <p:grpSpPr>
        <a:xfrm>
          <a:off x="0" y="0"/>
          <a:ext cx="0" cy="0"/>
          <a:chOff x="0" y="0"/>
          <a:chExt cx="0" cy="0"/>
        </a:xfrm>
      </p:grpSpPr>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0" y="1167758"/>
            <a:ext cx="12192000" cy="771551"/>
          </a:xfrm>
          <a:prstGeom prst="rect">
            <a:avLst/>
          </a:prstGeom>
        </p:spPr>
        <p:txBody>
          <a:bodyPr/>
          <a:lstStyle>
            <a:lvl1pPr marL="0" indent="0" algn="ctr">
              <a:buNone/>
              <a:defRPr sz="4800" b="0">
                <a:solidFill>
                  <a:schemeClr val="bg1"/>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650731" y="3770350"/>
            <a:ext cx="1787237"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650731" y="4074035"/>
            <a:ext cx="1787237" cy="1301119"/>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25" name="Text Placeholder 37">
            <a:extLst>
              <a:ext uri="{FF2B5EF4-FFF2-40B4-BE49-F238E27FC236}">
                <a16:creationId xmlns:a16="http://schemas.microsoft.com/office/drawing/2014/main" id="{70BB8079-E5FC-4682-026A-129336F4D894}"/>
              </a:ext>
            </a:extLst>
          </p:cNvPr>
          <p:cNvSpPr>
            <a:spLocks noGrp="1"/>
          </p:cNvSpPr>
          <p:nvPr>
            <p:ph type="body" sz="quarter" idx="49" hasCustomPrompt="1"/>
          </p:nvPr>
        </p:nvSpPr>
        <p:spPr>
          <a:xfrm>
            <a:off x="2486095" y="3773144"/>
            <a:ext cx="1787237"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7" name="Text Placeholder 19">
            <a:extLst>
              <a:ext uri="{FF2B5EF4-FFF2-40B4-BE49-F238E27FC236}">
                <a16:creationId xmlns:a16="http://schemas.microsoft.com/office/drawing/2014/main" id="{C47573B8-6633-56FF-E24A-BA80F35B0530}"/>
              </a:ext>
            </a:extLst>
          </p:cNvPr>
          <p:cNvSpPr>
            <a:spLocks noGrp="1"/>
          </p:cNvSpPr>
          <p:nvPr>
            <p:ph type="body" sz="quarter" idx="50" hasCustomPrompt="1"/>
          </p:nvPr>
        </p:nvSpPr>
        <p:spPr>
          <a:xfrm>
            <a:off x="2486095" y="4076830"/>
            <a:ext cx="1787237" cy="1301119"/>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28" name="Text Placeholder 37">
            <a:extLst>
              <a:ext uri="{FF2B5EF4-FFF2-40B4-BE49-F238E27FC236}">
                <a16:creationId xmlns:a16="http://schemas.microsoft.com/office/drawing/2014/main" id="{7802A13B-FFCC-30AC-799E-2017EAB3D02F}"/>
              </a:ext>
            </a:extLst>
          </p:cNvPr>
          <p:cNvSpPr>
            <a:spLocks noGrp="1"/>
          </p:cNvSpPr>
          <p:nvPr>
            <p:ph type="body" sz="quarter" idx="51" hasCustomPrompt="1"/>
          </p:nvPr>
        </p:nvSpPr>
        <p:spPr>
          <a:xfrm>
            <a:off x="4321458" y="3770350"/>
            <a:ext cx="1787237"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9" name="Text Placeholder 19">
            <a:extLst>
              <a:ext uri="{FF2B5EF4-FFF2-40B4-BE49-F238E27FC236}">
                <a16:creationId xmlns:a16="http://schemas.microsoft.com/office/drawing/2014/main" id="{BB291E02-9E9D-F26D-4DD8-7222783CC66C}"/>
              </a:ext>
            </a:extLst>
          </p:cNvPr>
          <p:cNvSpPr>
            <a:spLocks noGrp="1"/>
          </p:cNvSpPr>
          <p:nvPr>
            <p:ph type="body" sz="quarter" idx="52" hasCustomPrompt="1"/>
          </p:nvPr>
        </p:nvSpPr>
        <p:spPr>
          <a:xfrm>
            <a:off x="4321458" y="4074035"/>
            <a:ext cx="1787237" cy="1301119"/>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0" name="Text Placeholder 37">
            <a:extLst>
              <a:ext uri="{FF2B5EF4-FFF2-40B4-BE49-F238E27FC236}">
                <a16:creationId xmlns:a16="http://schemas.microsoft.com/office/drawing/2014/main" id="{20E5F3B8-8F00-A314-42D6-433DC28DB869}"/>
              </a:ext>
            </a:extLst>
          </p:cNvPr>
          <p:cNvSpPr>
            <a:spLocks noGrp="1"/>
          </p:cNvSpPr>
          <p:nvPr>
            <p:ph type="body" sz="quarter" idx="53" hasCustomPrompt="1"/>
          </p:nvPr>
        </p:nvSpPr>
        <p:spPr>
          <a:xfrm>
            <a:off x="6156820" y="3770350"/>
            <a:ext cx="1787237"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6" name="Text Placeholder 19">
            <a:extLst>
              <a:ext uri="{FF2B5EF4-FFF2-40B4-BE49-F238E27FC236}">
                <a16:creationId xmlns:a16="http://schemas.microsoft.com/office/drawing/2014/main" id="{9E356A1B-8ACE-C115-DECC-F007CA58688C}"/>
              </a:ext>
            </a:extLst>
          </p:cNvPr>
          <p:cNvSpPr>
            <a:spLocks noGrp="1"/>
          </p:cNvSpPr>
          <p:nvPr>
            <p:ph type="body" sz="quarter" idx="54" hasCustomPrompt="1"/>
          </p:nvPr>
        </p:nvSpPr>
        <p:spPr>
          <a:xfrm>
            <a:off x="6156820" y="4074035"/>
            <a:ext cx="1787237" cy="1301119"/>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7" name="Text Placeholder 37">
            <a:extLst>
              <a:ext uri="{FF2B5EF4-FFF2-40B4-BE49-F238E27FC236}">
                <a16:creationId xmlns:a16="http://schemas.microsoft.com/office/drawing/2014/main" id="{F681F510-7D62-4D30-D10C-65CF56F90AB0}"/>
              </a:ext>
            </a:extLst>
          </p:cNvPr>
          <p:cNvSpPr>
            <a:spLocks noGrp="1"/>
          </p:cNvSpPr>
          <p:nvPr>
            <p:ph type="body" sz="quarter" idx="55" hasCustomPrompt="1"/>
          </p:nvPr>
        </p:nvSpPr>
        <p:spPr>
          <a:xfrm>
            <a:off x="7992184" y="3770350"/>
            <a:ext cx="1787237"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05</a:t>
            </a:r>
          </a:p>
        </p:txBody>
      </p:sp>
      <p:sp>
        <p:nvSpPr>
          <p:cNvPr id="38" name="Text Placeholder 19">
            <a:extLst>
              <a:ext uri="{FF2B5EF4-FFF2-40B4-BE49-F238E27FC236}">
                <a16:creationId xmlns:a16="http://schemas.microsoft.com/office/drawing/2014/main" id="{E5032884-B613-1EEB-A986-5B9337EF21AF}"/>
              </a:ext>
            </a:extLst>
          </p:cNvPr>
          <p:cNvSpPr>
            <a:spLocks noGrp="1"/>
          </p:cNvSpPr>
          <p:nvPr>
            <p:ph type="body" sz="quarter" idx="56" hasCustomPrompt="1"/>
          </p:nvPr>
        </p:nvSpPr>
        <p:spPr>
          <a:xfrm>
            <a:off x="7992184" y="4074035"/>
            <a:ext cx="1787237" cy="1301119"/>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9" name="Text Placeholder 37">
            <a:extLst>
              <a:ext uri="{FF2B5EF4-FFF2-40B4-BE49-F238E27FC236}">
                <a16:creationId xmlns:a16="http://schemas.microsoft.com/office/drawing/2014/main" id="{5EF10E6F-E3CD-078F-4D4C-A4ECFD8C058D}"/>
              </a:ext>
            </a:extLst>
          </p:cNvPr>
          <p:cNvSpPr>
            <a:spLocks noGrp="1"/>
          </p:cNvSpPr>
          <p:nvPr>
            <p:ph type="body" sz="quarter" idx="57" hasCustomPrompt="1"/>
          </p:nvPr>
        </p:nvSpPr>
        <p:spPr>
          <a:xfrm>
            <a:off x="9827548" y="3769600"/>
            <a:ext cx="1787237"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06</a:t>
            </a:r>
          </a:p>
        </p:txBody>
      </p:sp>
      <p:sp>
        <p:nvSpPr>
          <p:cNvPr id="40" name="Text Placeholder 19">
            <a:extLst>
              <a:ext uri="{FF2B5EF4-FFF2-40B4-BE49-F238E27FC236}">
                <a16:creationId xmlns:a16="http://schemas.microsoft.com/office/drawing/2014/main" id="{809D57FC-5F86-2F97-9FA4-9E38642833DA}"/>
              </a:ext>
            </a:extLst>
          </p:cNvPr>
          <p:cNvSpPr>
            <a:spLocks noGrp="1"/>
          </p:cNvSpPr>
          <p:nvPr>
            <p:ph type="body" sz="quarter" idx="58" hasCustomPrompt="1"/>
          </p:nvPr>
        </p:nvSpPr>
        <p:spPr>
          <a:xfrm>
            <a:off x="9827548" y="4073286"/>
            <a:ext cx="1787237" cy="1301119"/>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pic>
        <p:nvPicPr>
          <p:cNvPr id="10" name="Picture 9">
            <a:extLst>
              <a:ext uri="{FF2B5EF4-FFF2-40B4-BE49-F238E27FC236}">
                <a16:creationId xmlns:a16="http://schemas.microsoft.com/office/drawing/2014/main" id="{DFB0B120-347A-63EF-7E4E-9F998D603677}"/>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15" name="Text Placeholder 35">
            <a:extLst>
              <a:ext uri="{FF2B5EF4-FFF2-40B4-BE49-F238E27FC236}">
                <a16:creationId xmlns:a16="http://schemas.microsoft.com/office/drawing/2014/main" id="{70F93BE0-FED4-8A30-106A-226E550D90F7}"/>
              </a:ext>
            </a:extLst>
          </p:cNvPr>
          <p:cNvSpPr>
            <a:spLocks noGrp="1"/>
          </p:cNvSpPr>
          <p:nvPr>
            <p:ph type="body" sz="quarter" idx="65" hasCustomPrompt="1"/>
          </p:nvPr>
        </p:nvSpPr>
        <p:spPr>
          <a:xfrm>
            <a:off x="832721" y="2164540"/>
            <a:ext cx="1426464" cy="1426464"/>
          </a:xfrm>
          <a:prstGeom prst="rect">
            <a:avLst/>
          </a:prstGeom>
          <a:solidFill>
            <a:schemeClr val="accent3"/>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7" name="Text Placeholder 35">
            <a:extLst>
              <a:ext uri="{FF2B5EF4-FFF2-40B4-BE49-F238E27FC236}">
                <a16:creationId xmlns:a16="http://schemas.microsoft.com/office/drawing/2014/main" id="{F129E6B8-2489-5A64-4178-D276A7DF0FBE}"/>
              </a:ext>
            </a:extLst>
          </p:cNvPr>
          <p:cNvSpPr>
            <a:spLocks noGrp="1"/>
          </p:cNvSpPr>
          <p:nvPr>
            <p:ph type="body" sz="quarter" idx="61" hasCustomPrompt="1"/>
          </p:nvPr>
        </p:nvSpPr>
        <p:spPr>
          <a:xfrm>
            <a:off x="6338283" y="2164540"/>
            <a:ext cx="1426464" cy="1426464"/>
          </a:xfrm>
          <a:prstGeom prst="rect">
            <a:avLst/>
          </a:prstGeom>
          <a:solidFill>
            <a:schemeClr val="accent3"/>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8" name="Text Placeholder 35">
            <a:extLst>
              <a:ext uri="{FF2B5EF4-FFF2-40B4-BE49-F238E27FC236}">
                <a16:creationId xmlns:a16="http://schemas.microsoft.com/office/drawing/2014/main" id="{1BFA1A07-EC96-39CB-5428-F2A32997B899}"/>
              </a:ext>
            </a:extLst>
          </p:cNvPr>
          <p:cNvSpPr>
            <a:spLocks noGrp="1"/>
          </p:cNvSpPr>
          <p:nvPr>
            <p:ph type="body" sz="quarter" idx="62" hasCustomPrompt="1"/>
          </p:nvPr>
        </p:nvSpPr>
        <p:spPr>
          <a:xfrm>
            <a:off x="8173469" y="2164540"/>
            <a:ext cx="1426464" cy="1426464"/>
          </a:xfrm>
          <a:prstGeom prst="rect">
            <a:avLst/>
          </a:prstGeom>
          <a:solidFill>
            <a:schemeClr val="accent3"/>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19" name="Text Placeholder 35">
            <a:extLst>
              <a:ext uri="{FF2B5EF4-FFF2-40B4-BE49-F238E27FC236}">
                <a16:creationId xmlns:a16="http://schemas.microsoft.com/office/drawing/2014/main" id="{AF52A4E9-EDAA-4716-56E9-15828CDFC573}"/>
              </a:ext>
            </a:extLst>
          </p:cNvPr>
          <p:cNvSpPr>
            <a:spLocks noGrp="1"/>
          </p:cNvSpPr>
          <p:nvPr>
            <p:ph type="body" sz="quarter" idx="63" hasCustomPrompt="1"/>
          </p:nvPr>
        </p:nvSpPr>
        <p:spPr>
          <a:xfrm>
            <a:off x="10008655" y="2164540"/>
            <a:ext cx="1426464" cy="1426464"/>
          </a:xfrm>
          <a:prstGeom prst="rect">
            <a:avLst/>
          </a:prstGeom>
          <a:solidFill>
            <a:schemeClr val="accent3"/>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31" name="Text Placeholder 35">
            <a:extLst>
              <a:ext uri="{FF2B5EF4-FFF2-40B4-BE49-F238E27FC236}">
                <a16:creationId xmlns:a16="http://schemas.microsoft.com/office/drawing/2014/main" id="{3982F4D3-2CFC-5D43-D30B-0F4E61CBED0E}"/>
              </a:ext>
            </a:extLst>
          </p:cNvPr>
          <p:cNvSpPr>
            <a:spLocks noGrp="1"/>
          </p:cNvSpPr>
          <p:nvPr>
            <p:ph type="body" sz="quarter" idx="64" hasCustomPrompt="1"/>
          </p:nvPr>
        </p:nvSpPr>
        <p:spPr>
          <a:xfrm>
            <a:off x="4503095" y="2164540"/>
            <a:ext cx="1426464" cy="1426464"/>
          </a:xfrm>
          <a:prstGeom prst="rect">
            <a:avLst/>
          </a:prstGeom>
          <a:solidFill>
            <a:schemeClr val="accent3"/>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44" name="Text Placeholder 35">
            <a:extLst>
              <a:ext uri="{FF2B5EF4-FFF2-40B4-BE49-F238E27FC236}">
                <a16:creationId xmlns:a16="http://schemas.microsoft.com/office/drawing/2014/main" id="{F6FED7EF-43C4-D96F-125A-C27EE5814458}"/>
              </a:ext>
            </a:extLst>
          </p:cNvPr>
          <p:cNvSpPr>
            <a:spLocks noGrp="1"/>
          </p:cNvSpPr>
          <p:nvPr>
            <p:ph type="body" sz="quarter" idx="59" hasCustomPrompt="1"/>
          </p:nvPr>
        </p:nvSpPr>
        <p:spPr>
          <a:xfrm>
            <a:off x="2667908" y="2164540"/>
            <a:ext cx="1426464" cy="1426464"/>
          </a:xfrm>
          <a:prstGeom prst="rect">
            <a:avLst/>
          </a:prstGeom>
          <a:solidFill>
            <a:schemeClr val="accent3"/>
          </a:solidFill>
        </p:spPr>
        <p:txBody>
          <a:bodyPr tIns="91440" anchor="ctr"/>
          <a:lstStyle>
            <a:lvl1pPr marL="0" indent="0" algn="ctr">
              <a:buNone/>
              <a:defRPr sz="1500">
                <a:solidFill>
                  <a:schemeClr val="accent6"/>
                </a:solidFill>
              </a:defRPr>
            </a:lvl1pPr>
            <a:lvl2pPr marL="457189" indent="0" algn="ctr">
              <a:buNone/>
              <a:defRPr sz="1800">
                <a:solidFill>
                  <a:schemeClr val="accent6"/>
                </a:solidFill>
              </a:defRPr>
            </a:lvl2pPr>
            <a:lvl3pPr marL="914377" indent="0" algn="ctr">
              <a:buNone/>
              <a:defRPr sz="1800">
                <a:solidFill>
                  <a:schemeClr val="accent6"/>
                </a:solidFill>
              </a:defRPr>
            </a:lvl3pPr>
            <a:lvl4pPr marL="1371566" indent="0" algn="ctr">
              <a:buNone/>
              <a:defRPr sz="1800">
                <a:solidFill>
                  <a:schemeClr val="accent6"/>
                </a:solidFill>
              </a:defRPr>
            </a:lvl4pPr>
            <a:lvl5pPr marL="1828754" indent="0" algn="ctr">
              <a:buNone/>
              <a:defRPr sz="1800">
                <a:solidFill>
                  <a:schemeClr val="accent6"/>
                </a:solidFill>
              </a:defRPr>
            </a:lvl5pPr>
          </a:lstStyle>
          <a:p>
            <a:pPr lvl="0"/>
            <a:r>
              <a:rPr lang="en-US" dirty="0"/>
              <a:t>Click To Edit Master Text Styles</a:t>
            </a:r>
          </a:p>
        </p:txBody>
      </p:sp>
      <p:sp>
        <p:nvSpPr>
          <p:cNvPr id="45" name="Text Box 18">
            <a:extLst>
              <a:ext uri="{FF2B5EF4-FFF2-40B4-BE49-F238E27FC236}">
                <a16:creationId xmlns:a16="http://schemas.microsoft.com/office/drawing/2014/main" id="{15FC2E40-59FB-C42C-7144-42A12FD948EB}"/>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16878BB1-02CC-A33A-AE22-BAF00DEDEE0F}"/>
              </a:ext>
            </a:extLst>
          </p:cNvPr>
          <p:cNvSpPr>
            <a:spLocks noGrp="1"/>
          </p:cNvSpPr>
          <p:nvPr>
            <p:ph type="body" sz="quarter" idx="31"/>
          </p:nvPr>
        </p:nvSpPr>
        <p:spPr>
          <a:xfrm>
            <a:off x="5876133" y="1036853"/>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CD0FDB17-D3AB-822D-5B8A-085B8F46A938}"/>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2175116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ix Points Slide (Ico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7C068A-5561-F59A-F73F-BE65589D5380}"/>
              </a:ext>
            </a:extLst>
          </p:cNvPr>
          <p:cNvSpPr/>
          <p:nvPr userDrawn="1"/>
        </p:nvSpPr>
        <p:spPr>
          <a:xfrm>
            <a:off x="835900" y="2182834"/>
            <a:ext cx="1422965" cy="1422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EBFF5021-3830-9FBA-4F09-4A483839D711}"/>
              </a:ext>
            </a:extLst>
          </p:cNvPr>
          <p:cNvSpPr/>
          <p:nvPr userDrawn="1"/>
        </p:nvSpPr>
        <p:spPr>
          <a:xfrm>
            <a:off x="2669352" y="2182834"/>
            <a:ext cx="1422965" cy="1422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C1797CBC-7BFB-2800-878A-3DCCCB20E829}"/>
              </a:ext>
            </a:extLst>
          </p:cNvPr>
          <p:cNvSpPr/>
          <p:nvPr userDrawn="1"/>
        </p:nvSpPr>
        <p:spPr>
          <a:xfrm>
            <a:off x="4502804" y="2182834"/>
            <a:ext cx="1422965" cy="1422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0" y="1167758"/>
            <a:ext cx="12192000" cy="771551"/>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650731" y="3769600"/>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pic>
        <p:nvPicPr>
          <p:cNvPr id="35" name="Picture 34">
            <a:extLst>
              <a:ext uri="{FF2B5EF4-FFF2-40B4-BE49-F238E27FC236}">
                <a16:creationId xmlns:a16="http://schemas.microsoft.com/office/drawing/2014/main" id="{B0541F5D-5EA2-8CFE-BDAF-45242F1D74AB}"/>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650731" y="4073286"/>
            <a:ext cx="1787237"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2" name="Rectangle 1">
            <a:extLst>
              <a:ext uri="{FF2B5EF4-FFF2-40B4-BE49-F238E27FC236}">
                <a16:creationId xmlns:a16="http://schemas.microsoft.com/office/drawing/2014/main" id="{BD6F62A1-2967-2E4D-D1F3-EBACB737887C}"/>
              </a:ext>
            </a:extLst>
          </p:cNvPr>
          <p:cNvSpPr/>
          <p:nvPr userDrawn="1"/>
        </p:nvSpPr>
        <p:spPr>
          <a:xfrm>
            <a:off x="6336256" y="2182834"/>
            <a:ext cx="1422965" cy="1422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ectangle 3">
            <a:extLst>
              <a:ext uri="{FF2B5EF4-FFF2-40B4-BE49-F238E27FC236}">
                <a16:creationId xmlns:a16="http://schemas.microsoft.com/office/drawing/2014/main" id="{0F1F3E1A-EE5A-C2F2-DA3F-801BECB9D8FF}"/>
              </a:ext>
            </a:extLst>
          </p:cNvPr>
          <p:cNvSpPr/>
          <p:nvPr userDrawn="1"/>
        </p:nvSpPr>
        <p:spPr>
          <a:xfrm>
            <a:off x="8169708" y="2182834"/>
            <a:ext cx="1422965" cy="1414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ectangle 4">
            <a:extLst>
              <a:ext uri="{FF2B5EF4-FFF2-40B4-BE49-F238E27FC236}">
                <a16:creationId xmlns:a16="http://schemas.microsoft.com/office/drawing/2014/main" id="{6C1C3ADD-63BC-CCA1-8F86-649BB0EEBDD6}"/>
              </a:ext>
            </a:extLst>
          </p:cNvPr>
          <p:cNvSpPr/>
          <p:nvPr userDrawn="1"/>
        </p:nvSpPr>
        <p:spPr>
          <a:xfrm>
            <a:off x="10003162" y="2182834"/>
            <a:ext cx="1422965" cy="1422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Text Placeholder 37">
            <a:extLst>
              <a:ext uri="{FF2B5EF4-FFF2-40B4-BE49-F238E27FC236}">
                <a16:creationId xmlns:a16="http://schemas.microsoft.com/office/drawing/2014/main" id="{70BB8079-E5FC-4682-026A-129336F4D894}"/>
              </a:ext>
            </a:extLst>
          </p:cNvPr>
          <p:cNvSpPr>
            <a:spLocks noGrp="1"/>
          </p:cNvSpPr>
          <p:nvPr>
            <p:ph type="body" sz="quarter" idx="49" hasCustomPrompt="1"/>
          </p:nvPr>
        </p:nvSpPr>
        <p:spPr>
          <a:xfrm>
            <a:off x="2486095" y="3769600"/>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27" name="Text Placeholder 19">
            <a:extLst>
              <a:ext uri="{FF2B5EF4-FFF2-40B4-BE49-F238E27FC236}">
                <a16:creationId xmlns:a16="http://schemas.microsoft.com/office/drawing/2014/main" id="{C47573B8-6633-56FF-E24A-BA80F35B0530}"/>
              </a:ext>
            </a:extLst>
          </p:cNvPr>
          <p:cNvSpPr>
            <a:spLocks noGrp="1"/>
          </p:cNvSpPr>
          <p:nvPr>
            <p:ph type="body" sz="quarter" idx="50" hasCustomPrompt="1"/>
          </p:nvPr>
        </p:nvSpPr>
        <p:spPr>
          <a:xfrm>
            <a:off x="2486095" y="4073286"/>
            <a:ext cx="1787237"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28" name="Text Placeholder 37">
            <a:extLst>
              <a:ext uri="{FF2B5EF4-FFF2-40B4-BE49-F238E27FC236}">
                <a16:creationId xmlns:a16="http://schemas.microsoft.com/office/drawing/2014/main" id="{7802A13B-FFCC-30AC-799E-2017EAB3D02F}"/>
              </a:ext>
            </a:extLst>
          </p:cNvPr>
          <p:cNvSpPr>
            <a:spLocks noGrp="1"/>
          </p:cNvSpPr>
          <p:nvPr>
            <p:ph type="body" sz="quarter" idx="51" hasCustomPrompt="1"/>
          </p:nvPr>
        </p:nvSpPr>
        <p:spPr>
          <a:xfrm>
            <a:off x="4321458" y="3769600"/>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29" name="Text Placeholder 19">
            <a:extLst>
              <a:ext uri="{FF2B5EF4-FFF2-40B4-BE49-F238E27FC236}">
                <a16:creationId xmlns:a16="http://schemas.microsoft.com/office/drawing/2014/main" id="{BB291E02-9E9D-F26D-4DD8-7222783CC66C}"/>
              </a:ext>
            </a:extLst>
          </p:cNvPr>
          <p:cNvSpPr>
            <a:spLocks noGrp="1"/>
          </p:cNvSpPr>
          <p:nvPr>
            <p:ph type="body" sz="quarter" idx="52" hasCustomPrompt="1"/>
          </p:nvPr>
        </p:nvSpPr>
        <p:spPr>
          <a:xfrm>
            <a:off x="4321458" y="4073286"/>
            <a:ext cx="1787237"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0" name="Text Placeholder 37">
            <a:extLst>
              <a:ext uri="{FF2B5EF4-FFF2-40B4-BE49-F238E27FC236}">
                <a16:creationId xmlns:a16="http://schemas.microsoft.com/office/drawing/2014/main" id="{20E5F3B8-8F00-A314-42D6-433DC28DB869}"/>
              </a:ext>
            </a:extLst>
          </p:cNvPr>
          <p:cNvSpPr>
            <a:spLocks noGrp="1"/>
          </p:cNvSpPr>
          <p:nvPr>
            <p:ph type="body" sz="quarter" idx="53" hasCustomPrompt="1"/>
          </p:nvPr>
        </p:nvSpPr>
        <p:spPr>
          <a:xfrm>
            <a:off x="6156820" y="3769600"/>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04</a:t>
            </a:r>
          </a:p>
        </p:txBody>
      </p:sp>
      <p:sp>
        <p:nvSpPr>
          <p:cNvPr id="36" name="Text Placeholder 19">
            <a:extLst>
              <a:ext uri="{FF2B5EF4-FFF2-40B4-BE49-F238E27FC236}">
                <a16:creationId xmlns:a16="http://schemas.microsoft.com/office/drawing/2014/main" id="{9E356A1B-8ACE-C115-DECC-F007CA58688C}"/>
              </a:ext>
            </a:extLst>
          </p:cNvPr>
          <p:cNvSpPr>
            <a:spLocks noGrp="1"/>
          </p:cNvSpPr>
          <p:nvPr>
            <p:ph type="body" sz="quarter" idx="54" hasCustomPrompt="1"/>
          </p:nvPr>
        </p:nvSpPr>
        <p:spPr>
          <a:xfrm>
            <a:off x="6156820" y="4073286"/>
            <a:ext cx="1787237"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7" name="Text Placeholder 37">
            <a:extLst>
              <a:ext uri="{FF2B5EF4-FFF2-40B4-BE49-F238E27FC236}">
                <a16:creationId xmlns:a16="http://schemas.microsoft.com/office/drawing/2014/main" id="{F681F510-7D62-4D30-D10C-65CF56F90AB0}"/>
              </a:ext>
            </a:extLst>
          </p:cNvPr>
          <p:cNvSpPr>
            <a:spLocks noGrp="1"/>
          </p:cNvSpPr>
          <p:nvPr>
            <p:ph type="body" sz="quarter" idx="55" hasCustomPrompt="1"/>
          </p:nvPr>
        </p:nvSpPr>
        <p:spPr>
          <a:xfrm>
            <a:off x="7992184" y="3769600"/>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05</a:t>
            </a:r>
          </a:p>
        </p:txBody>
      </p:sp>
      <p:sp>
        <p:nvSpPr>
          <p:cNvPr id="38" name="Text Placeholder 19">
            <a:extLst>
              <a:ext uri="{FF2B5EF4-FFF2-40B4-BE49-F238E27FC236}">
                <a16:creationId xmlns:a16="http://schemas.microsoft.com/office/drawing/2014/main" id="{E5032884-B613-1EEB-A986-5B9337EF21AF}"/>
              </a:ext>
            </a:extLst>
          </p:cNvPr>
          <p:cNvSpPr>
            <a:spLocks noGrp="1"/>
          </p:cNvSpPr>
          <p:nvPr>
            <p:ph type="body" sz="quarter" idx="56" hasCustomPrompt="1"/>
          </p:nvPr>
        </p:nvSpPr>
        <p:spPr>
          <a:xfrm>
            <a:off x="7992184" y="4073286"/>
            <a:ext cx="1787237"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9" name="Text Placeholder 37">
            <a:extLst>
              <a:ext uri="{FF2B5EF4-FFF2-40B4-BE49-F238E27FC236}">
                <a16:creationId xmlns:a16="http://schemas.microsoft.com/office/drawing/2014/main" id="{5EF10E6F-E3CD-078F-4D4C-A4ECFD8C058D}"/>
              </a:ext>
            </a:extLst>
          </p:cNvPr>
          <p:cNvSpPr>
            <a:spLocks noGrp="1"/>
          </p:cNvSpPr>
          <p:nvPr>
            <p:ph type="body" sz="quarter" idx="57" hasCustomPrompt="1"/>
          </p:nvPr>
        </p:nvSpPr>
        <p:spPr>
          <a:xfrm>
            <a:off x="9827548" y="3769600"/>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06</a:t>
            </a:r>
          </a:p>
        </p:txBody>
      </p:sp>
      <p:sp>
        <p:nvSpPr>
          <p:cNvPr id="40" name="Text Placeholder 19">
            <a:extLst>
              <a:ext uri="{FF2B5EF4-FFF2-40B4-BE49-F238E27FC236}">
                <a16:creationId xmlns:a16="http://schemas.microsoft.com/office/drawing/2014/main" id="{809D57FC-5F86-2F97-9FA4-9E38642833DA}"/>
              </a:ext>
            </a:extLst>
          </p:cNvPr>
          <p:cNvSpPr>
            <a:spLocks noGrp="1"/>
          </p:cNvSpPr>
          <p:nvPr>
            <p:ph type="body" sz="quarter" idx="58" hasCustomPrompt="1"/>
          </p:nvPr>
        </p:nvSpPr>
        <p:spPr>
          <a:xfrm>
            <a:off x="9827548" y="4073286"/>
            <a:ext cx="1787237" cy="13011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7" name="Text Box 18">
            <a:extLst>
              <a:ext uri="{FF2B5EF4-FFF2-40B4-BE49-F238E27FC236}">
                <a16:creationId xmlns:a16="http://schemas.microsoft.com/office/drawing/2014/main" id="{BDB7C58F-427A-09E3-F843-8AF96C176F23}"/>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3" name="Text Placeholder 5">
            <a:extLst>
              <a:ext uri="{FF2B5EF4-FFF2-40B4-BE49-F238E27FC236}">
                <a16:creationId xmlns:a16="http://schemas.microsoft.com/office/drawing/2014/main" id="{32DD7612-856D-A59F-F766-1537B00A96E1}"/>
              </a:ext>
            </a:extLst>
          </p:cNvPr>
          <p:cNvSpPr>
            <a:spLocks noGrp="1"/>
          </p:cNvSpPr>
          <p:nvPr>
            <p:ph type="body" sz="quarter" idx="31"/>
          </p:nvPr>
        </p:nvSpPr>
        <p:spPr>
          <a:xfrm>
            <a:off x="5876133" y="1036853"/>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36B190DD-4623-40BD-568A-E2A4E473DB5C}"/>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9235571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lean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108C8D-5AD9-2E74-EF0E-CDC0F604D094}"/>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7" name="Text Box 18">
            <a:extLst>
              <a:ext uri="{FF2B5EF4-FFF2-40B4-BE49-F238E27FC236}">
                <a16:creationId xmlns:a16="http://schemas.microsoft.com/office/drawing/2014/main" id="{1EE0BCD8-0E89-87EB-354E-3758095F5503}"/>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15">
            <a:extLst>
              <a:ext uri="{FF2B5EF4-FFF2-40B4-BE49-F238E27FC236}">
                <a16:creationId xmlns:a16="http://schemas.microsoft.com/office/drawing/2014/main" id="{2EC995D0-EBDC-FC11-6238-2022DEE506BA}"/>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
        <p:nvSpPr>
          <p:cNvPr id="16" name="Text Placeholder 23">
            <a:extLst>
              <a:ext uri="{FF2B5EF4-FFF2-40B4-BE49-F238E27FC236}">
                <a16:creationId xmlns:a16="http://schemas.microsoft.com/office/drawing/2014/main" id="{0C40A629-A1DD-4B80-2467-24F81BFE7654}"/>
              </a:ext>
            </a:extLst>
          </p:cNvPr>
          <p:cNvSpPr>
            <a:spLocks noGrp="1"/>
          </p:cNvSpPr>
          <p:nvPr>
            <p:ph type="body" sz="quarter" idx="12" hasCustomPrompt="1"/>
          </p:nvPr>
        </p:nvSpPr>
        <p:spPr>
          <a:xfrm>
            <a:off x="0" y="1167758"/>
            <a:ext cx="12192000" cy="813444"/>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17" name="Text Placeholder 37">
            <a:extLst>
              <a:ext uri="{FF2B5EF4-FFF2-40B4-BE49-F238E27FC236}">
                <a16:creationId xmlns:a16="http://schemas.microsoft.com/office/drawing/2014/main" id="{6615F0FE-3ACC-5DB8-7837-04A7109D9230}"/>
              </a:ext>
            </a:extLst>
          </p:cNvPr>
          <p:cNvSpPr>
            <a:spLocks noGrp="1"/>
          </p:cNvSpPr>
          <p:nvPr>
            <p:ph type="body" sz="quarter" idx="20" hasCustomPrompt="1"/>
          </p:nvPr>
        </p:nvSpPr>
        <p:spPr>
          <a:xfrm>
            <a:off x="821004" y="4405786"/>
            <a:ext cx="3256360"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18" name="Text Placeholder 37">
            <a:extLst>
              <a:ext uri="{FF2B5EF4-FFF2-40B4-BE49-F238E27FC236}">
                <a16:creationId xmlns:a16="http://schemas.microsoft.com/office/drawing/2014/main" id="{61E3C0B1-C788-E947-BB2E-8595425163E8}"/>
              </a:ext>
            </a:extLst>
          </p:cNvPr>
          <p:cNvSpPr>
            <a:spLocks noGrp="1"/>
          </p:cNvSpPr>
          <p:nvPr>
            <p:ph type="body" sz="quarter" idx="22" hasCustomPrompt="1"/>
          </p:nvPr>
        </p:nvSpPr>
        <p:spPr>
          <a:xfrm>
            <a:off x="4462095" y="4405786"/>
            <a:ext cx="3256360"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19" name="Text Placeholder 37">
            <a:extLst>
              <a:ext uri="{FF2B5EF4-FFF2-40B4-BE49-F238E27FC236}">
                <a16:creationId xmlns:a16="http://schemas.microsoft.com/office/drawing/2014/main" id="{7E9E19FF-7279-D179-E8F2-31CC074B11E9}"/>
              </a:ext>
            </a:extLst>
          </p:cNvPr>
          <p:cNvSpPr>
            <a:spLocks noGrp="1"/>
          </p:cNvSpPr>
          <p:nvPr>
            <p:ph type="body" sz="quarter" idx="24" hasCustomPrompt="1"/>
          </p:nvPr>
        </p:nvSpPr>
        <p:spPr>
          <a:xfrm>
            <a:off x="8124988" y="4405786"/>
            <a:ext cx="3256360"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19">
            <a:extLst>
              <a:ext uri="{FF2B5EF4-FFF2-40B4-BE49-F238E27FC236}">
                <a16:creationId xmlns:a16="http://schemas.microsoft.com/office/drawing/2014/main" id="{A5FCD89B-9E16-812C-C3A0-6558C0A952EB}"/>
              </a:ext>
            </a:extLst>
          </p:cNvPr>
          <p:cNvSpPr>
            <a:spLocks noGrp="1"/>
          </p:cNvSpPr>
          <p:nvPr>
            <p:ph type="body" sz="quarter" idx="41" hasCustomPrompt="1"/>
          </p:nvPr>
        </p:nvSpPr>
        <p:spPr>
          <a:xfrm>
            <a:off x="821004" y="4709471"/>
            <a:ext cx="3256360" cy="856443"/>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t>
            </a:r>
            <a:r>
              <a:rPr lang="en-US" dirty="0" err="1"/>
              <a:t>aliquam</a:t>
            </a:r>
            <a:r>
              <a:rPr lang="en-US" dirty="0"/>
              <a:t> </a:t>
            </a:r>
            <a:r>
              <a:rPr lang="en-US" dirty="0" err="1"/>
              <a:t>erat</a:t>
            </a:r>
            <a:r>
              <a:rPr lang="en-US" dirty="0"/>
              <a:t>.</a:t>
            </a:r>
          </a:p>
        </p:txBody>
      </p:sp>
      <p:sp>
        <p:nvSpPr>
          <p:cNvPr id="23" name="Text Placeholder 19">
            <a:extLst>
              <a:ext uri="{FF2B5EF4-FFF2-40B4-BE49-F238E27FC236}">
                <a16:creationId xmlns:a16="http://schemas.microsoft.com/office/drawing/2014/main" id="{4E361739-837D-EF39-72A7-B96A048A97BE}"/>
              </a:ext>
            </a:extLst>
          </p:cNvPr>
          <p:cNvSpPr>
            <a:spLocks noGrp="1"/>
          </p:cNvSpPr>
          <p:nvPr>
            <p:ph type="body" sz="quarter" idx="42" hasCustomPrompt="1"/>
          </p:nvPr>
        </p:nvSpPr>
        <p:spPr>
          <a:xfrm>
            <a:off x="4462095" y="4709471"/>
            <a:ext cx="3256360" cy="856443"/>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t>
            </a:r>
            <a:r>
              <a:rPr lang="en-US" dirty="0" err="1"/>
              <a:t>aliquam</a:t>
            </a:r>
            <a:r>
              <a:rPr lang="en-US" dirty="0"/>
              <a:t> </a:t>
            </a:r>
            <a:r>
              <a:rPr lang="en-US" dirty="0" err="1"/>
              <a:t>erat</a:t>
            </a:r>
            <a:r>
              <a:rPr lang="en-US" dirty="0"/>
              <a:t>.</a:t>
            </a:r>
          </a:p>
          <a:p>
            <a:pPr lvl="0"/>
            <a:endParaRPr lang="en-US" dirty="0"/>
          </a:p>
        </p:txBody>
      </p:sp>
      <p:sp>
        <p:nvSpPr>
          <p:cNvPr id="24" name="Text Placeholder 19">
            <a:extLst>
              <a:ext uri="{FF2B5EF4-FFF2-40B4-BE49-F238E27FC236}">
                <a16:creationId xmlns:a16="http://schemas.microsoft.com/office/drawing/2014/main" id="{05546096-99F7-8EEA-8204-E44A70B8D6C8}"/>
              </a:ext>
            </a:extLst>
          </p:cNvPr>
          <p:cNvSpPr>
            <a:spLocks noGrp="1"/>
          </p:cNvSpPr>
          <p:nvPr>
            <p:ph type="body" sz="quarter" idx="43" hasCustomPrompt="1"/>
          </p:nvPr>
        </p:nvSpPr>
        <p:spPr>
          <a:xfrm>
            <a:off x="8124988" y="4709471"/>
            <a:ext cx="3256360" cy="856443"/>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t>
            </a:r>
            <a:r>
              <a:rPr lang="en-US" dirty="0" err="1"/>
              <a:t>aliquam</a:t>
            </a:r>
            <a:r>
              <a:rPr lang="en-US" dirty="0"/>
              <a:t> </a:t>
            </a:r>
            <a:r>
              <a:rPr lang="en-US" dirty="0" err="1"/>
              <a:t>erat</a:t>
            </a:r>
            <a:r>
              <a:rPr lang="en-US" dirty="0"/>
              <a:t>.</a:t>
            </a:r>
          </a:p>
        </p:txBody>
      </p:sp>
      <p:sp>
        <p:nvSpPr>
          <p:cNvPr id="25" name="Text Placeholder 5">
            <a:extLst>
              <a:ext uri="{FF2B5EF4-FFF2-40B4-BE49-F238E27FC236}">
                <a16:creationId xmlns:a16="http://schemas.microsoft.com/office/drawing/2014/main" id="{99DEBB9E-9967-44A6-E583-2B254D6C348C}"/>
              </a:ext>
            </a:extLst>
          </p:cNvPr>
          <p:cNvSpPr>
            <a:spLocks noGrp="1"/>
          </p:cNvSpPr>
          <p:nvPr>
            <p:ph type="body" sz="quarter" idx="31"/>
          </p:nvPr>
        </p:nvSpPr>
        <p:spPr>
          <a:xfrm>
            <a:off x="5878630" y="1030777"/>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7" name="Rectangle 26">
            <a:extLst>
              <a:ext uri="{FF2B5EF4-FFF2-40B4-BE49-F238E27FC236}">
                <a16:creationId xmlns:a16="http://schemas.microsoft.com/office/drawing/2014/main" id="{4C8255E7-7C8A-F658-8E87-17AFA20FE9FF}"/>
              </a:ext>
            </a:extLst>
          </p:cNvPr>
          <p:cNvSpPr/>
          <p:nvPr userDrawn="1"/>
        </p:nvSpPr>
        <p:spPr>
          <a:xfrm>
            <a:off x="1420484" y="2200991"/>
            <a:ext cx="2057400" cy="2057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Picture Placeholder 29">
            <a:extLst>
              <a:ext uri="{FF2B5EF4-FFF2-40B4-BE49-F238E27FC236}">
                <a16:creationId xmlns:a16="http://schemas.microsoft.com/office/drawing/2014/main" id="{10D8C20F-7B50-F3B2-76F3-C09BD6709D90}"/>
              </a:ext>
            </a:extLst>
          </p:cNvPr>
          <p:cNvSpPr>
            <a:spLocks noGrp="1"/>
          </p:cNvSpPr>
          <p:nvPr>
            <p:ph type="pic" sz="quarter" idx="45" hasCustomPrompt="1"/>
          </p:nvPr>
        </p:nvSpPr>
        <p:spPr>
          <a:xfrm>
            <a:off x="1459835" y="2240746"/>
            <a:ext cx="1978699" cy="1974831"/>
          </a:xfrm>
          <a:prstGeom prst="rect">
            <a:avLst/>
          </a:prstGeom>
        </p:spPr>
        <p:txBody>
          <a:bodyPr anchor="ctr"/>
          <a:lstStyle>
            <a:lvl1pPr marL="0" indent="0" algn="ctr">
              <a:buNone/>
              <a:defRPr sz="28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28" name="Rectangle 27">
            <a:extLst>
              <a:ext uri="{FF2B5EF4-FFF2-40B4-BE49-F238E27FC236}">
                <a16:creationId xmlns:a16="http://schemas.microsoft.com/office/drawing/2014/main" id="{BF1FB953-1BF3-92AF-9070-03D23A2ACEDB}"/>
              </a:ext>
            </a:extLst>
          </p:cNvPr>
          <p:cNvSpPr/>
          <p:nvPr userDrawn="1"/>
        </p:nvSpPr>
        <p:spPr>
          <a:xfrm>
            <a:off x="5067300" y="2200991"/>
            <a:ext cx="2057400" cy="2057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Picture Placeholder 29">
            <a:extLst>
              <a:ext uri="{FF2B5EF4-FFF2-40B4-BE49-F238E27FC236}">
                <a16:creationId xmlns:a16="http://schemas.microsoft.com/office/drawing/2014/main" id="{48FA30B2-17A4-8C5A-B179-5FC335A6CFA7}"/>
              </a:ext>
            </a:extLst>
          </p:cNvPr>
          <p:cNvSpPr>
            <a:spLocks noGrp="1"/>
          </p:cNvSpPr>
          <p:nvPr>
            <p:ph type="pic" sz="quarter" idx="46" hasCustomPrompt="1"/>
          </p:nvPr>
        </p:nvSpPr>
        <p:spPr>
          <a:xfrm>
            <a:off x="5106651" y="2240746"/>
            <a:ext cx="1978699" cy="1974831"/>
          </a:xfrm>
          <a:prstGeom prst="rect">
            <a:avLst/>
          </a:prstGeom>
        </p:spPr>
        <p:txBody>
          <a:bodyPr anchor="ctr"/>
          <a:lstStyle>
            <a:lvl1pPr marL="0" indent="0" algn="ctr">
              <a:buNone/>
              <a:defRPr sz="28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33" name="Rectangle 32">
            <a:extLst>
              <a:ext uri="{FF2B5EF4-FFF2-40B4-BE49-F238E27FC236}">
                <a16:creationId xmlns:a16="http://schemas.microsoft.com/office/drawing/2014/main" id="{9759CE91-63C2-FC17-3B0F-0DB537C47363}"/>
              </a:ext>
            </a:extLst>
          </p:cNvPr>
          <p:cNvSpPr/>
          <p:nvPr userDrawn="1"/>
        </p:nvSpPr>
        <p:spPr>
          <a:xfrm>
            <a:off x="8675204" y="2200991"/>
            <a:ext cx="2057400" cy="2057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Picture Placeholder 29">
            <a:extLst>
              <a:ext uri="{FF2B5EF4-FFF2-40B4-BE49-F238E27FC236}">
                <a16:creationId xmlns:a16="http://schemas.microsoft.com/office/drawing/2014/main" id="{05A2A381-81C1-35F1-1AE8-A25D59CB700A}"/>
              </a:ext>
            </a:extLst>
          </p:cNvPr>
          <p:cNvSpPr>
            <a:spLocks noGrp="1"/>
          </p:cNvSpPr>
          <p:nvPr>
            <p:ph type="pic" sz="quarter" idx="47" hasCustomPrompt="1"/>
          </p:nvPr>
        </p:nvSpPr>
        <p:spPr>
          <a:xfrm>
            <a:off x="8714555" y="2240746"/>
            <a:ext cx="1978699" cy="1974831"/>
          </a:xfrm>
          <a:prstGeom prst="rect">
            <a:avLst/>
          </a:prstGeom>
        </p:spPr>
        <p:txBody>
          <a:bodyPr anchor="ctr"/>
          <a:lstStyle>
            <a:lvl1pPr marL="0" indent="0" algn="ctr">
              <a:buNone/>
              <a:defRPr sz="28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35" name="Text Placeholder 12">
            <a:extLst>
              <a:ext uri="{FF2B5EF4-FFF2-40B4-BE49-F238E27FC236}">
                <a16:creationId xmlns:a16="http://schemas.microsoft.com/office/drawing/2014/main" id="{EAF39CF6-CDB8-36F1-4633-2EB59BFF279E}"/>
              </a:ext>
            </a:extLst>
          </p:cNvPr>
          <p:cNvSpPr>
            <a:spLocks noGrp="1"/>
          </p:cNvSpPr>
          <p:nvPr>
            <p:ph type="body" sz="quarter" idx="29" hasCustomPrompt="1"/>
          </p:nvPr>
        </p:nvSpPr>
        <p:spPr>
          <a:xfrm>
            <a:off x="2728914" y="5700182"/>
            <a:ext cx="6734175" cy="655271"/>
          </a:xfrm>
          <a:prstGeom prst="rect">
            <a:avLst/>
          </a:prstGeom>
          <a:solidFill>
            <a:schemeClr val="accent5"/>
          </a:solidFill>
        </p:spPr>
        <p:txBody>
          <a:bodyPr anchor="ctr"/>
          <a:lstStyle>
            <a:lvl1pPr marL="0" indent="0" algn="ctr">
              <a:lnSpc>
                <a:spcPct val="100000"/>
              </a:lnSpc>
              <a:buNone/>
              <a:defRPr sz="1400" b="1">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a:t>
            </a:r>
            <a:br>
              <a:rPr lang="en-US" dirty="0"/>
            </a:br>
            <a:r>
              <a:rPr lang="en-US" dirty="0"/>
              <a:t>nonummy nibh euismod tincidunt ut laoreet dolore magna</a:t>
            </a:r>
          </a:p>
        </p:txBody>
      </p:sp>
    </p:spTree>
    <p:extLst>
      <p:ext uri="{BB962C8B-B14F-4D97-AF65-F5344CB8AC3E}">
        <p14:creationId xmlns:p14="http://schemas.microsoft.com/office/powerpoint/2010/main" val="20535404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lean Content Slide (Dark)">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E641D8-0785-0048-430D-7BF1DC8EF45C}"/>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7" name="Text Box 18">
            <a:extLst>
              <a:ext uri="{FF2B5EF4-FFF2-40B4-BE49-F238E27FC236}">
                <a16:creationId xmlns:a16="http://schemas.microsoft.com/office/drawing/2014/main" id="{0662BB60-4898-03BC-272F-94D0EF2875D1}"/>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15">
            <a:extLst>
              <a:ext uri="{FF2B5EF4-FFF2-40B4-BE49-F238E27FC236}">
                <a16:creationId xmlns:a16="http://schemas.microsoft.com/office/drawing/2014/main" id="{1106BBB3-09EC-A503-D244-194E1B90FFAA}"/>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
        <p:nvSpPr>
          <p:cNvPr id="33" name="Text Placeholder 23">
            <a:extLst>
              <a:ext uri="{FF2B5EF4-FFF2-40B4-BE49-F238E27FC236}">
                <a16:creationId xmlns:a16="http://schemas.microsoft.com/office/drawing/2014/main" id="{14BC8F74-B6AD-F9F9-A7BF-44D517FAF33A}"/>
              </a:ext>
            </a:extLst>
          </p:cNvPr>
          <p:cNvSpPr>
            <a:spLocks noGrp="1"/>
          </p:cNvSpPr>
          <p:nvPr>
            <p:ph type="body" sz="quarter" idx="12" hasCustomPrompt="1"/>
          </p:nvPr>
        </p:nvSpPr>
        <p:spPr>
          <a:xfrm>
            <a:off x="0" y="1167758"/>
            <a:ext cx="12192000" cy="813444"/>
          </a:xfrm>
          <a:prstGeom prst="rect">
            <a:avLst/>
          </a:prstGeom>
        </p:spPr>
        <p:txBody>
          <a:bodyPr/>
          <a:lstStyle>
            <a:lvl1pPr marL="0" indent="0" algn="ctr">
              <a:buNone/>
              <a:defRPr sz="4800" b="0">
                <a:solidFill>
                  <a:schemeClr val="bg1"/>
                </a:solidFill>
                <a:latin typeface="+mj-lt"/>
              </a:defRPr>
            </a:lvl1pPr>
          </a:lstStyle>
          <a:p>
            <a:pPr lvl="0"/>
            <a:r>
              <a:rPr lang="en-US" dirty="0"/>
              <a:t>Placeholder for a Title Here</a:t>
            </a:r>
          </a:p>
        </p:txBody>
      </p:sp>
      <p:sp>
        <p:nvSpPr>
          <p:cNvPr id="34" name="Text Placeholder 37">
            <a:extLst>
              <a:ext uri="{FF2B5EF4-FFF2-40B4-BE49-F238E27FC236}">
                <a16:creationId xmlns:a16="http://schemas.microsoft.com/office/drawing/2014/main" id="{91C5CA00-887A-56FA-2175-5F0A0A21AAA7}"/>
              </a:ext>
            </a:extLst>
          </p:cNvPr>
          <p:cNvSpPr>
            <a:spLocks noGrp="1"/>
          </p:cNvSpPr>
          <p:nvPr>
            <p:ph type="body" sz="quarter" idx="20" hasCustomPrompt="1"/>
          </p:nvPr>
        </p:nvSpPr>
        <p:spPr>
          <a:xfrm>
            <a:off x="821004" y="4405786"/>
            <a:ext cx="3256360"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35" name="Text Placeholder 37">
            <a:extLst>
              <a:ext uri="{FF2B5EF4-FFF2-40B4-BE49-F238E27FC236}">
                <a16:creationId xmlns:a16="http://schemas.microsoft.com/office/drawing/2014/main" id="{83BCFADF-B59A-4882-7A5E-9A8778745CDC}"/>
              </a:ext>
            </a:extLst>
          </p:cNvPr>
          <p:cNvSpPr>
            <a:spLocks noGrp="1"/>
          </p:cNvSpPr>
          <p:nvPr>
            <p:ph type="body" sz="quarter" idx="22" hasCustomPrompt="1"/>
          </p:nvPr>
        </p:nvSpPr>
        <p:spPr>
          <a:xfrm>
            <a:off x="4462095" y="4405786"/>
            <a:ext cx="3256360"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36" name="Text Placeholder 37">
            <a:extLst>
              <a:ext uri="{FF2B5EF4-FFF2-40B4-BE49-F238E27FC236}">
                <a16:creationId xmlns:a16="http://schemas.microsoft.com/office/drawing/2014/main" id="{05DDDE87-C520-1A97-3693-0318098AB038}"/>
              </a:ext>
            </a:extLst>
          </p:cNvPr>
          <p:cNvSpPr>
            <a:spLocks noGrp="1"/>
          </p:cNvSpPr>
          <p:nvPr>
            <p:ph type="body" sz="quarter" idx="24" hasCustomPrompt="1"/>
          </p:nvPr>
        </p:nvSpPr>
        <p:spPr>
          <a:xfrm>
            <a:off x="8124988" y="4405786"/>
            <a:ext cx="3256360"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37" name="Text Placeholder 19">
            <a:extLst>
              <a:ext uri="{FF2B5EF4-FFF2-40B4-BE49-F238E27FC236}">
                <a16:creationId xmlns:a16="http://schemas.microsoft.com/office/drawing/2014/main" id="{ADB2A0D6-6F6D-499B-C7CD-4DB683811BFA}"/>
              </a:ext>
            </a:extLst>
          </p:cNvPr>
          <p:cNvSpPr>
            <a:spLocks noGrp="1"/>
          </p:cNvSpPr>
          <p:nvPr>
            <p:ph type="body" sz="quarter" idx="41" hasCustomPrompt="1"/>
          </p:nvPr>
        </p:nvSpPr>
        <p:spPr>
          <a:xfrm>
            <a:off x="821004" y="4709471"/>
            <a:ext cx="3256360" cy="856443"/>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t>
            </a:r>
            <a:r>
              <a:rPr lang="en-US" dirty="0" err="1"/>
              <a:t>aliquam</a:t>
            </a:r>
            <a:r>
              <a:rPr lang="en-US" dirty="0"/>
              <a:t> </a:t>
            </a:r>
            <a:r>
              <a:rPr lang="en-US" dirty="0" err="1"/>
              <a:t>erat</a:t>
            </a:r>
            <a:r>
              <a:rPr lang="en-US" dirty="0"/>
              <a:t>.</a:t>
            </a:r>
          </a:p>
        </p:txBody>
      </p:sp>
      <p:sp>
        <p:nvSpPr>
          <p:cNvPr id="38" name="Text Placeholder 19">
            <a:extLst>
              <a:ext uri="{FF2B5EF4-FFF2-40B4-BE49-F238E27FC236}">
                <a16:creationId xmlns:a16="http://schemas.microsoft.com/office/drawing/2014/main" id="{25C1C43E-7620-4360-5952-592BFC215099}"/>
              </a:ext>
            </a:extLst>
          </p:cNvPr>
          <p:cNvSpPr>
            <a:spLocks noGrp="1"/>
          </p:cNvSpPr>
          <p:nvPr>
            <p:ph type="body" sz="quarter" idx="42" hasCustomPrompt="1"/>
          </p:nvPr>
        </p:nvSpPr>
        <p:spPr>
          <a:xfrm>
            <a:off x="4462095" y="4709471"/>
            <a:ext cx="3256360" cy="856443"/>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t>
            </a:r>
            <a:r>
              <a:rPr lang="en-US" dirty="0" err="1"/>
              <a:t>aliquam</a:t>
            </a:r>
            <a:r>
              <a:rPr lang="en-US" dirty="0"/>
              <a:t> </a:t>
            </a:r>
            <a:r>
              <a:rPr lang="en-US" dirty="0" err="1"/>
              <a:t>erat</a:t>
            </a:r>
            <a:r>
              <a:rPr lang="en-US" dirty="0"/>
              <a:t>.</a:t>
            </a:r>
          </a:p>
          <a:p>
            <a:pPr lvl="0"/>
            <a:endParaRPr lang="en-US" dirty="0"/>
          </a:p>
        </p:txBody>
      </p:sp>
      <p:sp>
        <p:nvSpPr>
          <p:cNvPr id="39" name="Text Placeholder 19">
            <a:extLst>
              <a:ext uri="{FF2B5EF4-FFF2-40B4-BE49-F238E27FC236}">
                <a16:creationId xmlns:a16="http://schemas.microsoft.com/office/drawing/2014/main" id="{545EADF2-0659-273A-F42F-BA2160D59F35}"/>
              </a:ext>
            </a:extLst>
          </p:cNvPr>
          <p:cNvSpPr>
            <a:spLocks noGrp="1"/>
          </p:cNvSpPr>
          <p:nvPr>
            <p:ph type="body" sz="quarter" idx="43" hasCustomPrompt="1"/>
          </p:nvPr>
        </p:nvSpPr>
        <p:spPr>
          <a:xfrm>
            <a:off x="8124988" y="4709471"/>
            <a:ext cx="3256360" cy="856443"/>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t>
            </a:r>
            <a:r>
              <a:rPr lang="en-US" dirty="0" err="1"/>
              <a:t>aliquam</a:t>
            </a:r>
            <a:r>
              <a:rPr lang="en-US" dirty="0"/>
              <a:t> </a:t>
            </a:r>
            <a:r>
              <a:rPr lang="en-US" dirty="0" err="1"/>
              <a:t>erat</a:t>
            </a:r>
            <a:r>
              <a:rPr lang="en-US" dirty="0"/>
              <a:t>.</a:t>
            </a:r>
          </a:p>
        </p:txBody>
      </p:sp>
      <p:sp>
        <p:nvSpPr>
          <p:cNvPr id="40" name="Text Placeholder 5">
            <a:extLst>
              <a:ext uri="{FF2B5EF4-FFF2-40B4-BE49-F238E27FC236}">
                <a16:creationId xmlns:a16="http://schemas.microsoft.com/office/drawing/2014/main" id="{4AD5AED2-20F8-76FC-7C07-CC259CF244C7}"/>
              </a:ext>
            </a:extLst>
          </p:cNvPr>
          <p:cNvSpPr>
            <a:spLocks noGrp="1"/>
          </p:cNvSpPr>
          <p:nvPr>
            <p:ph type="body" sz="quarter" idx="31"/>
          </p:nvPr>
        </p:nvSpPr>
        <p:spPr>
          <a:xfrm>
            <a:off x="5878630" y="1030777"/>
            <a:ext cx="439737" cy="36576"/>
          </a:xfrm>
          <a:prstGeom prst="rect">
            <a:avLst/>
          </a:prstGeom>
          <a:solidFill>
            <a:schemeClr val="accent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1" name="Rectangle 40">
            <a:extLst>
              <a:ext uri="{FF2B5EF4-FFF2-40B4-BE49-F238E27FC236}">
                <a16:creationId xmlns:a16="http://schemas.microsoft.com/office/drawing/2014/main" id="{5600BA82-1996-E2AD-862A-8A1BBACB01C5}"/>
              </a:ext>
            </a:extLst>
          </p:cNvPr>
          <p:cNvSpPr/>
          <p:nvPr userDrawn="1"/>
        </p:nvSpPr>
        <p:spPr>
          <a:xfrm>
            <a:off x="1420484" y="2200991"/>
            <a:ext cx="2057400" cy="20574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Picture Placeholder 29">
            <a:extLst>
              <a:ext uri="{FF2B5EF4-FFF2-40B4-BE49-F238E27FC236}">
                <a16:creationId xmlns:a16="http://schemas.microsoft.com/office/drawing/2014/main" id="{FFC6ED6A-C699-A344-863E-B614552D90C5}"/>
              </a:ext>
            </a:extLst>
          </p:cNvPr>
          <p:cNvSpPr>
            <a:spLocks noGrp="1"/>
          </p:cNvSpPr>
          <p:nvPr>
            <p:ph type="pic" sz="quarter" idx="45" hasCustomPrompt="1"/>
          </p:nvPr>
        </p:nvSpPr>
        <p:spPr>
          <a:xfrm>
            <a:off x="1459835" y="2240746"/>
            <a:ext cx="1978699" cy="1974831"/>
          </a:xfrm>
          <a:prstGeom prst="rect">
            <a:avLst/>
          </a:prstGeom>
        </p:spPr>
        <p:txBody>
          <a:bodyPr anchor="ctr"/>
          <a:lstStyle>
            <a:lvl1pPr marL="0" indent="0" algn="ctr">
              <a:buNone/>
              <a:defRPr sz="28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43" name="Rectangle 42">
            <a:extLst>
              <a:ext uri="{FF2B5EF4-FFF2-40B4-BE49-F238E27FC236}">
                <a16:creationId xmlns:a16="http://schemas.microsoft.com/office/drawing/2014/main" id="{34BACB37-5AD7-4275-E4E8-3D56C8E813CA}"/>
              </a:ext>
            </a:extLst>
          </p:cNvPr>
          <p:cNvSpPr/>
          <p:nvPr userDrawn="1"/>
        </p:nvSpPr>
        <p:spPr>
          <a:xfrm>
            <a:off x="5067300" y="2200991"/>
            <a:ext cx="2057400" cy="20574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Picture Placeholder 29">
            <a:extLst>
              <a:ext uri="{FF2B5EF4-FFF2-40B4-BE49-F238E27FC236}">
                <a16:creationId xmlns:a16="http://schemas.microsoft.com/office/drawing/2014/main" id="{ED0E536D-925C-7B95-BFF0-E77CF13DA448}"/>
              </a:ext>
            </a:extLst>
          </p:cNvPr>
          <p:cNvSpPr>
            <a:spLocks noGrp="1"/>
          </p:cNvSpPr>
          <p:nvPr>
            <p:ph type="pic" sz="quarter" idx="46" hasCustomPrompt="1"/>
          </p:nvPr>
        </p:nvSpPr>
        <p:spPr>
          <a:xfrm>
            <a:off x="5106651" y="2240746"/>
            <a:ext cx="1978699" cy="1974831"/>
          </a:xfrm>
          <a:prstGeom prst="rect">
            <a:avLst/>
          </a:prstGeom>
        </p:spPr>
        <p:txBody>
          <a:bodyPr anchor="ctr"/>
          <a:lstStyle>
            <a:lvl1pPr marL="0" indent="0" algn="ctr">
              <a:buNone/>
              <a:defRPr sz="28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45" name="Rectangle 44">
            <a:extLst>
              <a:ext uri="{FF2B5EF4-FFF2-40B4-BE49-F238E27FC236}">
                <a16:creationId xmlns:a16="http://schemas.microsoft.com/office/drawing/2014/main" id="{04A3D9C2-A636-5FE0-0966-B1382BAC30A4}"/>
              </a:ext>
            </a:extLst>
          </p:cNvPr>
          <p:cNvSpPr/>
          <p:nvPr userDrawn="1"/>
        </p:nvSpPr>
        <p:spPr>
          <a:xfrm>
            <a:off x="8675204" y="2200991"/>
            <a:ext cx="2057400" cy="20574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Picture Placeholder 29">
            <a:extLst>
              <a:ext uri="{FF2B5EF4-FFF2-40B4-BE49-F238E27FC236}">
                <a16:creationId xmlns:a16="http://schemas.microsoft.com/office/drawing/2014/main" id="{36E56AD2-D571-D13A-1B01-936B8C105FE6}"/>
              </a:ext>
            </a:extLst>
          </p:cNvPr>
          <p:cNvSpPr>
            <a:spLocks noGrp="1"/>
          </p:cNvSpPr>
          <p:nvPr>
            <p:ph type="pic" sz="quarter" idx="47" hasCustomPrompt="1"/>
          </p:nvPr>
        </p:nvSpPr>
        <p:spPr>
          <a:xfrm>
            <a:off x="8714555" y="2240746"/>
            <a:ext cx="1978699" cy="1974831"/>
          </a:xfrm>
          <a:prstGeom prst="rect">
            <a:avLst/>
          </a:prstGeom>
        </p:spPr>
        <p:txBody>
          <a:bodyPr anchor="ctr"/>
          <a:lstStyle>
            <a:lvl1pPr marL="0" indent="0" algn="ctr">
              <a:buNone/>
              <a:defRPr sz="28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47" name="Text Placeholder 12">
            <a:extLst>
              <a:ext uri="{FF2B5EF4-FFF2-40B4-BE49-F238E27FC236}">
                <a16:creationId xmlns:a16="http://schemas.microsoft.com/office/drawing/2014/main" id="{83F3BDE9-9597-B232-3560-F5693147D701}"/>
              </a:ext>
            </a:extLst>
          </p:cNvPr>
          <p:cNvSpPr>
            <a:spLocks noGrp="1"/>
          </p:cNvSpPr>
          <p:nvPr>
            <p:ph type="body" sz="quarter" idx="29" hasCustomPrompt="1"/>
          </p:nvPr>
        </p:nvSpPr>
        <p:spPr>
          <a:xfrm>
            <a:off x="2728914" y="5700182"/>
            <a:ext cx="6734175" cy="655271"/>
          </a:xfrm>
          <a:prstGeom prst="rect">
            <a:avLst/>
          </a:prstGeom>
          <a:solidFill>
            <a:schemeClr val="accent3"/>
          </a:solidFill>
        </p:spPr>
        <p:txBody>
          <a:bodyPr anchor="ctr"/>
          <a:lstStyle>
            <a:lvl1pPr marL="0" indent="0" algn="ctr">
              <a:lnSpc>
                <a:spcPct val="100000"/>
              </a:lnSpc>
              <a:buNone/>
              <a:defRPr sz="1400" b="1">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a:t>
            </a:r>
            <a:br>
              <a:rPr lang="en-US" dirty="0"/>
            </a:br>
            <a:r>
              <a:rPr lang="en-US" dirty="0"/>
              <a:t>nonummy nibh euismod tincidunt ut laoreet dolore magna</a:t>
            </a:r>
          </a:p>
        </p:txBody>
      </p:sp>
    </p:spTree>
    <p:extLst>
      <p:ext uri="{BB962C8B-B14F-4D97-AF65-F5344CB8AC3E}">
        <p14:creationId xmlns:p14="http://schemas.microsoft.com/office/powerpoint/2010/main" val="22947250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Slide (Fill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FB752-3946-B9C5-4CE7-07102EAD0EC9}"/>
              </a:ext>
            </a:extLst>
          </p:cNvPr>
          <p:cNvSpPr/>
          <p:nvPr userDrawn="1"/>
        </p:nvSpPr>
        <p:spPr>
          <a:xfrm rot="16200000">
            <a:off x="-649937" y="649936"/>
            <a:ext cx="6857999" cy="55581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9" name="Graphic 18">
            <a:extLst>
              <a:ext uri="{FF2B5EF4-FFF2-40B4-BE49-F238E27FC236}">
                <a16:creationId xmlns:a16="http://schemas.microsoft.com/office/drawing/2014/main" id="{F48B3B9F-0A45-DB57-C731-3965A69FF543}"/>
              </a:ext>
            </a:extLst>
          </p:cNvPr>
          <p:cNvPicPr>
            <a:picLocks noChangeAspect="1"/>
          </p:cNvPicPr>
          <p:nvPr userDrawn="1"/>
        </p:nvPicPr>
        <p:blipFill>
          <a:blip r:embed="rId2"/>
          <a:stretch>
            <a:fillRect/>
          </a:stretch>
        </p:blipFill>
        <p:spPr>
          <a:xfrm>
            <a:off x="6015112" y="4908912"/>
            <a:ext cx="604389" cy="604389"/>
          </a:xfrm>
          <a:prstGeom prst="rect">
            <a:avLst/>
          </a:prstGeom>
        </p:spPr>
      </p:pic>
      <p:pic>
        <p:nvPicPr>
          <p:cNvPr id="20" name="Graphic 19">
            <a:extLst>
              <a:ext uri="{FF2B5EF4-FFF2-40B4-BE49-F238E27FC236}">
                <a16:creationId xmlns:a16="http://schemas.microsoft.com/office/drawing/2014/main" id="{DF9C5ADF-0FD0-9B72-7FBC-1635D5AFB3D5}"/>
              </a:ext>
            </a:extLst>
          </p:cNvPr>
          <p:cNvPicPr>
            <a:picLocks noChangeAspect="1"/>
          </p:cNvPicPr>
          <p:nvPr userDrawn="1"/>
        </p:nvPicPr>
        <p:blipFill>
          <a:blip r:embed="rId3"/>
          <a:stretch>
            <a:fillRect/>
          </a:stretch>
        </p:blipFill>
        <p:spPr>
          <a:xfrm>
            <a:off x="6015112" y="2991540"/>
            <a:ext cx="604389" cy="604389"/>
          </a:xfrm>
          <a:prstGeom prst="rect">
            <a:avLst/>
          </a:prstGeom>
        </p:spPr>
      </p:pic>
      <p:pic>
        <p:nvPicPr>
          <p:cNvPr id="21" name="Graphic 20">
            <a:extLst>
              <a:ext uri="{FF2B5EF4-FFF2-40B4-BE49-F238E27FC236}">
                <a16:creationId xmlns:a16="http://schemas.microsoft.com/office/drawing/2014/main" id="{C1D4199C-399B-7402-5BF7-9D2043C38508}"/>
              </a:ext>
            </a:extLst>
          </p:cNvPr>
          <p:cNvPicPr>
            <a:picLocks noChangeAspect="1"/>
          </p:cNvPicPr>
          <p:nvPr userDrawn="1"/>
        </p:nvPicPr>
        <p:blipFill>
          <a:blip r:embed="rId4"/>
          <a:stretch>
            <a:fillRect/>
          </a:stretch>
        </p:blipFill>
        <p:spPr>
          <a:xfrm>
            <a:off x="6015112" y="1073384"/>
            <a:ext cx="604389" cy="604389"/>
          </a:xfrm>
          <a:prstGeom prst="rect">
            <a:avLst/>
          </a:prstGeom>
        </p:spPr>
      </p:pic>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710543" y="106746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5" name="Text Placeholder 37">
            <a:extLst>
              <a:ext uri="{FF2B5EF4-FFF2-40B4-BE49-F238E27FC236}">
                <a16:creationId xmlns:a16="http://schemas.microsoft.com/office/drawing/2014/main" id="{87341EAF-8BE9-C091-FF2A-4A0A22B2E90A}"/>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6" name="Text Placeholder 37">
            <a:extLst>
              <a:ext uri="{FF2B5EF4-FFF2-40B4-BE49-F238E27FC236}">
                <a16:creationId xmlns:a16="http://schemas.microsoft.com/office/drawing/2014/main" id="{5275340A-96ED-9B3B-D49B-70DF4CD60ECD}"/>
              </a:ext>
            </a:extLst>
          </p:cNvPr>
          <p:cNvSpPr>
            <a:spLocks noGrp="1"/>
          </p:cNvSpPr>
          <p:nvPr>
            <p:ph type="body" sz="quarter" idx="20" hasCustomPrompt="1"/>
          </p:nvPr>
        </p:nvSpPr>
        <p:spPr>
          <a:xfrm>
            <a:off x="674459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7" name="Text Placeholder 37">
            <a:extLst>
              <a:ext uri="{FF2B5EF4-FFF2-40B4-BE49-F238E27FC236}">
                <a16:creationId xmlns:a16="http://schemas.microsoft.com/office/drawing/2014/main" id="{18AB213A-8F3A-79EF-6F05-899B498063DA}"/>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8" name="Text Placeholder 19">
            <a:extLst>
              <a:ext uri="{FF2B5EF4-FFF2-40B4-BE49-F238E27FC236}">
                <a16:creationId xmlns:a16="http://schemas.microsoft.com/office/drawing/2014/main" id="{E87D563F-DC41-CFC5-01D3-FE81B255A07A}"/>
              </a:ext>
            </a:extLst>
          </p:cNvPr>
          <p:cNvSpPr>
            <a:spLocks noGrp="1"/>
          </p:cNvSpPr>
          <p:nvPr>
            <p:ph type="body" sz="quarter" idx="40" hasCustomPrompt="1"/>
          </p:nvPr>
        </p:nvSpPr>
        <p:spPr>
          <a:xfrm>
            <a:off x="6744598"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9" name="Text Placeholder 19">
            <a:extLst>
              <a:ext uri="{FF2B5EF4-FFF2-40B4-BE49-F238E27FC236}">
                <a16:creationId xmlns:a16="http://schemas.microsoft.com/office/drawing/2014/main" id="{01D9EB66-179E-E045-4085-38332250CB88}"/>
              </a:ext>
            </a:extLst>
          </p:cNvPr>
          <p:cNvSpPr>
            <a:spLocks noGrp="1"/>
          </p:cNvSpPr>
          <p:nvPr>
            <p:ph type="body" sz="quarter" idx="41" hasCustomPrompt="1"/>
          </p:nvPr>
        </p:nvSpPr>
        <p:spPr>
          <a:xfrm>
            <a:off x="6744598"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10" name="Text Placeholder 19">
            <a:extLst>
              <a:ext uri="{FF2B5EF4-FFF2-40B4-BE49-F238E27FC236}">
                <a16:creationId xmlns:a16="http://schemas.microsoft.com/office/drawing/2014/main" id="{A5395737-3DF0-C241-BFAF-94930DF5F2ED}"/>
              </a:ext>
            </a:extLst>
          </p:cNvPr>
          <p:cNvSpPr>
            <a:spLocks noGrp="1"/>
          </p:cNvSpPr>
          <p:nvPr>
            <p:ph type="body" sz="quarter" idx="42" hasCustomPrompt="1"/>
          </p:nvPr>
        </p:nvSpPr>
        <p:spPr>
          <a:xfrm>
            <a:off x="6744597" y="5227549"/>
            <a:ext cx="4694369" cy="102981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15" name="Text Placeholder 14">
            <a:extLst>
              <a:ext uri="{FF2B5EF4-FFF2-40B4-BE49-F238E27FC236}">
                <a16:creationId xmlns:a16="http://schemas.microsoft.com/office/drawing/2014/main" id="{584D1C48-E4B8-F1CA-4D61-0B5AFAB8F482}"/>
              </a:ext>
            </a:extLst>
          </p:cNvPr>
          <p:cNvSpPr>
            <a:spLocks noGrp="1"/>
          </p:cNvSpPr>
          <p:nvPr>
            <p:ph type="body" sz="quarter" idx="43" hasCustomPrompt="1"/>
          </p:nvPr>
        </p:nvSpPr>
        <p:spPr>
          <a:xfrm>
            <a:off x="709987" y="3666097"/>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13" name="Picture 12">
            <a:extLst>
              <a:ext uri="{FF2B5EF4-FFF2-40B4-BE49-F238E27FC236}">
                <a16:creationId xmlns:a16="http://schemas.microsoft.com/office/drawing/2014/main" id="{CFA7D695-C17B-31F0-2D31-FE0FD36709D8}"/>
              </a:ext>
            </a:extLst>
          </p:cNvPr>
          <p:cNvPicPr>
            <a:picLocks noChangeAspect="1"/>
          </p:cNvPicPr>
          <p:nvPr userDrawn="1"/>
        </p:nvPicPr>
        <p:blipFill>
          <a:blip r:embed="rId5"/>
          <a:stretch>
            <a:fillRect/>
          </a:stretch>
        </p:blipFill>
        <p:spPr>
          <a:xfrm>
            <a:off x="403614" y="6311420"/>
            <a:ext cx="1566007" cy="278945"/>
          </a:xfrm>
          <a:prstGeom prst="rect">
            <a:avLst/>
          </a:prstGeom>
        </p:spPr>
      </p:pic>
      <p:sp>
        <p:nvSpPr>
          <p:cNvPr id="17" name="Text Box 18">
            <a:extLst>
              <a:ext uri="{FF2B5EF4-FFF2-40B4-BE49-F238E27FC236}">
                <a16:creationId xmlns:a16="http://schemas.microsoft.com/office/drawing/2014/main" id="{DBFF2C51-48A1-2C4F-C523-B39669471C90}"/>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7A31D114-9DCC-0919-C68A-FC2F2F0D3472}"/>
              </a:ext>
            </a:extLst>
          </p:cNvPr>
          <p:cNvSpPr>
            <a:spLocks noGrp="1"/>
          </p:cNvSpPr>
          <p:nvPr>
            <p:ph type="body" sz="quarter" idx="31"/>
          </p:nvPr>
        </p:nvSpPr>
        <p:spPr>
          <a:xfrm>
            <a:off x="6868230" y="90727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0826DBF1-C197-1941-4D53-790E182584AF}"/>
              </a:ext>
            </a:extLst>
          </p:cNvPr>
          <p:cNvSpPr>
            <a:spLocks noGrp="1"/>
          </p:cNvSpPr>
          <p:nvPr>
            <p:ph type="body" sz="quarter" idx="44"/>
          </p:nvPr>
        </p:nvSpPr>
        <p:spPr>
          <a:xfrm>
            <a:off x="6868230" y="281735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1" name="Text Placeholder 5">
            <a:extLst>
              <a:ext uri="{FF2B5EF4-FFF2-40B4-BE49-F238E27FC236}">
                <a16:creationId xmlns:a16="http://schemas.microsoft.com/office/drawing/2014/main" id="{CA1FF1A5-47DC-5575-A23F-A02E43D6B459}"/>
              </a:ext>
            </a:extLst>
          </p:cNvPr>
          <p:cNvSpPr>
            <a:spLocks noGrp="1"/>
          </p:cNvSpPr>
          <p:nvPr>
            <p:ph type="body" sz="quarter" idx="45"/>
          </p:nvPr>
        </p:nvSpPr>
        <p:spPr>
          <a:xfrm>
            <a:off x="6868230" y="473759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4" name="Text Placeholder 5">
            <a:extLst>
              <a:ext uri="{FF2B5EF4-FFF2-40B4-BE49-F238E27FC236}">
                <a16:creationId xmlns:a16="http://schemas.microsoft.com/office/drawing/2014/main" id="{249FADE3-0F95-B0B9-7B62-A8C405513F4E}"/>
              </a:ext>
            </a:extLst>
          </p:cNvPr>
          <p:cNvSpPr>
            <a:spLocks noGrp="1"/>
          </p:cNvSpPr>
          <p:nvPr>
            <p:ph type="body" sz="quarter" idx="46"/>
          </p:nvPr>
        </p:nvSpPr>
        <p:spPr>
          <a:xfrm>
            <a:off x="823030" y="33761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2" name="Text Placeholder 15">
            <a:extLst>
              <a:ext uri="{FF2B5EF4-FFF2-40B4-BE49-F238E27FC236}">
                <a16:creationId xmlns:a16="http://schemas.microsoft.com/office/drawing/2014/main" id="{E2D91F15-1C78-2D8C-FCD7-E5F8F6412B36}"/>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6448763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9" cy="55581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3" y="106746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7" y="3666097"/>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8"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8"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7" y="5227549"/>
            <a:ext cx="4694369" cy="102981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729DB07B-75EA-E66C-DC5A-8097FD337BD7}"/>
              </a:ext>
            </a:extLst>
          </p:cNvPr>
          <p:cNvSpPr>
            <a:spLocks noGrp="1"/>
          </p:cNvSpPr>
          <p:nvPr>
            <p:ph type="body" sz="quarter" idx="31"/>
          </p:nvPr>
        </p:nvSpPr>
        <p:spPr>
          <a:xfrm>
            <a:off x="6868230" y="90727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19665B3D-CF8E-37CA-F886-3024EBC012F1}"/>
              </a:ext>
            </a:extLst>
          </p:cNvPr>
          <p:cNvSpPr>
            <a:spLocks noGrp="1"/>
          </p:cNvSpPr>
          <p:nvPr>
            <p:ph type="body" sz="quarter" idx="44"/>
          </p:nvPr>
        </p:nvSpPr>
        <p:spPr>
          <a:xfrm>
            <a:off x="6868230" y="281735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F3CEA9B9-2230-056B-0E36-6FDEC6D2BBBA}"/>
              </a:ext>
            </a:extLst>
          </p:cNvPr>
          <p:cNvSpPr>
            <a:spLocks noGrp="1"/>
          </p:cNvSpPr>
          <p:nvPr>
            <p:ph type="body" sz="quarter" idx="45"/>
          </p:nvPr>
        </p:nvSpPr>
        <p:spPr>
          <a:xfrm>
            <a:off x="6868230" y="473759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5C5AD873-CC8F-37F9-4EE3-2DBA00779925}"/>
              </a:ext>
            </a:extLst>
          </p:cNvPr>
          <p:cNvSpPr>
            <a:spLocks noGrp="1"/>
          </p:cNvSpPr>
          <p:nvPr>
            <p:ph type="body" sz="quarter" idx="46"/>
          </p:nvPr>
        </p:nvSpPr>
        <p:spPr>
          <a:xfrm>
            <a:off x="823030" y="33761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6F80EB63-A724-C4C5-FBFC-034FBAB5840D}"/>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5668727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9" cy="55581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3" y="106746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7" y="3666097"/>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8"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8"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7" y="5227550"/>
            <a:ext cx="4694369" cy="1011887"/>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866B7005-1E2A-DD11-27C6-7DEA20F359DA}"/>
              </a:ext>
            </a:extLst>
          </p:cNvPr>
          <p:cNvSpPr>
            <a:spLocks noGrp="1"/>
          </p:cNvSpPr>
          <p:nvPr>
            <p:ph type="body" sz="quarter" idx="31"/>
          </p:nvPr>
        </p:nvSpPr>
        <p:spPr>
          <a:xfrm>
            <a:off x="6868230" y="907271"/>
            <a:ext cx="439737" cy="36576"/>
          </a:xfrm>
          <a:prstGeom prst="rect">
            <a:avLst/>
          </a:prstGeom>
          <a:solidFill>
            <a:schemeClr val="bg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704EE5F4-564B-9BC5-A97F-E1B75107A6A2}"/>
              </a:ext>
            </a:extLst>
          </p:cNvPr>
          <p:cNvSpPr>
            <a:spLocks noGrp="1"/>
          </p:cNvSpPr>
          <p:nvPr>
            <p:ph type="body" sz="quarter" idx="44"/>
          </p:nvPr>
        </p:nvSpPr>
        <p:spPr>
          <a:xfrm>
            <a:off x="6868230" y="2817351"/>
            <a:ext cx="439737" cy="36576"/>
          </a:xfrm>
          <a:prstGeom prst="rect">
            <a:avLst/>
          </a:prstGeom>
          <a:solidFill>
            <a:schemeClr val="bg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A888ADC6-15D4-32C5-2D59-A8F5EFD1C75C}"/>
              </a:ext>
            </a:extLst>
          </p:cNvPr>
          <p:cNvSpPr>
            <a:spLocks noGrp="1"/>
          </p:cNvSpPr>
          <p:nvPr>
            <p:ph type="body" sz="quarter" idx="45"/>
          </p:nvPr>
        </p:nvSpPr>
        <p:spPr>
          <a:xfrm>
            <a:off x="6868230" y="4737591"/>
            <a:ext cx="439737" cy="36576"/>
          </a:xfrm>
          <a:prstGeom prst="rect">
            <a:avLst/>
          </a:prstGeom>
          <a:solidFill>
            <a:schemeClr val="bg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B68CC122-BEAE-EE54-031D-CEA9494C5D44}"/>
              </a:ext>
            </a:extLst>
          </p:cNvPr>
          <p:cNvSpPr>
            <a:spLocks noGrp="1"/>
          </p:cNvSpPr>
          <p:nvPr>
            <p:ph type="body" sz="quarter" idx="46"/>
          </p:nvPr>
        </p:nvSpPr>
        <p:spPr>
          <a:xfrm>
            <a:off x="823030" y="33761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BD917444-5474-AE27-9603-F77EB576FAFD}"/>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2118480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Slide 2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9" cy="562817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pic>
        <p:nvPicPr>
          <p:cNvPr id="5" name="Picture 4">
            <a:extLst>
              <a:ext uri="{FF2B5EF4-FFF2-40B4-BE49-F238E27FC236}">
                <a16:creationId xmlns:a16="http://schemas.microsoft.com/office/drawing/2014/main" id="{EBBBC19F-84AE-1761-E9F7-821AB860272C}"/>
              </a:ext>
            </a:extLst>
          </p:cNvPr>
          <p:cNvPicPr>
            <a:picLocks noChangeAspect="1"/>
          </p:cNvPicPr>
          <p:nvPr userDrawn="1"/>
        </p:nvPicPr>
        <p:blipFill>
          <a:blip r:embed="rId2"/>
          <a:stretch>
            <a:fillRect/>
          </a:stretch>
        </p:blipFill>
        <p:spPr>
          <a:xfrm>
            <a:off x="866067" y="314965"/>
            <a:ext cx="1704143" cy="303551"/>
          </a:xfrm>
          <a:prstGeom prst="rect">
            <a:avLst/>
          </a:prstGeom>
        </p:spPr>
      </p:pic>
      <p:sp>
        <p:nvSpPr>
          <p:cNvPr id="17" name="Text Placeholder 14">
            <a:extLst>
              <a:ext uri="{FF2B5EF4-FFF2-40B4-BE49-F238E27FC236}">
                <a16:creationId xmlns:a16="http://schemas.microsoft.com/office/drawing/2014/main" id="{AF3DE467-0641-EBCD-829E-707CF620DF72}"/>
              </a:ext>
            </a:extLst>
          </p:cNvPr>
          <p:cNvSpPr>
            <a:spLocks noGrp="1"/>
          </p:cNvSpPr>
          <p:nvPr>
            <p:ph type="body" sz="quarter" idx="43" hasCustomPrompt="1"/>
          </p:nvPr>
        </p:nvSpPr>
        <p:spPr>
          <a:xfrm>
            <a:off x="1122364" y="5046663"/>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9" name="Text Placeholder 37">
            <a:extLst>
              <a:ext uri="{FF2B5EF4-FFF2-40B4-BE49-F238E27FC236}">
                <a16:creationId xmlns:a16="http://schemas.microsoft.com/office/drawing/2014/main" id="{C6A0FA41-BE30-5DD4-9EFD-A5A8A043D05B}"/>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37">
            <a:extLst>
              <a:ext uri="{FF2B5EF4-FFF2-40B4-BE49-F238E27FC236}">
                <a16:creationId xmlns:a16="http://schemas.microsoft.com/office/drawing/2014/main" id="{BAEBC4D3-724C-528E-E2BA-998AEEC4B2C7}"/>
              </a:ext>
            </a:extLst>
          </p:cNvPr>
          <p:cNvSpPr>
            <a:spLocks noGrp="1"/>
          </p:cNvSpPr>
          <p:nvPr>
            <p:ph type="body" sz="quarter" idx="20" hasCustomPrompt="1"/>
          </p:nvPr>
        </p:nvSpPr>
        <p:spPr>
          <a:xfrm>
            <a:off x="733626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1" name="Text Placeholder 37">
            <a:extLst>
              <a:ext uri="{FF2B5EF4-FFF2-40B4-BE49-F238E27FC236}">
                <a16:creationId xmlns:a16="http://schemas.microsoft.com/office/drawing/2014/main" id="{ED19652A-379F-717C-A4EC-91BBA612D999}"/>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2" name="Text Placeholder 19">
            <a:extLst>
              <a:ext uri="{FF2B5EF4-FFF2-40B4-BE49-F238E27FC236}">
                <a16:creationId xmlns:a16="http://schemas.microsoft.com/office/drawing/2014/main" id="{5CA6C802-D601-F777-5C72-A8EB7F71D5C2}"/>
              </a:ext>
            </a:extLst>
          </p:cNvPr>
          <p:cNvSpPr>
            <a:spLocks noGrp="1"/>
          </p:cNvSpPr>
          <p:nvPr>
            <p:ph type="body" sz="quarter" idx="40" hasCustomPrompt="1"/>
          </p:nvPr>
        </p:nvSpPr>
        <p:spPr>
          <a:xfrm>
            <a:off x="7336267"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3" name="Text Placeholder 19">
            <a:extLst>
              <a:ext uri="{FF2B5EF4-FFF2-40B4-BE49-F238E27FC236}">
                <a16:creationId xmlns:a16="http://schemas.microsoft.com/office/drawing/2014/main" id="{745B915C-985C-A77F-FF38-C3174B1B8D25}"/>
              </a:ext>
            </a:extLst>
          </p:cNvPr>
          <p:cNvSpPr>
            <a:spLocks noGrp="1"/>
          </p:cNvSpPr>
          <p:nvPr>
            <p:ph type="body" sz="quarter" idx="41" hasCustomPrompt="1"/>
          </p:nvPr>
        </p:nvSpPr>
        <p:spPr>
          <a:xfrm>
            <a:off x="7336267"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7" name="Text Placeholder 19">
            <a:extLst>
              <a:ext uri="{FF2B5EF4-FFF2-40B4-BE49-F238E27FC236}">
                <a16:creationId xmlns:a16="http://schemas.microsoft.com/office/drawing/2014/main" id="{4793AFF5-FF47-886A-8CC2-8C4D34901C2B}"/>
              </a:ext>
            </a:extLst>
          </p:cNvPr>
          <p:cNvSpPr>
            <a:spLocks noGrp="1"/>
          </p:cNvSpPr>
          <p:nvPr>
            <p:ph type="body" sz="quarter" idx="42" hasCustomPrompt="1"/>
          </p:nvPr>
        </p:nvSpPr>
        <p:spPr>
          <a:xfrm>
            <a:off x="7336267" y="5227550"/>
            <a:ext cx="4469911"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9" name="Text Placeholder 5">
            <a:extLst>
              <a:ext uri="{FF2B5EF4-FFF2-40B4-BE49-F238E27FC236}">
                <a16:creationId xmlns:a16="http://schemas.microsoft.com/office/drawing/2014/main" id="{FD9479EE-1C09-E368-F774-759022FC27F0}"/>
              </a:ext>
            </a:extLst>
          </p:cNvPr>
          <p:cNvSpPr>
            <a:spLocks noGrp="1"/>
          </p:cNvSpPr>
          <p:nvPr>
            <p:ph type="body" sz="quarter" idx="31"/>
          </p:nvPr>
        </p:nvSpPr>
        <p:spPr>
          <a:xfrm>
            <a:off x="7458294" y="907271"/>
            <a:ext cx="439737" cy="36576"/>
          </a:xfrm>
          <a:prstGeom prst="rect">
            <a:avLst/>
          </a:prstGeom>
          <a:solidFill>
            <a:schemeClr val="bg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0" name="Text Placeholder 5">
            <a:extLst>
              <a:ext uri="{FF2B5EF4-FFF2-40B4-BE49-F238E27FC236}">
                <a16:creationId xmlns:a16="http://schemas.microsoft.com/office/drawing/2014/main" id="{0740263B-7CB3-1D19-0660-1CCCABD55DD5}"/>
              </a:ext>
            </a:extLst>
          </p:cNvPr>
          <p:cNvSpPr>
            <a:spLocks noGrp="1"/>
          </p:cNvSpPr>
          <p:nvPr>
            <p:ph type="body" sz="quarter" idx="44"/>
          </p:nvPr>
        </p:nvSpPr>
        <p:spPr>
          <a:xfrm>
            <a:off x="7458294" y="2817351"/>
            <a:ext cx="439737" cy="36576"/>
          </a:xfrm>
          <a:prstGeom prst="rect">
            <a:avLst/>
          </a:prstGeom>
          <a:solidFill>
            <a:schemeClr val="bg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1" name="Text Placeholder 5">
            <a:extLst>
              <a:ext uri="{FF2B5EF4-FFF2-40B4-BE49-F238E27FC236}">
                <a16:creationId xmlns:a16="http://schemas.microsoft.com/office/drawing/2014/main" id="{B44DC881-CEC8-ACA1-5558-E57777750176}"/>
              </a:ext>
            </a:extLst>
          </p:cNvPr>
          <p:cNvSpPr>
            <a:spLocks noGrp="1"/>
          </p:cNvSpPr>
          <p:nvPr>
            <p:ph type="body" sz="quarter" idx="45"/>
          </p:nvPr>
        </p:nvSpPr>
        <p:spPr>
          <a:xfrm>
            <a:off x="7458294" y="4737591"/>
            <a:ext cx="439737" cy="36576"/>
          </a:xfrm>
          <a:prstGeom prst="rect">
            <a:avLst/>
          </a:prstGeom>
          <a:solidFill>
            <a:schemeClr val="bg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3" name="Text Placeholder 5">
            <a:extLst>
              <a:ext uri="{FF2B5EF4-FFF2-40B4-BE49-F238E27FC236}">
                <a16:creationId xmlns:a16="http://schemas.microsoft.com/office/drawing/2014/main" id="{CB897FFA-30D2-1D8F-DA1F-486507AE8D45}"/>
              </a:ext>
            </a:extLst>
          </p:cNvPr>
          <p:cNvSpPr>
            <a:spLocks noGrp="1"/>
          </p:cNvSpPr>
          <p:nvPr>
            <p:ph type="body" sz="quarter" idx="46"/>
          </p:nvPr>
        </p:nvSpPr>
        <p:spPr>
          <a:xfrm>
            <a:off x="1224182" y="28173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4F6DD433-3378-C3D0-CC16-51FAA302C68F}"/>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8075713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9" cy="5558120"/>
          </a:xfrm>
          <a:prstGeom prst="rect">
            <a:avLst/>
          </a:prstGeom>
          <a:solidFill>
            <a:srgbClr val="87C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3" y="106746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7" y="3666097"/>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8"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8"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7" y="5227549"/>
            <a:ext cx="4694369" cy="1065675"/>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9EA76730-A8C9-37F5-91DF-48186814153A}"/>
              </a:ext>
            </a:extLst>
          </p:cNvPr>
          <p:cNvSpPr>
            <a:spLocks noGrp="1"/>
          </p:cNvSpPr>
          <p:nvPr>
            <p:ph type="body" sz="quarter" idx="31"/>
          </p:nvPr>
        </p:nvSpPr>
        <p:spPr>
          <a:xfrm>
            <a:off x="6868230" y="907271"/>
            <a:ext cx="439737" cy="36576"/>
          </a:xfrm>
          <a:prstGeom prst="rect">
            <a:avLst/>
          </a:prstGeom>
          <a:solidFill>
            <a:srgbClr val="87C700"/>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7F6747C5-C984-7631-8B56-9191B1FAE185}"/>
              </a:ext>
            </a:extLst>
          </p:cNvPr>
          <p:cNvSpPr>
            <a:spLocks noGrp="1"/>
          </p:cNvSpPr>
          <p:nvPr>
            <p:ph type="body" sz="quarter" idx="44"/>
          </p:nvPr>
        </p:nvSpPr>
        <p:spPr>
          <a:xfrm>
            <a:off x="6868230" y="2817351"/>
            <a:ext cx="439737" cy="36576"/>
          </a:xfrm>
          <a:prstGeom prst="rect">
            <a:avLst/>
          </a:prstGeom>
          <a:solidFill>
            <a:srgbClr val="87C700"/>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6937C129-3116-F25F-F632-90DA17C7E4BF}"/>
              </a:ext>
            </a:extLst>
          </p:cNvPr>
          <p:cNvSpPr>
            <a:spLocks noGrp="1"/>
          </p:cNvSpPr>
          <p:nvPr>
            <p:ph type="body" sz="quarter" idx="45"/>
          </p:nvPr>
        </p:nvSpPr>
        <p:spPr>
          <a:xfrm>
            <a:off x="6868230" y="4737591"/>
            <a:ext cx="439737" cy="36576"/>
          </a:xfrm>
          <a:prstGeom prst="rect">
            <a:avLst/>
          </a:prstGeom>
          <a:solidFill>
            <a:srgbClr val="87C700"/>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02CDA941-A245-25A3-928A-D1E494280499}"/>
              </a:ext>
            </a:extLst>
          </p:cNvPr>
          <p:cNvSpPr>
            <a:spLocks noGrp="1"/>
          </p:cNvSpPr>
          <p:nvPr>
            <p:ph type="body" sz="quarter" idx="46"/>
          </p:nvPr>
        </p:nvSpPr>
        <p:spPr>
          <a:xfrm>
            <a:off x="823030" y="33761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6E1B70F9-4AD4-5908-D14E-2F6D5B6308A5}"/>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6469575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Slide 3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9" cy="5628171"/>
          </a:xfrm>
          <a:prstGeom prst="rect">
            <a:avLst/>
          </a:prstGeom>
          <a:solidFill>
            <a:srgbClr val="87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pic>
        <p:nvPicPr>
          <p:cNvPr id="5" name="Picture 4">
            <a:extLst>
              <a:ext uri="{FF2B5EF4-FFF2-40B4-BE49-F238E27FC236}">
                <a16:creationId xmlns:a16="http://schemas.microsoft.com/office/drawing/2014/main" id="{EBBBC19F-84AE-1761-E9F7-821AB860272C}"/>
              </a:ext>
            </a:extLst>
          </p:cNvPr>
          <p:cNvPicPr>
            <a:picLocks noChangeAspect="1"/>
          </p:cNvPicPr>
          <p:nvPr userDrawn="1"/>
        </p:nvPicPr>
        <p:blipFill>
          <a:blip r:embed="rId2"/>
          <a:stretch>
            <a:fillRect/>
          </a:stretch>
        </p:blipFill>
        <p:spPr>
          <a:xfrm>
            <a:off x="866067" y="314965"/>
            <a:ext cx="1704143" cy="303551"/>
          </a:xfrm>
          <a:prstGeom prst="rect">
            <a:avLst/>
          </a:prstGeom>
        </p:spPr>
      </p:pic>
      <p:sp>
        <p:nvSpPr>
          <p:cNvPr id="17" name="Text Placeholder 14">
            <a:extLst>
              <a:ext uri="{FF2B5EF4-FFF2-40B4-BE49-F238E27FC236}">
                <a16:creationId xmlns:a16="http://schemas.microsoft.com/office/drawing/2014/main" id="{AF3DE467-0641-EBCD-829E-707CF620DF72}"/>
              </a:ext>
            </a:extLst>
          </p:cNvPr>
          <p:cNvSpPr>
            <a:spLocks noGrp="1"/>
          </p:cNvSpPr>
          <p:nvPr>
            <p:ph type="body" sz="quarter" idx="43" hasCustomPrompt="1"/>
          </p:nvPr>
        </p:nvSpPr>
        <p:spPr>
          <a:xfrm>
            <a:off x="1122364" y="5046663"/>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9" name="Text Placeholder 37">
            <a:extLst>
              <a:ext uri="{FF2B5EF4-FFF2-40B4-BE49-F238E27FC236}">
                <a16:creationId xmlns:a16="http://schemas.microsoft.com/office/drawing/2014/main" id="{C6A0FA41-BE30-5DD4-9EFD-A5A8A043D05B}"/>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37">
            <a:extLst>
              <a:ext uri="{FF2B5EF4-FFF2-40B4-BE49-F238E27FC236}">
                <a16:creationId xmlns:a16="http://schemas.microsoft.com/office/drawing/2014/main" id="{BAEBC4D3-724C-528E-E2BA-998AEEC4B2C7}"/>
              </a:ext>
            </a:extLst>
          </p:cNvPr>
          <p:cNvSpPr>
            <a:spLocks noGrp="1"/>
          </p:cNvSpPr>
          <p:nvPr>
            <p:ph type="body" sz="quarter" idx="20" hasCustomPrompt="1"/>
          </p:nvPr>
        </p:nvSpPr>
        <p:spPr>
          <a:xfrm>
            <a:off x="733626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1" name="Text Placeholder 37">
            <a:extLst>
              <a:ext uri="{FF2B5EF4-FFF2-40B4-BE49-F238E27FC236}">
                <a16:creationId xmlns:a16="http://schemas.microsoft.com/office/drawing/2014/main" id="{ED19652A-379F-717C-A4EC-91BBA612D999}"/>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2" name="Text Placeholder 19">
            <a:extLst>
              <a:ext uri="{FF2B5EF4-FFF2-40B4-BE49-F238E27FC236}">
                <a16:creationId xmlns:a16="http://schemas.microsoft.com/office/drawing/2014/main" id="{5CA6C802-D601-F777-5C72-A8EB7F71D5C2}"/>
              </a:ext>
            </a:extLst>
          </p:cNvPr>
          <p:cNvSpPr>
            <a:spLocks noGrp="1"/>
          </p:cNvSpPr>
          <p:nvPr>
            <p:ph type="body" sz="quarter" idx="40" hasCustomPrompt="1"/>
          </p:nvPr>
        </p:nvSpPr>
        <p:spPr>
          <a:xfrm>
            <a:off x="7336267"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3" name="Text Placeholder 19">
            <a:extLst>
              <a:ext uri="{FF2B5EF4-FFF2-40B4-BE49-F238E27FC236}">
                <a16:creationId xmlns:a16="http://schemas.microsoft.com/office/drawing/2014/main" id="{745B915C-985C-A77F-FF38-C3174B1B8D25}"/>
              </a:ext>
            </a:extLst>
          </p:cNvPr>
          <p:cNvSpPr>
            <a:spLocks noGrp="1"/>
          </p:cNvSpPr>
          <p:nvPr>
            <p:ph type="body" sz="quarter" idx="41" hasCustomPrompt="1"/>
          </p:nvPr>
        </p:nvSpPr>
        <p:spPr>
          <a:xfrm>
            <a:off x="7336267"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7" name="Text Placeholder 19">
            <a:extLst>
              <a:ext uri="{FF2B5EF4-FFF2-40B4-BE49-F238E27FC236}">
                <a16:creationId xmlns:a16="http://schemas.microsoft.com/office/drawing/2014/main" id="{4793AFF5-FF47-886A-8CC2-8C4D34901C2B}"/>
              </a:ext>
            </a:extLst>
          </p:cNvPr>
          <p:cNvSpPr>
            <a:spLocks noGrp="1"/>
          </p:cNvSpPr>
          <p:nvPr>
            <p:ph type="body" sz="quarter" idx="42" hasCustomPrompt="1"/>
          </p:nvPr>
        </p:nvSpPr>
        <p:spPr>
          <a:xfrm>
            <a:off x="7336267" y="5227550"/>
            <a:ext cx="4469911"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9" name="Text Placeholder 5">
            <a:extLst>
              <a:ext uri="{FF2B5EF4-FFF2-40B4-BE49-F238E27FC236}">
                <a16:creationId xmlns:a16="http://schemas.microsoft.com/office/drawing/2014/main" id="{BD0C4CA6-C8F1-5767-5804-59F9F2A0AC45}"/>
              </a:ext>
            </a:extLst>
          </p:cNvPr>
          <p:cNvSpPr>
            <a:spLocks noGrp="1"/>
          </p:cNvSpPr>
          <p:nvPr>
            <p:ph type="body" sz="quarter" idx="31"/>
          </p:nvPr>
        </p:nvSpPr>
        <p:spPr>
          <a:xfrm>
            <a:off x="7458294" y="907271"/>
            <a:ext cx="439737" cy="36576"/>
          </a:xfrm>
          <a:prstGeom prst="rect">
            <a:avLst/>
          </a:prstGeom>
          <a:solidFill>
            <a:srgbClr val="87C700"/>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0" name="Text Placeholder 5">
            <a:extLst>
              <a:ext uri="{FF2B5EF4-FFF2-40B4-BE49-F238E27FC236}">
                <a16:creationId xmlns:a16="http://schemas.microsoft.com/office/drawing/2014/main" id="{1EC6AEC7-AFBD-2B8F-8B9C-7C51D44434CA}"/>
              </a:ext>
            </a:extLst>
          </p:cNvPr>
          <p:cNvSpPr>
            <a:spLocks noGrp="1"/>
          </p:cNvSpPr>
          <p:nvPr>
            <p:ph type="body" sz="quarter" idx="44"/>
          </p:nvPr>
        </p:nvSpPr>
        <p:spPr>
          <a:xfrm>
            <a:off x="7458294" y="2817351"/>
            <a:ext cx="439737" cy="36576"/>
          </a:xfrm>
          <a:prstGeom prst="rect">
            <a:avLst/>
          </a:prstGeom>
          <a:solidFill>
            <a:srgbClr val="87C700"/>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1" name="Text Placeholder 5">
            <a:extLst>
              <a:ext uri="{FF2B5EF4-FFF2-40B4-BE49-F238E27FC236}">
                <a16:creationId xmlns:a16="http://schemas.microsoft.com/office/drawing/2014/main" id="{82EA04AC-2931-FF09-A6D2-547358AC1442}"/>
              </a:ext>
            </a:extLst>
          </p:cNvPr>
          <p:cNvSpPr>
            <a:spLocks noGrp="1"/>
          </p:cNvSpPr>
          <p:nvPr>
            <p:ph type="body" sz="quarter" idx="45"/>
          </p:nvPr>
        </p:nvSpPr>
        <p:spPr>
          <a:xfrm>
            <a:off x="7458294" y="4737591"/>
            <a:ext cx="439737" cy="36576"/>
          </a:xfrm>
          <a:prstGeom prst="rect">
            <a:avLst/>
          </a:prstGeom>
          <a:solidFill>
            <a:srgbClr val="87C700"/>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3" name="Text Placeholder 5">
            <a:extLst>
              <a:ext uri="{FF2B5EF4-FFF2-40B4-BE49-F238E27FC236}">
                <a16:creationId xmlns:a16="http://schemas.microsoft.com/office/drawing/2014/main" id="{0352FEA9-A8E5-4B57-584D-AE574858DD72}"/>
              </a:ext>
            </a:extLst>
          </p:cNvPr>
          <p:cNvSpPr>
            <a:spLocks noGrp="1"/>
          </p:cNvSpPr>
          <p:nvPr>
            <p:ph type="body" sz="quarter" idx="46"/>
          </p:nvPr>
        </p:nvSpPr>
        <p:spPr>
          <a:xfrm>
            <a:off x="1224182" y="28173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1830D463-8DFF-F1DC-3E9B-EFA6E1780D18}"/>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736121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Text Slide (Dark)">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748F58-34E1-14BF-9129-6CFEF1FA8E70}"/>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bg1"/>
                </a:solidFill>
                <a:latin typeface="+mn-lt"/>
              </a:rPr>
              <a:t> </a:t>
            </a:r>
          </a:p>
        </p:txBody>
      </p:sp>
      <p:sp>
        <p:nvSpPr>
          <p:cNvPr id="6" name="Text Placeholder 23">
            <a:extLst>
              <a:ext uri="{FF2B5EF4-FFF2-40B4-BE49-F238E27FC236}">
                <a16:creationId xmlns:a16="http://schemas.microsoft.com/office/drawing/2014/main" id="{B8982761-9387-6BC7-E849-C7A09F3ED1C8}"/>
              </a:ext>
            </a:extLst>
          </p:cNvPr>
          <p:cNvSpPr>
            <a:spLocks noGrp="1"/>
          </p:cNvSpPr>
          <p:nvPr>
            <p:ph type="body" sz="quarter" idx="12" hasCustomPrompt="1"/>
          </p:nvPr>
        </p:nvSpPr>
        <p:spPr>
          <a:xfrm>
            <a:off x="746234" y="942533"/>
            <a:ext cx="10897127" cy="649366"/>
          </a:xfrm>
          <a:prstGeom prst="rect">
            <a:avLst/>
          </a:prstGeom>
        </p:spPr>
        <p:txBody>
          <a:bodyPr/>
          <a:lstStyle>
            <a:lvl1pPr marL="0" indent="0" algn="l">
              <a:buNone/>
              <a:defRPr sz="4800" b="0">
                <a:solidFill>
                  <a:schemeClr val="bg1"/>
                </a:solidFill>
              </a:defRPr>
            </a:lvl1pPr>
          </a:lstStyle>
          <a:p>
            <a:pPr lvl="0"/>
            <a:r>
              <a:rPr lang="en-US" dirty="0"/>
              <a:t>Title Here</a:t>
            </a:r>
          </a:p>
        </p:txBody>
      </p:sp>
      <p:sp>
        <p:nvSpPr>
          <p:cNvPr id="5" name="Text Placeholder 12">
            <a:extLst>
              <a:ext uri="{FF2B5EF4-FFF2-40B4-BE49-F238E27FC236}">
                <a16:creationId xmlns:a16="http://schemas.microsoft.com/office/drawing/2014/main" id="{3CAA0D95-573B-C30F-9DFE-D16584E25FAD}"/>
              </a:ext>
            </a:extLst>
          </p:cNvPr>
          <p:cNvSpPr>
            <a:spLocks noGrp="1"/>
          </p:cNvSpPr>
          <p:nvPr>
            <p:ph type="body" sz="quarter" idx="19"/>
          </p:nvPr>
        </p:nvSpPr>
        <p:spPr>
          <a:xfrm>
            <a:off x="746235" y="2082449"/>
            <a:ext cx="10732404" cy="3983735"/>
          </a:xfrm>
          <a:prstGeom prst="rect">
            <a:avLst/>
          </a:prstGeom>
        </p:spPr>
        <p:txBody>
          <a:bodyPr numCol="1"/>
          <a:lstStyle>
            <a:lvl1pPr marL="0" indent="0">
              <a:buNone/>
              <a:defRPr sz="1400">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Text Placeholder 5">
            <a:extLst>
              <a:ext uri="{FF2B5EF4-FFF2-40B4-BE49-F238E27FC236}">
                <a16:creationId xmlns:a16="http://schemas.microsoft.com/office/drawing/2014/main" id="{84C1FE2B-69DB-B153-A3CC-10313726D2F2}"/>
              </a:ext>
            </a:extLst>
          </p:cNvPr>
          <p:cNvSpPr>
            <a:spLocks noGrp="1"/>
          </p:cNvSpPr>
          <p:nvPr>
            <p:ph type="body" sz="quarter" idx="20"/>
          </p:nvPr>
        </p:nvSpPr>
        <p:spPr>
          <a:xfrm>
            <a:off x="878647" y="1773420"/>
            <a:ext cx="439737" cy="36576"/>
          </a:xfrm>
          <a:prstGeom prst="rect">
            <a:avLst/>
          </a:prstGeom>
          <a:solidFill>
            <a:schemeClr val="accent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0F6D20E4-8680-7E60-9374-CC2CA2D4808B}"/>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2008689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9" cy="5558120"/>
          </a:xfrm>
          <a:prstGeom prst="rect">
            <a:avLst/>
          </a:prstGeom>
          <a:solidFill>
            <a:srgbClr val="00AA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3" y="106746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7" y="3666097"/>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8"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8"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7" y="5227550"/>
            <a:ext cx="4694369" cy="1011887"/>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397D0BC3-3536-954F-CAF9-B72E3D711B62}"/>
              </a:ext>
            </a:extLst>
          </p:cNvPr>
          <p:cNvSpPr>
            <a:spLocks noGrp="1"/>
          </p:cNvSpPr>
          <p:nvPr>
            <p:ph type="body" sz="quarter" idx="31"/>
          </p:nvPr>
        </p:nvSpPr>
        <p:spPr>
          <a:xfrm>
            <a:off x="6868230" y="907271"/>
            <a:ext cx="439737" cy="36576"/>
          </a:xfrm>
          <a:prstGeom prst="rect">
            <a:avLst/>
          </a:prstGeom>
          <a:solidFill>
            <a:srgbClr val="00AA4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56B43AD5-9F26-FD4D-84B7-196CFE3B6771}"/>
              </a:ext>
            </a:extLst>
          </p:cNvPr>
          <p:cNvSpPr>
            <a:spLocks noGrp="1"/>
          </p:cNvSpPr>
          <p:nvPr>
            <p:ph type="body" sz="quarter" idx="44"/>
          </p:nvPr>
        </p:nvSpPr>
        <p:spPr>
          <a:xfrm>
            <a:off x="6868230" y="2817351"/>
            <a:ext cx="439737" cy="36576"/>
          </a:xfrm>
          <a:prstGeom prst="rect">
            <a:avLst/>
          </a:prstGeom>
          <a:solidFill>
            <a:srgbClr val="00AA4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7048C870-8845-8373-0970-1366E2BCD417}"/>
              </a:ext>
            </a:extLst>
          </p:cNvPr>
          <p:cNvSpPr>
            <a:spLocks noGrp="1"/>
          </p:cNvSpPr>
          <p:nvPr>
            <p:ph type="body" sz="quarter" idx="45"/>
          </p:nvPr>
        </p:nvSpPr>
        <p:spPr>
          <a:xfrm>
            <a:off x="6868230" y="4737591"/>
            <a:ext cx="439737" cy="36576"/>
          </a:xfrm>
          <a:prstGeom prst="rect">
            <a:avLst/>
          </a:prstGeom>
          <a:solidFill>
            <a:srgbClr val="00AA4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CC2B214B-C868-8B98-8CBC-51B6B262016B}"/>
              </a:ext>
            </a:extLst>
          </p:cNvPr>
          <p:cNvSpPr>
            <a:spLocks noGrp="1"/>
          </p:cNvSpPr>
          <p:nvPr>
            <p:ph type="body" sz="quarter" idx="46"/>
          </p:nvPr>
        </p:nvSpPr>
        <p:spPr>
          <a:xfrm>
            <a:off x="823030" y="33761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5F8B30AE-DC14-3480-057B-7AA581BE47BF}"/>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4267329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Slide 4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9" cy="5628171"/>
          </a:xfrm>
          <a:prstGeom prst="rect">
            <a:avLst/>
          </a:prstGeom>
          <a:solidFill>
            <a:srgbClr val="00AA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pic>
        <p:nvPicPr>
          <p:cNvPr id="5" name="Picture 4">
            <a:extLst>
              <a:ext uri="{FF2B5EF4-FFF2-40B4-BE49-F238E27FC236}">
                <a16:creationId xmlns:a16="http://schemas.microsoft.com/office/drawing/2014/main" id="{EBBBC19F-84AE-1761-E9F7-821AB860272C}"/>
              </a:ext>
            </a:extLst>
          </p:cNvPr>
          <p:cNvPicPr>
            <a:picLocks noChangeAspect="1"/>
          </p:cNvPicPr>
          <p:nvPr userDrawn="1"/>
        </p:nvPicPr>
        <p:blipFill>
          <a:blip r:embed="rId2"/>
          <a:stretch>
            <a:fillRect/>
          </a:stretch>
        </p:blipFill>
        <p:spPr>
          <a:xfrm>
            <a:off x="866067" y="314965"/>
            <a:ext cx="1704143" cy="303551"/>
          </a:xfrm>
          <a:prstGeom prst="rect">
            <a:avLst/>
          </a:prstGeom>
        </p:spPr>
      </p:pic>
      <p:sp>
        <p:nvSpPr>
          <p:cNvPr id="17" name="Text Placeholder 14">
            <a:extLst>
              <a:ext uri="{FF2B5EF4-FFF2-40B4-BE49-F238E27FC236}">
                <a16:creationId xmlns:a16="http://schemas.microsoft.com/office/drawing/2014/main" id="{AF3DE467-0641-EBCD-829E-707CF620DF72}"/>
              </a:ext>
            </a:extLst>
          </p:cNvPr>
          <p:cNvSpPr>
            <a:spLocks noGrp="1"/>
          </p:cNvSpPr>
          <p:nvPr>
            <p:ph type="body" sz="quarter" idx="43" hasCustomPrompt="1"/>
          </p:nvPr>
        </p:nvSpPr>
        <p:spPr>
          <a:xfrm>
            <a:off x="1122364" y="5046663"/>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9" name="Text Placeholder 37">
            <a:extLst>
              <a:ext uri="{FF2B5EF4-FFF2-40B4-BE49-F238E27FC236}">
                <a16:creationId xmlns:a16="http://schemas.microsoft.com/office/drawing/2014/main" id="{C6A0FA41-BE30-5DD4-9EFD-A5A8A043D05B}"/>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37">
            <a:extLst>
              <a:ext uri="{FF2B5EF4-FFF2-40B4-BE49-F238E27FC236}">
                <a16:creationId xmlns:a16="http://schemas.microsoft.com/office/drawing/2014/main" id="{BAEBC4D3-724C-528E-E2BA-998AEEC4B2C7}"/>
              </a:ext>
            </a:extLst>
          </p:cNvPr>
          <p:cNvSpPr>
            <a:spLocks noGrp="1"/>
          </p:cNvSpPr>
          <p:nvPr>
            <p:ph type="body" sz="quarter" idx="20" hasCustomPrompt="1"/>
          </p:nvPr>
        </p:nvSpPr>
        <p:spPr>
          <a:xfrm>
            <a:off x="733626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1" name="Text Placeholder 37">
            <a:extLst>
              <a:ext uri="{FF2B5EF4-FFF2-40B4-BE49-F238E27FC236}">
                <a16:creationId xmlns:a16="http://schemas.microsoft.com/office/drawing/2014/main" id="{ED19652A-379F-717C-A4EC-91BBA612D999}"/>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2" name="Text Placeholder 19">
            <a:extLst>
              <a:ext uri="{FF2B5EF4-FFF2-40B4-BE49-F238E27FC236}">
                <a16:creationId xmlns:a16="http://schemas.microsoft.com/office/drawing/2014/main" id="{5CA6C802-D601-F777-5C72-A8EB7F71D5C2}"/>
              </a:ext>
            </a:extLst>
          </p:cNvPr>
          <p:cNvSpPr>
            <a:spLocks noGrp="1"/>
          </p:cNvSpPr>
          <p:nvPr>
            <p:ph type="body" sz="quarter" idx="40" hasCustomPrompt="1"/>
          </p:nvPr>
        </p:nvSpPr>
        <p:spPr>
          <a:xfrm>
            <a:off x="7336267"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3" name="Text Placeholder 19">
            <a:extLst>
              <a:ext uri="{FF2B5EF4-FFF2-40B4-BE49-F238E27FC236}">
                <a16:creationId xmlns:a16="http://schemas.microsoft.com/office/drawing/2014/main" id="{745B915C-985C-A77F-FF38-C3174B1B8D25}"/>
              </a:ext>
            </a:extLst>
          </p:cNvPr>
          <p:cNvSpPr>
            <a:spLocks noGrp="1"/>
          </p:cNvSpPr>
          <p:nvPr>
            <p:ph type="body" sz="quarter" idx="41" hasCustomPrompt="1"/>
          </p:nvPr>
        </p:nvSpPr>
        <p:spPr>
          <a:xfrm>
            <a:off x="7336267"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7" name="Text Placeholder 19">
            <a:extLst>
              <a:ext uri="{FF2B5EF4-FFF2-40B4-BE49-F238E27FC236}">
                <a16:creationId xmlns:a16="http://schemas.microsoft.com/office/drawing/2014/main" id="{4793AFF5-FF47-886A-8CC2-8C4D34901C2B}"/>
              </a:ext>
            </a:extLst>
          </p:cNvPr>
          <p:cNvSpPr>
            <a:spLocks noGrp="1"/>
          </p:cNvSpPr>
          <p:nvPr>
            <p:ph type="body" sz="quarter" idx="42" hasCustomPrompt="1"/>
          </p:nvPr>
        </p:nvSpPr>
        <p:spPr>
          <a:xfrm>
            <a:off x="7336267" y="5227550"/>
            <a:ext cx="4469911"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 name="Text Placeholder 5">
            <a:extLst>
              <a:ext uri="{FF2B5EF4-FFF2-40B4-BE49-F238E27FC236}">
                <a16:creationId xmlns:a16="http://schemas.microsoft.com/office/drawing/2014/main" id="{BE9CC234-F342-71FD-7B7C-D58CF6D7CD89}"/>
              </a:ext>
            </a:extLst>
          </p:cNvPr>
          <p:cNvSpPr>
            <a:spLocks noGrp="1"/>
          </p:cNvSpPr>
          <p:nvPr>
            <p:ph type="body" sz="quarter" idx="31"/>
          </p:nvPr>
        </p:nvSpPr>
        <p:spPr>
          <a:xfrm>
            <a:off x="7458294" y="907271"/>
            <a:ext cx="439737" cy="36576"/>
          </a:xfrm>
          <a:prstGeom prst="rect">
            <a:avLst/>
          </a:prstGeom>
          <a:solidFill>
            <a:srgbClr val="00AA4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718090FB-49C9-06BC-D2B4-953FF950E976}"/>
              </a:ext>
            </a:extLst>
          </p:cNvPr>
          <p:cNvSpPr>
            <a:spLocks noGrp="1"/>
          </p:cNvSpPr>
          <p:nvPr>
            <p:ph type="body" sz="quarter" idx="44"/>
          </p:nvPr>
        </p:nvSpPr>
        <p:spPr>
          <a:xfrm>
            <a:off x="7458294" y="2817351"/>
            <a:ext cx="439737" cy="36576"/>
          </a:xfrm>
          <a:prstGeom prst="rect">
            <a:avLst/>
          </a:prstGeom>
          <a:solidFill>
            <a:srgbClr val="00AA4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5">
            <a:extLst>
              <a:ext uri="{FF2B5EF4-FFF2-40B4-BE49-F238E27FC236}">
                <a16:creationId xmlns:a16="http://schemas.microsoft.com/office/drawing/2014/main" id="{50925BA8-7AE1-6F2A-4486-F4012776D835}"/>
              </a:ext>
            </a:extLst>
          </p:cNvPr>
          <p:cNvSpPr>
            <a:spLocks noGrp="1"/>
          </p:cNvSpPr>
          <p:nvPr>
            <p:ph type="body" sz="quarter" idx="45"/>
          </p:nvPr>
        </p:nvSpPr>
        <p:spPr>
          <a:xfrm>
            <a:off x="7458294" y="4737591"/>
            <a:ext cx="439737" cy="36576"/>
          </a:xfrm>
          <a:prstGeom prst="rect">
            <a:avLst/>
          </a:prstGeom>
          <a:solidFill>
            <a:srgbClr val="00AA4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5">
            <a:extLst>
              <a:ext uri="{FF2B5EF4-FFF2-40B4-BE49-F238E27FC236}">
                <a16:creationId xmlns:a16="http://schemas.microsoft.com/office/drawing/2014/main" id="{EF4E95EE-4849-305D-6AAF-87181FA0F097}"/>
              </a:ext>
            </a:extLst>
          </p:cNvPr>
          <p:cNvSpPr>
            <a:spLocks noGrp="1"/>
          </p:cNvSpPr>
          <p:nvPr>
            <p:ph type="body" sz="quarter" idx="46"/>
          </p:nvPr>
        </p:nvSpPr>
        <p:spPr>
          <a:xfrm>
            <a:off x="1224182" y="28173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D46E3410-1C83-C200-B9D8-997A6410992A}"/>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8587526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9" cy="5558120"/>
          </a:xfrm>
          <a:prstGeom prst="rect">
            <a:avLst/>
          </a:prstGeom>
          <a:solidFill>
            <a:srgbClr val="00A6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3" y="106746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7" y="3666097"/>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8"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8"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7" y="5227550"/>
            <a:ext cx="4694369" cy="1011887"/>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D2E46111-50C6-9CEC-DD80-5AC1B3E2B090}"/>
              </a:ext>
            </a:extLst>
          </p:cNvPr>
          <p:cNvSpPr>
            <a:spLocks noGrp="1"/>
          </p:cNvSpPr>
          <p:nvPr>
            <p:ph type="body" sz="quarter" idx="31"/>
          </p:nvPr>
        </p:nvSpPr>
        <p:spPr>
          <a:xfrm>
            <a:off x="6868230" y="907271"/>
            <a:ext cx="439737" cy="36576"/>
          </a:xfrm>
          <a:prstGeom prst="rect">
            <a:avLst/>
          </a:prstGeom>
          <a:solidFill>
            <a:srgbClr val="00A6C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44DED0BB-1168-93D0-3D66-2F844BA868A0}"/>
              </a:ext>
            </a:extLst>
          </p:cNvPr>
          <p:cNvSpPr>
            <a:spLocks noGrp="1"/>
          </p:cNvSpPr>
          <p:nvPr>
            <p:ph type="body" sz="quarter" idx="44"/>
          </p:nvPr>
        </p:nvSpPr>
        <p:spPr>
          <a:xfrm>
            <a:off x="6868230" y="2817351"/>
            <a:ext cx="439737" cy="36576"/>
          </a:xfrm>
          <a:prstGeom prst="rect">
            <a:avLst/>
          </a:prstGeom>
          <a:solidFill>
            <a:srgbClr val="00A6C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5FB589A1-A092-B90A-6532-EA6BC513378C}"/>
              </a:ext>
            </a:extLst>
          </p:cNvPr>
          <p:cNvSpPr>
            <a:spLocks noGrp="1"/>
          </p:cNvSpPr>
          <p:nvPr>
            <p:ph type="body" sz="quarter" idx="45"/>
          </p:nvPr>
        </p:nvSpPr>
        <p:spPr>
          <a:xfrm>
            <a:off x="6868230" y="4737591"/>
            <a:ext cx="439737" cy="36576"/>
          </a:xfrm>
          <a:prstGeom prst="rect">
            <a:avLst/>
          </a:prstGeom>
          <a:solidFill>
            <a:srgbClr val="00A6C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394416C2-FA28-B33C-88DA-9759D1048A2D}"/>
              </a:ext>
            </a:extLst>
          </p:cNvPr>
          <p:cNvSpPr>
            <a:spLocks noGrp="1"/>
          </p:cNvSpPr>
          <p:nvPr>
            <p:ph type="body" sz="quarter" idx="46"/>
          </p:nvPr>
        </p:nvSpPr>
        <p:spPr>
          <a:xfrm>
            <a:off x="823030" y="33761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B7BBC3D2-F6E1-CE45-F72E-007A98CD8E66}"/>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641844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Slide 5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9" cy="5628171"/>
          </a:xfrm>
          <a:prstGeom prst="rect">
            <a:avLst/>
          </a:prstGeom>
          <a:solidFill>
            <a:srgbClr val="00A6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pic>
        <p:nvPicPr>
          <p:cNvPr id="5" name="Picture 4">
            <a:extLst>
              <a:ext uri="{FF2B5EF4-FFF2-40B4-BE49-F238E27FC236}">
                <a16:creationId xmlns:a16="http://schemas.microsoft.com/office/drawing/2014/main" id="{EBBBC19F-84AE-1761-E9F7-821AB860272C}"/>
              </a:ext>
            </a:extLst>
          </p:cNvPr>
          <p:cNvPicPr>
            <a:picLocks noChangeAspect="1"/>
          </p:cNvPicPr>
          <p:nvPr userDrawn="1"/>
        </p:nvPicPr>
        <p:blipFill>
          <a:blip r:embed="rId2"/>
          <a:stretch>
            <a:fillRect/>
          </a:stretch>
        </p:blipFill>
        <p:spPr>
          <a:xfrm>
            <a:off x="866067" y="314965"/>
            <a:ext cx="1704143" cy="303551"/>
          </a:xfrm>
          <a:prstGeom prst="rect">
            <a:avLst/>
          </a:prstGeom>
        </p:spPr>
      </p:pic>
      <p:sp>
        <p:nvSpPr>
          <p:cNvPr id="17" name="Text Placeholder 14">
            <a:extLst>
              <a:ext uri="{FF2B5EF4-FFF2-40B4-BE49-F238E27FC236}">
                <a16:creationId xmlns:a16="http://schemas.microsoft.com/office/drawing/2014/main" id="{AF3DE467-0641-EBCD-829E-707CF620DF72}"/>
              </a:ext>
            </a:extLst>
          </p:cNvPr>
          <p:cNvSpPr>
            <a:spLocks noGrp="1"/>
          </p:cNvSpPr>
          <p:nvPr>
            <p:ph type="body" sz="quarter" idx="43" hasCustomPrompt="1"/>
          </p:nvPr>
        </p:nvSpPr>
        <p:spPr>
          <a:xfrm>
            <a:off x="1122364" y="5046663"/>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9" name="Text Placeholder 37">
            <a:extLst>
              <a:ext uri="{FF2B5EF4-FFF2-40B4-BE49-F238E27FC236}">
                <a16:creationId xmlns:a16="http://schemas.microsoft.com/office/drawing/2014/main" id="{C6A0FA41-BE30-5DD4-9EFD-A5A8A043D05B}"/>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37">
            <a:extLst>
              <a:ext uri="{FF2B5EF4-FFF2-40B4-BE49-F238E27FC236}">
                <a16:creationId xmlns:a16="http://schemas.microsoft.com/office/drawing/2014/main" id="{BAEBC4D3-724C-528E-E2BA-998AEEC4B2C7}"/>
              </a:ext>
            </a:extLst>
          </p:cNvPr>
          <p:cNvSpPr>
            <a:spLocks noGrp="1"/>
          </p:cNvSpPr>
          <p:nvPr>
            <p:ph type="body" sz="quarter" idx="20" hasCustomPrompt="1"/>
          </p:nvPr>
        </p:nvSpPr>
        <p:spPr>
          <a:xfrm>
            <a:off x="733626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1" name="Text Placeholder 37">
            <a:extLst>
              <a:ext uri="{FF2B5EF4-FFF2-40B4-BE49-F238E27FC236}">
                <a16:creationId xmlns:a16="http://schemas.microsoft.com/office/drawing/2014/main" id="{ED19652A-379F-717C-A4EC-91BBA612D999}"/>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2" name="Text Placeholder 19">
            <a:extLst>
              <a:ext uri="{FF2B5EF4-FFF2-40B4-BE49-F238E27FC236}">
                <a16:creationId xmlns:a16="http://schemas.microsoft.com/office/drawing/2014/main" id="{5CA6C802-D601-F777-5C72-A8EB7F71D5C2}"/>
              </a:ext>
            </a:extLst>
          </p:cNvPr>
          <p:cNvSpPr>
            <a:spLocks noGrp="1"/>
          </p:cNvSpPr>
          <p:nvPr>
            <p:ph type="body" sz="quarter" idx="40" hasCustomPrompt="1"/>
          </p:nvPr>
        </p:nvSpPr>
        <p:spPr>
          <a:xfrm>
            <a:off x="7336267"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3" name="Text Placeholder 19">
            <a:extLst>
              <a:ext uri="{FF2B5EF4-FFF2-40B4-BE49-F238E27FC236}">
                <a16:creationId xmlns:a16="http://schemas.microsoft.com/office/drawing/2014/main" id="{745B915C-985C-A77F-FF38-C3174B1B8D25}"/>
              </a:ext>
            </a:extLst>
          </p:cNvPr>
          <p:cNvSpPr>
            <a:spLocks noGrp="1"/>
          </p:cNvSpPr>
          <p:nvPr>
            <p:ph type="body" sz="quarter" idx="41" hasCustomPrompt="1"/>
          </p:nvPr>
        </p:nvSpPr>
        <p:spPr>
          <a:xfrm>
            <a:off x="7336267"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7" name="Text Placeholder 19">
            <a:extLst>
              <a:ext uri="{FF2B5EF4-FFF2-40B4-BE49-F238E27FC236}">
                <a16:creationId xmlns:a16="http://schemas.microsoft.com/office/drawing/2014/main" id="{4793AFF5-FF47-886A-8CC2-8C4D34901C2B}"/>
              </a:ext>
            </a:extLst>
          </p:cNvPr>
          <p:cNvSpPr>
            <a:spLocks noGrp="1"/>
          </p:cNvSpPr>
          <p:nvPr>
            <p:ph type="body" sz="quarter" idx="42" hasCustomPrompt="1"/>
          </p:nvPr>
        </p:nvSpPr>
        <p:spPr>
          <a:xfrm>
            <a:off x="7336267" y="5227550"/>
            <a:ext cx="4469911"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3" name="Text Placeholder 5">
            <a:extLst>
              <a:ext uri="{FF2B5EF4-FFF2-40B4-BE49-F238E27FC236}">
                <a16:creationId xmlns:a16="http://schemas.microsoft.com/office/drawing/2014/main" id="{052F4657-5614-2E97-EC1E-FED92BC4DFBC}"/>
              </a:ext>
            </a:extLst>
          </p:cNvPr>
          <p:cNvSpPr>
            <a:spLocks noGrp="1"/>
          </p:cNvSpPr>
          <p:nvPr>
            <p:ph type="body" sz="quarter" idx="31"/>
          </p:nvPr>
        </p:nvSpPr>
        <p:spPr>
          <a:xfrm>
            <a:off x="7458294" y="907271"/>
            <a:ext cx="439737" cy="36576"/>
          </a:xfrm>
          <a:prstGeom prst="rect">
            <a:avLst/>
          </a:prstGeom>
          <a:solidFill>
            <a:srgbClr val="00A6C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5">
            <a:extLst>
              <a:ext uri="{FF2B5EF4-FFF2-40B4-BE49-F238E27FC236}">
                <a16:creationId xmlns:a16="http://schemas.microsoft.com/office/drawing/2014/main" id="{35ADB0FC-B8B0-6A46-D770-DC918D066589}"/>
              </a:ext>
            </a:extLst>
          </p:cNvPr>
          <p:cNvSpPr>
            <a:spLocks noGrp="1"/>
          </p:cNvSpPr>
          <p:nvPr>
            <p:ph type="body" sz="quarter" idx="44"/>
          </p:nvPr>
        </p:nvSpPr>
        <p:spPr>
          <a:xfrm>
            <a:off x="7458294" y="2817351"/>
            <a:ext cx="439737" cy="36576"/>
          </a:xfrm>
          <a:prstGeom prst="rect">
            <a:avLst/>
          </a:prstGeom>
          <a:solidFill>
            <a:srgbClr val="00A6C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5">
            <a:extLst>
              <a:ext uri="{FF2B5EF4-FFF2-40B4-BE49-F238E27FC236}">
                <a16:creationId xmlns:a16="http://schemas.microsoft.com/office/drawing/2014/main" id="{61A59CCC-420A-487B-FD15-6AC7D01AF38A}"/>
              </a:ext>
            </a:extLst>
          </p:cNvPr>
          <p:cNvSpPr>
            <a:spLocks noGrp="1"/>
          </p:cNvSpPr>
          <p:nvPr>
            <p:ph type="body" sz="quarter" idx="45"/>
          </p:nvPr>
        </p:nvSpPr>
        <p:spPr>
          <a:xfrm>
            <a:off x="7458294" y="4737591"/>
            <a:ext cx="439737" cy="36576"/>
          </a:xfrm>
          <a:prstGeom prst="rect">
            <a:avLst/>
          </a:prstGeom>
          <a:solidFill>
            <a:srgbClr val="00A6C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5">
            <a:extLst>
              <a:ext uri="{FF2B5EF4-FFF2-40B4-BE49-F238E27FC236}">
                <a16:creationId xmlns:a16="http://schemas.microsoft.com/office/drawing/2014/main" id="{3247B2B4-6BC1-9587-E696-5BBB8E9913EF}"/>
              </a:ext>
            </a:extLst>
          </p:cNvPr>
          <p:cNvSpPr>
            <a:spLocks noGrp="1"/>
          </p:cNvSpPr>
          <p:nvPr>
            <p:ph type="body" sz="quarter" idx="46"/>
          </p:nvPr>
        </p:nvSpPr>
        <p:spPr>
          <a:xfrm>
            <a:off x="1224182" y="28173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BFA0182E-4CDB-5E5A-5C82-B31E74717215}"/>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1557061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9" cy="5558120"/>
          </a:xfrm>
          <a:prstGeom prst="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3" y="106746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7" y="3666097"/>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8"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8"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7" y="5227550"/>
            <a:ext cx="4694369" cy="1011887"/>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994B1840-2950-60BF-7FD3-97CB01241548}"/>
              </a:ext>
            </a:extLst>
          </p:cNvPr>
          <p:cNvSpPr>
            <a:spLocks noGrp="1"/>
          </p:cNvSpPr>
          <p:nvPr>
            <p:ph type="body" sz="quarter" idx="31"/>
          </p:nvPr>
        </p:nvSpPr>
        <p:spPr>
          <a:xfrm>
            <a:off x="6868230" y="907271"/>
            <a:ext cx="439737" cy="36576"/>
          </a:xfrm>
          <a:prstGeom prst="rect">
            <a:avLst/>
          </a:prstGeom>
          <a:solidFill>
            <a:srgbClr val="009E9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B2374D1C-0AA3-25D2-1243-79E118ED2E11}"/>
              </a:ext>
            </a:extLst>
          </p:cNvPr>
          <p:cNvSpPr>
            <a:spLocks noGrp="1"/>
          </p:cNvSpPr>
          <p:nvPr>
            <p:ph type="body" sz="quarter" idx="44"/>
          </p:nvPr>
        </p:nvSpPr>
        <p:spPr>
          <a:xfrm>
            <a:off x="6868230" y="2817351"/>
            <a:ext cx="439737" cy="36576"/>
          </a:xfrm>
          <a:prstGeom prst="rect">
            <a:avLst/>
          </a:prstGeom>
          <a:solidFill>
            <a:srgbClr val="009E9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039659BA-DD78-DFC0-564F-5A76017CA95B}"/>
              </a:ext>
            </a:extLst>
          </p:cNvPr>
          <p:cNvSpPr>
            <a:spLocks noGrp="1"/>
          </p:cNvSpPr>
          <p:nvPr>
            <p:ph type="body" sz="quarter" idx="45"/>
          </p:nvPr>
        </p:nvSpPr>
        <p:spPr>
          <a:xfrm>
            <a:off x="6868230" y="4737591"/>
            <a:ext cx="439737" cy="36576"/>
          </a:xfrm>
          <a:prstGeom prst="rect">
            <a:avLst/>
          </a:prstGeom>
          <a:solidFill>
            <a:srgbClr val="009E9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5328DF0E-4B81-1916-3D38-F7ADE186BC5A}"/>
              </a:ext>
            </a:extLst>
          </p:cNvPr>
          <p:cNvSpPr>
            <a:spLocks noGrp="1"/>
          </p:cNvSpPr>
          <p:nvPr>
            <p:ph type="body" sz="quarter" idx="46"/>
          </p:nvPr>
        </p:nvSpPr>
        <p:spPr>
          <a:xfrm>
            <a:off x="823030" y="33761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3543B640-1683-2DED-35EF-B66AE0E153B0}"/>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3469286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Slide 6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9" cy="5628171"/>
          </a:xfrm>
          <a:prstGeom prst="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7"/>
            <a:ext cx="4073744" cy="2078420"/>
          </a:xfrm>
          <a:prstGeom prst="rect">
            <a:avLst/>
          </a:prstGeom>
        </p:spPr>
        <p:txBody>
          <a:bodyPr/>
          <a:lstStyle>
            <a:lvl1pPr marL="0" indent="0" algn="l">
              <a:buNone/>
              <a:defRPr sz="4800" b="0">
                <a:solidFill>
                  <a:schemeClr val="accent6"/>
                </a:solidFill>
                <a:latin typeface="+mj-lt"/>
              </a:defRPr>
            </a:lvl1pPr>
          </a:lstStyle>
          <a:p>
            <a:pPr lvl="0"/>
            <a:r>
              <a:rPr lang="en-US" dirty="0"/>
              <a:t>Placeholder for Any Title You Desire.</a:t>
            </a:r>
          </a:p>
        </p:txBody>
      </p:sp>
      <p:pic>
        <p:nvPicPr>
          <p:cNvPr id="2" name="Picture 1">
            <a:extLst>
              <a:ext uri="{FF2B5EF4-FFF2-40B4-BE49-F238E27FC236}">
                <a16:creationId xmlns:a16="http://schemas.microsoft.com/office/drawing/2014/main" id="{BA1F4E25-D9CF-A583-A324-13B9F9B45EEC}"/>
              </a:ext>
            </a:extLst>
          </p:cNvPr>
          <p:cNvPicPr>
            <a:picLocks noChangeAspect="1"/>
          </p:cNvPicPr>
          <p:nvPr userDrawn="1"/>
        </p:nvPicPr>
        <p:blipFill>
          <a:blip r:embed="rId2"/>
          <a:stretch>
            <a:fillRect/>
          </a:stretch>
        </p:blipFill>
        <p:spPr>
          <a:xfrm>
            <a:off x="866067" y="314965"/>
            <a:ext cx="1704143" cy="303551"/>
          </a:xfrm>
          <a:prstGeom prst="rect">
            <a:avLst/>
          </a:prstGeom>
        </p:spPr>
      </p:pic>
      <p:sp>
        <p:nvSpPr>
          <p:cNvPr id="13" name="Text Placeholder 14">
            <a:extLst>
              <a:ext uri="{FF2B5EF4-FFF2-40B4-BE49-F238E27FC236}">
                <a16:creationId xmlns:a16="http://schemas.microsoft.com/office/drawing/2014/main" id="{043CD80D-033F-7631-9768-D978136C41D6}"/>
              </a:ext>
            </a:extLst>
          </p:cNvPr>
          <p:cNvSpPr>
            <a:spLocks noGrp="1"/>
          </p:cNvSpPr>
          <p:nvPr>
            <p:ph type="body" sz="quarter" idx="43" hasCustomPrompt="1"/>
          </p:nvPr>
        </p:nvSpPr>
        <p:spPr>
          <a:xfrm>
            <a:off x="1122364" y="5046663"/>
            <a:ext cx="4073525" cy="1192212"/>
          </a:xfrm>
          <a:prstGeom prst="rect">
            <a:avLst/>
          </a:prstGeom>
        </p:spPr>
        <p:txBody>
          <a:bodyPr/>
          <a:lstStyle>
            <a:lvl1pPr marL="0" indent="0">
              <a:buNone/>
              <a:defRPr sz="1400">
                <a:solidFill>
                  <a:schemeClr val="accent6"/>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5" name="Text Placeholder 37">
            <a:extLst>
              <a:ext uri="{FF2B5EF4-FFF2-40B4-BE49-F238E27FC236}">
                <a16:creationId xmlns:a16="http://schemas.microsoft.com/office/drawing/2014/main" id="{B489E25A-5860-D9EA-1BE1-7F60EA379362}"/>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7" name="Text Placeholder 37">
            <a:extLst>
              <a:ext uri="{FF2B5EF4-FFF2-40B4-BE49-F238E27FC236}">
                <a16:creationId xmlns:a16="http://schemas.microsoft.com/office/drawing/2014/main" id="{FADA81B0-99AA-417B-54CD-DC43B55B99D5}"/>
              </a:ext>
            </a:extLst>
          </p:cNvPr>
          <p:cNvSpPr>
            <a:spLocks noGrp="1"/>
          </p:cNvSpPr>
          <p:nvPr>
            <p:ph type="body" sz="quarter" idx="20" hasCustomPrompt="1"/>
          </p:nvPr>
        </p:nvSpPr>
        <p:spPr>
          <a:xfrm>
            <a:off x="733626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9" name="Text Placeholder 37">
            <a:extLst>
              <a:ext uri="{FF2B5EF4-FFF2-40B4-BE49-F238E27FC236}">
                <a16:creationId xmlns:a16="http://schemas.microsoft.com/office/drawing/2014/main" id="{7EB16AFE-F94A-2D4E-558E-54FBE7656A6E}"/>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19">
            <a:extLst>
              <a:ext uri="{FF2B5EF4-FFF2-40B4-BE49-F238E27FC236}">
                <a16:creationId xmlns:a16="http://schemas.microsoft.com/office/drawing/2014/main" id="{76205699-336A-49EC-CD56-353FAC9DEFF5}"/>
              </a:ext>
            </a:extLst>
          </p:cNvPr>
          <p:cNvSpPr>
            <a:spLocks noGrp="1"/>
          </p:cNvSpPr>
          <p:nvPr>
            <p:ph type="body" sz="quarter" idx="40" hasCustomPrompt="1"/>
          </p:nvPr>
        </p:nvSpPr>
        <p:spPr>
          <a:xfrm>
            <a:off x="7336267"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1" name="Text Placeholder 19">
            <a:extLst>
              <a:ext uri="{FF2B5EF4-FFF2-40B4-BE49-F238E27FC236}">
                <a16:creationId xmlns:a16="http://schemas.microsoft.com/office/drawing/2014/main" id="{49F1CA80-1302-079B-4965-1106511F09FD}"/>
              </a:ext>
            </a:extLst>
          </p:cNvPr>
          <p:cNvSpPr>
            <a:spLocks noGrp="1"/>
          </p:cNvSpPr>
          <p:nvPr>
            <p:ph type="body" sz="quarter" idx="41" hasCustomPrompt="1"/>
          </p:nvPr>
        </p:nvSpPr>
        <p:spPr>
          <a:xfrm>
            <a:off x="7336267"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2" name="Text Placeholder 19">
            <a:extLst>
              <a:ext uri="{FF2B5EF4-FFF2-40B4-BE49-F238E27FC236}">
                <a16:creationId xmlns:a16="http://schemas.microsoft.com/office/drawing/2014/main" id="{AA123A84-D014-89BD-1F83-FCA052DE8F5A}"/>
              </a:ext>
            </a:extLst>
          </p:cNvPr>
          <p:cNvSpPr>
            <a:spLocks noGrp="1"/>
          </p:cNvSpPr>
          <p:nvPr>
            <p:ph type="body" sz="quarter" idx="42" hasCustomPrompt="1"/>
          </p:nvPr>
        </p:nvSpPr>
        <p:spPr>
          <a:xfrm>
            <a:off x="7336267" y="5227550"/>
            <a:ext cx="4469911"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3" name="Text Placeholder 5">
            <a:extLst>
              <a:ext uri="{FF2B5EF4-FFF2-40B4-BE49-F238E27FC236}">
                <a16:creationId xmlns:a16="http://schemas.microsoft.com/office/drawing/2014/main" id="{8660884F-79D4-CEB5-DFC9-222F90560349}"/>
              </a:ext>
            </a:extLst>
          </p:cNvPr>
          <p:cNvSpPr>
            <a:spLocks noGrp="1"/>
          </p:cNvSpPr>
          <p:nvPr>
            <p:ph type="body" sz="quarter" idx="31"/>
          </p:nvPr>
        </p:nvSpPr>
        <p:spPr>
          <a:xfrm>
            <a:off x="7458294" y="907271"/>
            <a:ext cx="439737" cy="36576"/>
          </a:xfrm>
          <a:prstGeom prst="rect">
            <a:avLst/>
          </a:prstGeom>
          <a:solidFill>
            <a:srgbClr val="009E9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5">
            <a:extLst>
              <a:ext uri="{FF2B5EF4-FFF2-40B4-BE49-F238E27FC236}">
                <a16:creationId xmlns:a16="http://schemas.microsoft.com/office/drawing/2014/main" id="{9B17AEE7-1A09-0CBE-2C20-66E656B9ABE2}"/>
              </a:ext>
            </a:extLst>
          </p:cNvPr>
          <p:cNvSpPr>
            <a:spLocks noGrp="1"/>
          </p:cNvSpPr>
          <p:nvPr>
            <p:ph type="body" sz="quarter" idx="44"/>
          </p:nvPr>
        </p:nvSpPr>
        <p:spPr>
          <a:xfrm>
            <a:off x="7458294" y="2817351"/>
            <a:ext cx="439737" cy="36576"/>
          </a:xfrm>
          <a:prstGeom prst="rect">
            <a:avLst/>
          </a:prstGeom>
          <a:solidFill>
            <a:srgbClr val="009E9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5">
            <a:extLst>
              <a:ext uri="{FF2B5EF4-FFF2-40B4-BE49-F238E27FC236}">
                <a16:creationId xmlns:a16="http://schemas.microsoft.com/office/drawing/2014/main" id="{DF677915-D03E-A736-87C0-5639E68808E7}"/>
              </a:ext>
            </a:extLst>
          </p:cNvPr>
          <p:cNvSpPr>
            <a:spLocks noGrp="1"/>
          </p:cNvSpPr>
          <p:nvPr>
            <p:ph type="body" sz="quarter" idx="45"/>
          </p:nvPr>
        </p:nvSpPr>
        <p:spPr>
          <a:xfrm>
            <a:off x="7458294" y="4737591"/>
            <a:ext cx="439737" cy="36576"/>
          </a:xfrm>
          <a:prstGeom prst="rect">
            <a:avLst/>
          </a:prstGeom>
          <a:solidFill>
            <a:srgbClr val="009E9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5">
            <a:extLst>
              <a:ext uri="{FF2B5EF4-FFF2-40B4-BE49-F238E27FC236}">
                <a16:creationId xmlns:a16="http://schemas.microsoft.com/office/drawing/2014/main" id="{B3ADED5F-9E0C-9C48-925A-892C29C0AC44}"/>
              </a:ext>
            </a:extLst>
          </p:cNvPr>
          <p:cNvSpPr>
            <a:spLocks noGrp="1"/>
          </p:cNvSpPr>
          <p:nvPr>
            <p:ph type="body" sz="quarter" idx="46"/>
          </p:nvPr>
        </p:nvSpPr>
        <p:spPr>
          <a:xfrm>
            <a:off x="1224182" y="28173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40692C34-9554-1403-0C5E-5666D6BBEF77}"/>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0625943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9" cy="5558120"/>
          </a:xfrm>
          <a:prstGeom prst="rect">
            <a:avLst/>
          </a:prstGeom>
          <a:solidFill>
            <a:srgbClr val="872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3" y="106746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7" y="3666097"/>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8"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8"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7" y="5227550"/>
            <a:ext cx="4694369" cy="1011887"/>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E09DD7E2-0BFE-260A-455E-8F93F84A4BD8}"/>
              </a:ext>
            </a:extLst>
          </p:cNvPr>
          <p:cNvSpPr>
            <a:spLocks noGrp="1"/>
          </p:cNvSpPr>
          <p:nvPr>
            <p:ph type="body" sz="quarter" idx="31"/>
          </p:nvPr>
        </p:nvSpPr>
        <p:spPr>
          <a:xfrm>
            <a:off x="6868230" y="907271"/>
            <a:ext cx="439737" cy="36576"/>
          </a:xfrm>
          <a:prstGeom prst="rect">
            <a:avLst/>
          </a:prstGeom>
          <a:solidFill>
            <a:srgbClr val="87235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9688CD57-22A2-6326-38E9-97538D669431}"/>
              </a:ext>
            </a:extLst>
          </p:cNvPr>
          <p:cNvSpPr>
            <a:spLocks noGrp="1"/>
          </p:cNvSpPr>
          <p:nvPr>
            <p:ph type="body" sz="quarter" idx="44"/>
          </p:nvPr>
        </p:nvSpPr>
        <p:spPr>
          <a:xfrm>
            <a:off x="6868230" y="2817351"/>
            <a:ext cx="439737" cy="36576"/>
          </a:xfrm>
          <a:prstGeom prst="rect">
            <a:avLst/>
          </a:prstGeom>
          <a:solidFill>
            <a:srgbClr val="87235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F068F211-D23D-C981-876F-AADDE3C7C955}"/>
              </a:ext>
            </a:extLst>
          </p:cNvPr>
          <p:cNvSpPr>
            <a:spLocks noGrp="1"/>
          </p:cNvSpPr>
          <p:nvPr>
            <p:ph type="body" sz="quarter" idx="45"/>
          </p:nvPr>
        </p:nvSpPr>
        <p:spPr>
          <a:xfrm>
            <a:off x="6868230" y="4737591"/>
            <a:ext cx="439737" cy="36576"/>
          </a:xfrm>
          <a:prstGeom prst="rect">
            <a:avLst/>
          </a:prstGeom>
          <a:solidFill>
            <a:srgbClr val="87235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42F5C6E8-C6C9-E11F-9257-9C2AACF7118F}"/>
              </a:ext>
            </a:extLst>
          </p:cNvPr>
          <p:cNvSpPr>
            <a:spLocks noGrp="1"/>
          </p:cNvSpPr>
          <p:nvPr>
            <p:ph type="body" sz="quarter" idx="46"/>
          </p:nvPr>
        </p:nvSpPr>
        <p:spPr>
          <a:xfrm>
            <a:off x="823030" y="33761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BBD0BD73-445A-1393-8429-658DF62486CF}"/>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0586175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Slide 7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9" cy="5628171"/>
          </a:xfrm>
          <a:prstGeom prst="rect">
            <a:avLst/>
          </a:prstGeom>
          <a:solidFill>
            <a:srgbClr val="872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pic>
        <p:nvPicPr>
          <p:cNvPr id="5" name="Picture 4">
            <a:extLst>
              <a:ext uri="{FF2B5EF4-FFF2-40B4-BE49-F238E27FC236}">
                <a16:creationId xmlns:a16="http://schemas.microsoft.com/office/drawing/2014/main" id="{EBBBC19F-84AE-1761-E9F7-821AB860272C}"/>
              </a:ext>
            </a:extLst>
          </p:cNvPr>
          <p:cNvPicPr>
            <a:picLocks noChangeAspect="1"/>
          </p:cNvPicPr>
          <p:nvPr userDrawn="1"/>
        </p:nvPicPr>
        <p:blipFill>
          <a:blip r:embed="rId2"/>
          <a:stretch>
            <a:fillRect/>
          </a:stretch>
        </p:blipFill>
        <p:spPr>
          <a:xfrm>
            <a:off x="866067" y="314965"/>
            <a:ext cx="1704143" cy="303551"/>
          </a:xfrm>
          <a:prstGeom prst="rect">
            <a:avLst/>
          </a:prstGeom>
        </p:spPr>
      </p:pic>
      <p:sp>
        <p:nvSpPr>
          <p:cNvPr id="17" name="Text Placeholder 14">
            <a:extLst>
              <a:ext uri="{FF2B5EF4-FFF2-40B4-BE49-F238E27FC236}">
                <a16:creationId xmlns:a16="http://schemas.microsoft.com/office/drawing/2014/main" id="{AF3DE467-0641-EBCD-829E-707CF620DF72}"/>
              </a:ext>
            </a:extLst>
          </p:cNvPr>
          <p:cNvSpPr>
            <a:spLocks noGrp="1"/>
          </p:cNvSpPr>
          <p:nvPr>
            <p:ph type="body" sz="quarter" idx="43" hasCustomPrompt="1"/>
          </p:nvPr>
        </p:nvSpPr>
        <p:spPr>
          <a:xfrm>
            <a:off x="1122364" y="5046663"/>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9" name="Text Placeholder 37">
            <a:extLst>
              <a:ext uri="{FF2B5EF4-FFF2-40B4-BE49-F238E27FC236}">
                <a16:creationId xmlns:a16="http://schemas.microsoft.com/office/drawing/2014/main" id="{C6A0FA41-BE30-5DD4-9EFD-A5A8A043D05B}"/>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37">
            <a:extLst>
              <a:ext uri="{FF2B5EF4-FFF2-40B4-BE49-F238E27FC236}">
                <a16:creationId xmlns:a16="http://schemas.microsoft.com/office/drawing/2014/main" id="{BAEBC4D3-724C-528E-E2BA-998AEEC4B2C7}"/>
              </a:ext>
            </a:extLst>
          </p:cNvPr>
          <p:cNvSpPr>
            <a:spLocks noGrp="1"/>
          </p:cNvSpPr>
          <p:nvPr>
            <p:ph type="body" sz="quarter" idx="20" hasCustomPrompt="1"/>
          </p:nvPr>
        </p:nvSpPr>
        <p:spPr>
          <a:xfrm>
            <a:off x="733626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1" name="Text Placeholder 37">
            <a:extLst>
              <a:ext uri="{FF2B5EF4-FFF2-40B4-BE49-F238E27FC236}">
                <a16:creationId xmlns:a16="http://schemas.microsoft.com/office/drawing/2014/main" id="{ED19652A-379F-717C-A4EC-91BBA612D999}"/>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2" name="Text Placeholder 19">
            <a:extLst>
              <a:ext uri="{FF2B5EF4-FFF2-40B4-BE49-F238E27FC236}">
                <a16:creationId xmlns:a16="http://schemas.microsoft.com/office/drawing/2014/main" id="{5CA6C802-D601-F777-5C72-A8EB7F71D5C2}"/>
              </a:ext>
            </a:extLst>
          </p:cNvPr>
          <p:cNvSpPr>
            <a:spLocks noGrp="1"/>
          </p:cNvSpPr>
          <p:nvPr>
            <p:ph type="body" sz="quarter" idx="40" hasCustomPrompt="1"/>
          </p:nvPr>
        </p:nvSpPr>
        <p:spPr>
          <a:xfrm>
            <a:off x="7336267"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3" name="Text Placeholder 19">
            <a:extLst>
              <a:ext uri="{FF2B5EF4-FFF2-40B4-BE49-F238E27FC236}">
                <a16:creationId xmlns:a16="http://schemas.microsoft.com/office/drawing/2014/main" id="{745B915C-985C-A77F-FF38-C3174B1B8D25}"/>
              </a:ext>
            </a:extLst>
          </p:cNvPr>
          <p:cNvSpPr>
            <a:spLocks noGrp="1"/>
          </p:cNvSpPr>
          <p:nvPr>
            <p:ph type="body" sz="quarter" idx="41" hasCustomPrompt="1"/>
          </p:nvPr>
        </p:nvSpPr>
        <p:spPr>
          <a:xfrm>
            <a:off x="7336267"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7" name="Text Placeholder 19">
            <a:extLst>
              <a:ext uri="{FF2B5EF4-FFF2-40B4-BE49-F238E27FC236}">
                <a16:creationId xmlns:a16="http://schemas.microsoft.com/office/drawing/2014/main" id="{4793AFF5-FF47-886A-8CC2-8C4D34901C2B}"/>
              </a:ext>
            </a:extLst>
          </p:cNvPr>
          <p:cNvSpPr>
            <a:spLocks noGrp="1"/>
          </p:cNvSpPr>
          <p:nvPr>
            <p:ph type="body" sz="quarter" idx="42" hasCustomPrompt="1"/>
          </p:nvPr>
        </p:nvSpPr>
        <p:spPr>
          <a:xfrm>
            <a:off x="7336267" y="5227550"/>
            <a:ext cx="4469911"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3" name="Text Placeholder 5">
            <a:extLst>
              <a:ext uri="{FF2B5EF4-FFF2-40B4-BE49-F238E27FC236}">
                <a16:creationId xmlns:a16="http://schemas.microsoft.com/office/drawing/2014/main" id="{4D3AFA9C-147E-583A-70EB-02C72B82783F}"/>
              </a:ext>
            </a:extLst>
          </p:cNvPr>
          <p:cNvSpPr>
            <a:spLocks noGrp="1"/>
          </p:cNvSpPr>
          <p:nvPr>
            <p:ph type="body" sz="quarter" idx="31"/>
          </p:nvPr>
        </p:nvSpPr>
        <p:spPr>
          <a:xfrm>
            <a:off x="7458294" y="907271"/>
            <a:ext cx="439737" cy="36576"/>
          </a:xfrm>
          <a:prstGeom prst="rect">
            <a:avLst/>
          </a:prstGeom>
          <a:solidFill>
            <a:srgbClr val="87235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5">
            <a:extLst>
              <a:ext uri="{FF2B5EF4-FFF2-40B4-BE49-F238E27FC236}">
                <a16:creationId xmlns:a16="http://schemas.microsoft.com/office/drawing/2014/main" id="{5EDBCE1B-32FB-65C3-D173-EAAF2267E2C7}"/>
              </a:ext>
            </a:extLst>
          </p:cNvPr>
          <p:cNvSpPr>
            <a:spLocks noGrp="1"/>
          </p:cNvSpPr>
          <p:nvPr>
            <p:ph type="body" sz="quarter" idx="44"/>
          </p:nvPr>
        </p:nvSpPr>
        <p:spPr>
          <a:xfrm>
            <a:off x="7458294" y="2817351"/>
            <a:ext cx="439737" cy="36576"/>
          </a:xfrm>
          <a:prstGeom prst="rect">
            <a:avLst/>
          </a:prstGeom>
          <a:solidFill>
            <a:srgbClr val="87235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5">
            <a:extLst>
              <a:ext uri="{FF2B5EF4-FFF2-40B4-BE49-F238E27FC236}">
                <a16:creationId xmlns:a16="http://schemas.microsoft.com/office/drawing/2014/main" id="{2CB66AC9-50AD-5CB2-CE37-A66FC2FF84BC}"/>
              </a:ext>
            </a:extLst>
          </p:cNvPr>
          <p:cNvSpPr>
            <a:spLocks noGrp="1"/>
          </p:cNvSpPr>
          <p:nvPr>
            <p:ph type="body" sz="quarter" idx="45"/>
          </p:nvPr>
        </p:nvSpPr>
        <p:spPr>
          <a:xfrm>
            <a:off x="7458294" y="4737591"/>
            <a:ext cx="439737" cy="36576"/>
          </a:xfrm>
          <a:prstGeom prst="rect">
            <a:avLst/>
          </a:prstGeom>
          <a:solidFill>
            <a:srgbClr val="87235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5">
            <a:extLst>
              <a:ext uri="{FF2B5EF4-FFF2-40B4-BE49-F238E27FC236}">
                <a16:creationId xmlns:a16="http://schemas.microsoft.com/office/drawing/2014/main" id="{531AAB08-7A80-3B02-93B9-73A2FD5A24D1}"/>
              </a:ext>
            </a:extLst>
          </p:cNvPr>
          <p:cNvSpPr>
            <a:spLocks noGrp="1"/>
          </p:cNvSpPr>
          <p:nvPr>
            <p:ph type="body" sz="quarter" idx="46"/>
          </p:nvPr>
        </p:nvSpPr>
        <p:spPr>
          <a:xfrm>
            <a:off x="1224182" y="28173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AF58A077-352B-AF90-03B4-9CC0AB198FF5}"/>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8686294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9" cy="5558120"/>
          </a:xfrm>
          <a:prstGeom prst="rect">
            <a:avLst/>
          </a:prstGeom>
          <a:solidFill>
            <a:srgbClr val="5F2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3" y="106746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7" y="3666097"/>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8"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8"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7" y="5227550"/>
            <a:ext cx="4694369" cy="1011887"/>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2AE6687D-AAC1-C26A-B067-A2F3C74856DC}"/>
              </a:ext>
            </a:extLst>
          </p:cNvPr>
          <p:cNvSpPr>
            <a:spLocks noGrp="1"/>
          </p:cNvSpPr>
          <p:nvPr>
            <p:ph type="body" sz="quarter" idx="31"/>
          </p:nvPr>
        </p:nvSpPr>
        <p:spPr>
          <a:xfrm>
            <a:off x="6868230" y="907271"/>
            <a:ext cx="439737" cy="36576"/>
          </a:xfrm>
          <a:prstGeom prst="rect">
            <a:avLst/>
          </a:prstGeom>
          <a:solidFill>
            <a:srgbClr val="5F2E9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DED63AC7-301F-D7FD-C6A9-92CD1BFA327A}"/>
              </a:ext>
            </a:extLst>
          </p:cNvPr>
          <p:cNvSpPr>
            <a:spLocks noGrp="1"/>
          </p:cNvSpPr>
          <p:nvPr>
            <p:ph type="body" sz="quarter" idx="44"/>
          </p:nvPr>
        </p:nvSpPr>
        <p:spPr>
          <a:xfrm>
            <a:off x="6868230" y="2817351"/>
            <a:ext cx="439737" cy="36576"/>
          </a:xfrm>
          <a:prstGeom prst="rect">
            <a:avLst/>
          </a:prstGeom>
          <a:solidFill>
            <a:srgbClr val="5F2E9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DACC3489-8367-9085-97E5-D291AFCD68B2}"/>
              </a:ext>
            </a:extLst>
          </p:cNvPr>
          <p:cNvSpPr>
            <a:spLocks noGrp="1"/>
          </p:cNvSpPr>
          <p:nvPr>
            <p:ph type="body" sz="quarter" idx="45"/>
          </p:nvPr>
        </p:nvSpPr>
        <p:spPr>
          <a:xfrm>
            <a:off x="6868230" y="4737591"/>
            <a:ext cx="439737" cy="36576"/>
          </a:xfrm>
          <a:prstGeom prst="rect">
            <a:avLst/>
          </a:prstGeom>
          <a:solidFill>
            <a:srgbClr val="5F2E9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D68DC7D9-06ED-22B7-CC95-0F0C1A84E88E}"/>
              </a:ext>
            </a:extLst>
          </p:cNvPr>
          <p:cNvSpPr>
            <a:spLocks noGrp="1"/>
          </p:cNvSpPr>
          <p:nvPr>
            <p:ph type="body" sz="quarter" idx="46"/>
          </p:nvPr>
        </p:nvSpPr>
        <p:spPr>
          <a:xfrm>
            <a:off x="823030" y="33761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4573F545-FBCB-87DB-FE69-9060CC824BA8}"/>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1509021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Slide 8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9" cy="5628171"/>
          </a:xfrm>
          <a:prstGeom prst="rect">
            <a:avLst/>
          </a:prstGeom>
          <a:solidFill>
            <a:srgbClr val="5F2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7"/>
            <a:ext cx="4073744" cy="2078420"/>
          </a:xfrm>
          <a:prstGeom prst="rect">
            <a:avLst/>
          </a:prstGeom>
        </p:spPr>
        <p:txBody>
          <a:bodyPr/>
          <a:lstStyle>
            <a:lvl1pPr marL="0" indent="0" algn="l">
              <a:buNone/>
              <a:defRPr sz="4800" b="0">
                <a:solidFill>
                  <a:schemeClr val="accent6"/>
                </a:solidFill>
                <a:latin typeface="+mj-lt"/>
              </a:defRPr>
            </a:lvl1pPr>
          </a:lstStyle>
          <a:p>
            <a:pPr lvl="0"/>
            <a:r>
              <a:rPr lang="en-US" dirty="0"/>
              <a:t>Placeholder for any title you desire.</a:t>
            </a:r>
          </a:p>
        </p:txBody>
      </p:sp>
      <p:pic>
        <p:nvPicPr>
          <p:cNvPr id="2" name="Picture 1">
            <a:extLst>
              <a:ext uri="{FF2B5EF4-FFF2-40B4-BE49-F238E27FC236}">
                <a16:creationId xmlns:a16="http://schemas.microsoft.com/office/drawing/2014/main" id="{BA1F4E25-D9CF-A583-A324-13B9F9B45EEC}"/>
              </a:ext>
            </a:extLst>
          </p:cNvPr>
          <p:cNvPicPr>
            <a:picLocks noChangeAspect="1"/>
          </p:cNvPicPr>
          <p:nvPr userDrawn="1"/>
        </p:nvPicPr>
        <p:blipFill>
          <a:blip r:embed="rId2"/>
          <a:stretch>
            <a:fillRect/>
          </a:stretch>
        </p:blipFill>
        <p:spPr>
          <a:xfrm>
            <a:off x="866067" y="314965"/>
            <a:ext cx="1704143" cy="303551"/>
          </a:xfrm>
          <a:prstGeom prst="rect">
            <a:avLst/>
          </a:prstGeom>
        </p:spPr>
      </p:pic>
      <p:sp>
        <p:nvSpPr>
          <p:cNvPr id="13" name="Text Placeholder 14">
            <a:extLst>
              <a:ext uri="{FF2B5EF4-FFF2-40B4-BE49-F238E27FC236}">
                <a16:creationId xmlns:a16="http://schemas.microsoft.com/office/drawing/2014/main" id="{043CD80D-033F-7631-9768-D978136C41D6}"/>
              </a:ext>
            </a:extLst>
          </p:cNvPr>
          <p:cNvSpPr>
            <a:spLocks noGrp="1"/>
          </p:cNvSpPr>
          <p:nvPr>
            <p:ph type="body" sz="quarter" idx="43" hasCustomPrompt="1"/>
          </p:nvPr>
        </p:nvSpPr>
        <p:spPr>
          <a:xfrm>
            <a:off x="1122364" y="5046663"/>
            <a:ext cx="4073525" cy="1192212"/>
          </a:xfrm>
          <a:prstGeom prst="rect">
            <a:avLst/>
          </a:prstGeom>
        </p:spPr>
        <p:txBody>
          <a:bodyPr/>
          <a:lstStyle>
            <a:lvl1pPr marL="0" indent="0">
              <a:buNone/>
              <a:defRPr sz="1400">
                <a:solidFill>
                  <a:schemeClr val="accent6"/>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5" name="Text Placeholder 37">
            <a:extLst>
              <a:ext uri="{FF2B5EF4-FFF2-40B4-BE49-F238E27FC236}">
                <a16:creationId xmlns:a16="http://schemas.microsoft.com/office/drawing/2014/main" id="{B489E25A-5860-D9EA-1BE1-7F60EA379362}"/>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7" name="Text Placeholder 37">
            <a:extLst>
              <a:ext uri="{FF2B5EF4-FFF2-40B4-BE49-F238E27FC236}">
                <a16:creationId xmlns:a16="http://schemas.microsoft.com/office/drawing/2014/main" id="{FADA81B0-99AA-417B-54CD-DC43B55B99D5}"/>
              </a:ext>
            </a:extLst>
          </p:cNvPr>
          <p:cNvSpPr>
            <a:spLocks noGrp="1"/>
          </p:cNvSpPr>
          <p:nvPr>
            <p:ph type="body" sz="quarter" idx="20" hasCustomPrompt="1"/>
          </p:nvPr>
        </p:nvSpPr>
        <p:spPr>
          <a:xfrm>
            <a:off x="733626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9" name="Text Placeholder 37">
            <a:extLst>
              <a:ext uri="{FF2B5EF4-FFF2-40B4-BE49-F238E27FC236}">
                <a16:creationId xmlns:a16="http://schemas.microsoft.com/office/drawing/2014/main" id="{7EB16AFE-F94A-2D4E-558E-54FBE7656A6E}"/>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19">
            <a:extLst>
              <a:ext uri="{FF2B5EF4-FFF2-40B4-BE49-F238E27FC236}">
                <a16:creationId xmlns:a16="http://schemas.microsoft.com/office/drawing/2014/main" id="{76205699-336A-49EC-CD56-353FAC9DEFF5}"/>
              </a:ext>
            </a:extLst>
          </p:cNvPr>
          <p:cNvSpPr>
            <a:spLocks noGrp="1"/>
          </p:cNvSpPr>
          <p:nvPr>
            <p:ph type="body" sz="quarter" idx="40" hasCustomPrompt="1"/>
          </p:nvPr>
        </p:nvSpPr>
        <p:spPr>
          <a:xfrm>
            <a:off x="7336267"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1" name="Text Placeholder 19">
            <a:extLst>
              <a:ext uri="{FF2B5EF4-FFF2-40B4-BE49-F238E27FC236}">
                <a16:creationId xmlns:a16="http://schemas.microsoft.com/office/drawing/2014/main" id="{49F1CA80-1302-079B-4965-1106511F09FD}"/>
              </a:ext>
            </a:extLst>
          </p:cNvPr>
          <p:cNvSpPr>
            <a:spLocks noGrp="1"/>
          </p:cNvSpPr>
          <p:nvPr>
            <p:ph type="body" sz="quarter" idx="41" hasCustomPrompt="1"/>
          </p:nvPr>
        </p:nvSpPr>
        <p:spPr>
          <a:xfrm>
            <a:off x="7336267"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2" name="Text Placeholder 19">
            <a:extLst>
              <a:ext uri="{FF2B5EF4-FFF2-40B4-BE49-F238E27FC236}">
                <a16:creationId xmlns:a16="http://schemas.microsoft.com/office/drawing/2014/main" id="{AA123A84-D014-89BD-1F83-FCA052DE8F5A}"/>
              </a:ext>
            </a:extLst>
          </p:cNvPr>
          <p:cNvSpPr>
            <a:spLocks noGrp="1"/>
          </p:cNvSpPr>
          <p:nvPr>
            <p:ph type="body" sz="quarter" idx="42" hasCustomPrompt="1"/>
          </p:nvPr>
        </p:nvSpPr>
        <p:spPr>
          <a:xfrm>
            <a:off x="7336267" y="5227550"/>
            <a:ext cx="4469911"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3" name="Text Placeholder 5">
            <a:extLst>
              <a:ext uri="{FF2B5EF4-FFF2-40B4-BE49-F238E27FC236}">
                <a16:creationId xmlns:a16="http://schemas.microsoft.com/office/drawing/2014/main" id="{8F9714CC-927B-F138-1E8F-FCCDC129A81C}"/>
              </a:ext>
            </a:extLst>
          </p:cNvPr>
          <p:cNvSpPr>
            <a:spLocks noGrp="1"/>
          </p:cNvSpPr>
          <p:nvPr>
            <p:ph type="body" sz="quarter" idx="31"/>
          </p:nvPr>
        </p:nvSpPr>
        <p:spPr>
          <a:xfrm>
            <a:off x="7458294" y="907271"/>
            <a:ext cx="439737" cy="36576"/>
          </a:xfrm>
          <a:prstGeom prst="rect">
            <a:avLst/>
          </a:prstGeom>
          <a:solidFill>
            <a:srgbClr val="5F2E9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5">
            <a:extLst>
              <a:ext uri="{FF2B5EF4-FFF2-40B4-BE49-F238E27FC236}">
                <a16:creationId xmlns:a16="http://schemas.microsoft.com/office/drawing/2014/main" id="{B38BED67-960A-BCA7-617A-F25C091CC17A}"/>
              </a:ext>
            </a:extLst>
          </p:cNvPr>
          <p:cNvSpPr>
            <a:spLocks noGrp="1"/>
          </p:cNvSpPr>
          <p:nvPr>
            <p:ph type="body" sz="quarter" idx="44"/>
          </p:nvPr>
        </p:nvSpPr>
        <p:spPr>
          <a:xfrm>
            <a:off x="7458294" y="2817351"/>
            <a:ext cx="439737" cy="36576"/>
          </a:xfrm>
          <a:prstGeom prst="rect">
            <a:avLst/>
          </a:prstGeom>
          <a:solidFill>
            <a:srgbClr val="5F2E9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5">
            <a:extLst>
              <a:ext uri="{FF2B5EF4-FFF2-40B4-BE49-F238E27FC236}">
                <a16:creationId xmlns:a16="http://schemas.microsoft.com/office/drawing/2014/main" id="{3FA6A6E6-FAB5-DDAB-32C2-EE167FAD03D7}"/>
              </a:ext>
            </a:extLst>
          </p:cNvPr>
          <p:cNvSpPr>
            <a:spLocks noGrp="1"/>
          </p:cNvSpPr>
          <p:nvPr>
            <p:ph type="body" sz="quarter" idx="45"/>
          </p:nvPr>
        </p:nvSpPr>
        <p:spPr>
          <a:xfrm>
            <a:off x="7458294" y="4737591"/>
            <a:ext cx="439737" cy="36576"/>
          </a:xfrm>
          <a:prstGeom prst="rect">
            <a:avLst/>
          </a:prstGeom>
          <a:solidFill>
            <a:srgbClr val="5F2E9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5">
            <a:extLst>
              <a:ext uri="{FF2B5EF4-FFF2-40B4-BE49-F238E27FC236}">
                <a16:creationId xmlns:a16="http://schemas.microsoft.com/office/drawing/2014/main" id="{44E2D236-8D34-537F-67E2-B3C0EB42185B}"/>
              </a:ext>
            </a:extLst>
          </p:cNvPr>
          <p:cNvSpPr>
            <a:spLocks noGrp="1"/>
          </p:cNvSpPr>
          <p:nvPr>
            <p:ph type="body" sz="quarter" idx="46"/>
          </p:nvPr>
        </p:nvSpPr>
        <p:spPr>
          <a:xfrm>
            <a:off x="1224182" y="28173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FF09EF3B-7BEF-6E12-1348-CCD621DEB470}"/>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515312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Points Slide">
    <p:spTree>
      <p:nvGrpSpPr>
        <p:cNvPr id="1" name=""/>
        <p:cNvGrpSpPr/>
        <p:nvPr/>
      </p:nvGrpSpPr>
      <p:grpSpPr>
        <a:xfrm>
          <a:off x="0" y="0"/>
          <a:ext cx="0" cy="0"/>
          <a:chOff x="0" y="0"/>
          <a:chExt cx="0" cy="0"/>
        </a:xfrm>
      </p:grpSpPr>
      <p:sp>
        <p:nvSpPr>
          <p:cNvPr id="6" name="Text Placeholder 35">
            <a:extLst>
              <a:ext uri="{FF2B5EF4-FFF2-40B4-BE49-F238E27FC236}">
                <a16:creationId xmlns:a16="http://schemas.microsoft.com/office/drawing/2014/main" id="{C12FE7CC-D50F-991C-9F6E-112A0E7EEA53}"/>
              </a:ext>
            </a:extLst>
          </p:cNvPr>
          <p:cNvSpPr>
            <a:spLocks noGrp="1"/>
          </p:cNvSpPr>
          <p:nvPr>
            <p:ph type="body" sz="quarter" idx="24"/>
          </p:nvPr>
        </p:nvSpPr>
        <p:spPr>
          <a:xfrm>
            <a:off x="9091805" y="2256934"/>
            <a:ext cx="2188789" cy="2185416"/>
          </a:xfrm>
          <a:prstGeom prst="rect">
            <a:avLst/>
          </a:prstGeom>
          <a:solidFill>
            <a:schemeClr val="accent5"/>
          </a:solidFill>
        </p:spPr>
        <p:txBody>
          <a:bodyPr tIns="1097280" anchor="t"/>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3" name="Text Placeholder 35">
            <a:extLst>
              <a:ext uri="{FF2B5EF4-FFF2-40B4-BE49-F238E27FC236}">
                <a16:creationId xmlns:a16="http://schemas.microsoft.com/office/drawing/2014/main" id="{7F32A296-D95F-3CF1-0712-0E0A47B81EA2}"/>
              </a:ext>
            </a:extLst>
          </p:cNvPr>
          <p:cNvSpPr>
            <a:spLocks noGrp="1"/>
          </p:cNvSpPr>
          <p:nvPr>
            <p:ph type="body" sz="quarter" idx="25"/>
          </p:nvPr>
        </p:nvSpPr>
        <p:spPr>
          <a:xfrm>
            <a:off x="6368086" y="2256934"/>
            <a:ext cx="2188789" cy="2185416"/>
          </a:xfrm>
          <a:prstGeom prst="rect">
            <a:avLst/>
          </a:prstGeom>
          <a:solidFill>
            <a:schemeClr val="accent3"/>
          </a:solidFill>
        </p:spPr>
        <p:txBody>
          <a:bodyPr tIns="1097280" anchor="t"/>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4" name="Text Placeholder 35">
            <a:extLst>
              <a:ext uri="{FF2B5EF4-FFF2-40B4-BE49-F238E27FC236}">
                <a16:creationId xmlns:a16="http://schemas.microsoft.com/office/drawing/2014/main" id="{66FE3F35-F379-9AAE-F695-B8D58BC75B03}"/>
              </a:ext>
            </a:extLst>
          </p:cNvPr>
          <p:cNvSpPr>
            <a:spLocks noGrp="1"/>
          </p:cNvSpPr>
          <p:nvPr>
            <p:ph type="body" sz="quarter" idx="26"/>
          </p:nvPr>
        </p:nvSpPr>
        <p:spPr>
          <a:xfrm>
            <a:off x="3644367" y="2256934"/>
            <a:ext cx="2188789" cy="2185416"/>
          </a:xfrm>
          <a:prstGeom prst="rect">
            <a:avLst/>
          </a:prstGeom>
          <a:solidFill>
            <a:schemeClr val="bg2"/>
          </a:solidFill>
        </p:spPr>
        <p:txBody>
          <a:bodyPr tIns="1097280" anchor="t"/>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5" name="Text Placeholder 35">
            <a:extLst>
              <a:ext uri="{FF2B5EF4-FFF2-40B4-BE49-F238E27FC236}">
                <a16:creationId xmlns:a16="http://schemas.microsoft.com/office/drawing/2014/main" id="{8666090B-1FCC-2016-9B78-EC6EA400F0D8}"/>
              </a:ext>
            </a:extLst>
          </p:cNvPr>
          <p:cNvSpPr>
            <a:spLocks noGrp="1"/>
          </p:cNvSpPr>
          <p:nvPr>
            <p:ph type="body" sz="quarter" idx="27"/>
          </p:nvPr>
        </p:nvSpPr>
        <p:spPr>
          <a:xfrm>
            <a:off x="920648" y="2256934"/>
            <a:ext cx="2188789" cy="2185416"/>
          </a:xfrm>
          <a:prstGeom prst="rect">
            <a:avLst/>
          </a:prstGeom>
          <a:solidFill>
            <a:schemeClr val="tx2"/>
          </a:solidFill>
        </p:spPr>
        <p:txBody>
          <a:bodyPr tIns="1097280" anchor="t"/>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8" name="Picture Placeholder 20">
            <a:extLst>
              <a:ext uri="{FF2B5EF4-FFF2-40B4-BE49-F238E27FC236}">
                <a16:creationId xmlns:a16="http://schemas.microsoft.com/office/drawing/2014/main" id="{2894C08B-208B-2BF8-D735-2467ECBA83AB}"/>
              </a:ext>
            </a:extLst>
          </p:cNvPr>
          <p:cNvSpPr>
            <a:spLocks noGrp="1"/>
          </p:cNvSpPr>
          <p:nvPr>
            <p:ph type="pic" sz="quarter" idx="16" hasCustomPrompt="1"/>
          </p:nvPr>
        </p:nvSpPr>
        <p:spPr>
          <a:xfrm>
            <a:off x="1643567" y="2458890"/>
            <a:ext cx="742950" cy="742950"/>
          </a:xfrm>
          <a:prstGeom prst="rect">
            <a:avLst/>
          </a:prstGeom>
        </p:spPr>
        <p:txBody>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r>
              <a:rPr lang="en-US" dirty="0"/>
              <a:t>Place </a:t>
            </a:r>
            <a:br>
              <a:rPr lang="en-US" dirty="0"/>
            </a:br>
            <a:r>
              <a:rPr lang="en-US" dirty="0"/>
              <a:t>Icon</a:t>
            </a:r>
          </a:p>
        </p:txBody>
      </p:sp>
      <p:sp>
        <p:nvSpPr>
          <p:cNvPr id="19" name="Picture Placeholder 20">
            <a:extLst>
              <a:ext uri="{FF2B5EF4-FFF2-40B4-BE49-F238E27FC236}">
                <a16:creationId xmlns:a16="http://schemas.microsoft.com/office/drawing/2014/main" id="{5CD2DCBA-81A3-2E33-E61D-078E6F8D675B}"/>
              </a:ext>
            </a:extLst>
          </p:cNvPr>
          <p:cNvSpPr>
            <a:spLocks noGrp="1"/>
          </p:cNvSpPr>
          <p:nvPr>
            <p:ph type="pic" sz="quarter" idx="17" hasCustomPrompt="1"/>
          </p:nvPr>
        </p:nvSpPr>
        <p:spPr>
          <a:xfrm>
            <a:off x="4367286" y="2458890"/>
            <a:ext cx="742950" cy="742950"/>
          </a:xfrm>
          <a:prstGeom prst="rect">
            <a:avLst/>
          </a:prstGeom>
        </p:spPr>
        <p:txBody>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20" name="Picture Placeholder 20">
            <a:extLst>
              <a:ext uri="{FF2B5EF4-FFF2-40B4-BE49-F238E27FC236}">
                <a16:creationId xmlns:a16="http://schemas.microsoft.com/office/drawing/2014/main" id="{FE1A3964-F243-7E4F-A597-F28DB370815A}"/>
              </a:ext>
            </a:extLst>
          </p:cNvPr>
          <p:cNvSpPr>
            <a:spLocks noGrp="1"/>
          </p:cNvSpPr>
          <p:nvPr>
            <p:ph type="pic" sz="quarter" idx="18" hasCustomPrompt="1"/>
          </p:nvPr>
        </p:nvSpPr>
        <p:spPr>
          <a:xfrm>
            <a:off x="7091005" y="2458890"/>
            <a:ext cx="742950" cy="742950"/>
          </a:xfrm>
          <a:prstGeom prst="rect">
            <a:avLst/>
          </a:prstGeom>
        </p:spPr>
        <p:txBody>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21" name="Picture Placeholder 20">
            <a:extLst>
              <a:ext uri="{FF2B5EF4-FFF2-40B4-BE49-F238E27FC236}">
                <a16:creationId xmlns:a16="http://schemas.microsoft.com/office/drawing/2014/main" id="{147F0819-554C-24AF-AB8F-696CE4BBCDA8}"/>
              </a:ext>
            </a:extLst>
          </p:cNvPr>
          <p:cNvSpPr>
            <a:spLocks noGrp="1"/>
          </p:cNvSpPr>
          <p:nvPr>
            <p:ph type="pic" sz="quarter" idx="19"/>
          </p:nvPr>
        </p:nvSpPr>
        <p:spPr>
          <a:xfrm>
            <a:off x="13775746" y="350027"/>
            <a:ext cx="742950" cy="742950"/>
          </a:xfrm>
          <a:prstGeom prst="rect">
            <a:avLst/>
          </a:prstGeom>
        </p:spPr>
        <p:txBody>
          <a:bodyPr/>
          <a:lstStyle>
            <a:lvl1pPr marL="0" indent="0" algn="ctr">
              <a:buNone/>
              <a:defRPr sz="900"/>
            </a:lvl1pPr>
          </a:lstStyle>
          <a:p>
            <a:endParaRPr lang="en-US" dirty="0"/>
          </a:p>
        </p:txBody>
      </p:sp>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5" name="Text Placeholder 23">
            <a:extLst>
              <a:ext uri="{FF2B5EF4-FFF2-40B4-BE49-F238E27FC236}">
                <a16:creationId xmlns:a16="http://schemas.microsoft.com/office/drawing/2014/main" id="{3CA75625-3FDB-E374-509D-3EDFDFC95B02}"/>
              </a:ext>
            </a:extLst>
          </p:cNvPr>
          <p:cNvSpPr>
            <a:spLocks noGrp="1"/>
          </p:cNvSpPr>
          <p:nvPr>
            <p:ph type="body" sz="quarter" idx="12" hasCustomPrompt="1"/>
          </p:nvPr>
        </p:nvSpPr>
        <p:spPr>
          <a:xfrm>
            <a:off x="0" y="1167757"/>
            <a:ext cx="12192000" cy="850458"/>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29" name="Text Placeholder 28">
            <a:extLst>
              <a:ext uri="{FF2B5EF4-FFF2-40B4-BE49-F238E27FC236}">
                <a16:creationId xmlns:a16="http://schemas.microsoft.com/office/drawing/2014/main" id="{CCC1EF47-0EF3-396D-DF98-7E42E19B8C97}"/>
              </a:ext>
            </a:extLst>
          </p:cNvPr>
          <p:cNvSpPr>
            <a:spLocks noGrp="1"/>
          </p:cNvSpPr>
          <p:nvPr>
            <p:ph type="body" sz="quarter" idx="20"/>
          </p:nvPr>
        </p:nvSpPr>
        <p:spPr>
          <a:xfrm>
            <a:off x="928688" y="4821238"/>
            <a:ext cx="10356850" cy="10953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lgn="ctr">
              <a:buNone/>
              <a:defRPr sz="1400">
                <a:latin typeface="Arial" panose="020B0604020202020204" pitchFamily="34" charset="0"/>
                <a:cs typeface="Arial" panose="020B0604020202020204" pitchFamily="34" charset="0"/>
              </a:defRPr>
            </a:lvl2pPr>
            <a:lvl3pPr marL="914400" indent="0" algn="ctr">
              <a:buNone/>
              <a:defRPr sz="1400">
                <a:latin typeface="Arial" panose="020B0604020202020204" pitchFamily="34" charset="0"/>
                <a:cs typeface="Arial" panose="020B0604020202020204" pitchFamily="34" charset="0"/>
              </a:defRPr>
            </a:lvl3pPr>
            <a:lvl4pPr marL="1371600" indent="0" algn="ctr">
              <a:buNone/>
              <a:defRPr sz="1400">
                <a:latin typeface="Arial" panose="020B0604020202020204" pitchFamily="34" charset="0"/>
                <a:cs typeface="Arial" panose="020B0604020202020204" pitchFamily="34" charset="0"/>
              </a:defRPr>
            </a:lvl4pPr>
            <a:lvl5pPr marL="1828800" indent="0" algn="ctr">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36" name="Picture 35">
            <a:extLst>
              <a:ext uri="{FF2B5EF4-FFF2-40B4-BE49-F238E27FC236}">
                <a16:creationId xmlns:a16="http://schemas.microsoft.com/office/drawing/2014/main" id="{000FEB7F-CABE-035C-372B-A3DA763C3CE5}"/>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17" name="Picture Placeholder 20">
            <a:extLst>
              <a:ext uri="{FF2B5EF4-FFF2-40B4-BE49-F238E27FC236}">
                <a16:creationId xmlns:a16="http://schemas.microsoft.com/office/drawing/2014/main" id="{BBF09AE2-EF06-7EAF-C583-1BF62BD7080F}"/>
              </a:ext>
            </a:extLst>
          </p:cNvPr>
          <p:cNvSpPr>
            <a:spLocks noGrp="1"/>
          </p:cNvSpPr>
          <p:nvPr>
            <p:ph type="pic" sz="quarter" idx="28" hasCustomPrompt="1"/>
          </p:nvPr>
        </p:nvSpPr>
        <p:spPr>
          <a:xfrm>
            <a:off x="9814724" y="2458890"/>
            <a:ext cx="742950" cy="742950"/>
          </a:xfrm>
          <a:prstGeom prst="rect">
            <a:avLst/>
          </a:prstGeom>
        </p:spPr>
        <p:txBody>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2" name="Text Placeholder 5">
            <a:extLst>
              <a:ext uri="{FF2B5EF4-FFF2-40B4-BE49-F238E27FC236}">
                <a16:creationId xmlns:a16="http://schemas.microsoft.com/office/drawing/2014/main" id="{99BCB666-49AB-FFC9-0BEC-00BD0C729336}"/>
              </a:ext>
            </a:extLst>
          </p:cNvPr>
          <p:cNvSpPr>
            <a:spLocks noGrp="1"/>
          </p:cNvSpPr>
          <p:nvPr>
            <p:ph type="body" sz="quarter" idx="29"/>
          </p:nvPr>
        </p:nvSpPr>
        <p:spPr>
          <a:xfrm>
            <a:off x="5878629" y="1030777"/>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6E3E0289-B87D-CB15-4228-468153FE6C29}"/>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7672549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9" cy="55581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3" y="1067467"/>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7" y="3666097"/>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8"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8"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7" y="5227550"/>
            <a:ext cx="4694369" cy="1011887"/>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FFD3EF01-3897-D8A6-E012-73362AEB8F15}"/>
              </a:ext>
            </a:extLst>
          </p:cNvPr>
          <p:cNvSpPr>
            <a:spLocks noGrp="1"/>
          </p:cNvSpPr>
          <p:nvPr>
            <p:ph type="body" sz="quarter" idx="31"/>
          </p:nvPr>
        </p:nvSpPr>
        <p:spPr>
          <a:xfrm>
            <a:off x="6868230" y="907271"/>
            <a:ext cx="439737" cy="36576"/>
          </a:xfrm>
          <a:prstGeom prst="rect">
            <a:avLst/>
          </a:prstGeom>
          <a:solidFill>
            <a:schemeClr val="accent5"/>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50BFB622-445C-585E-D0AD-F2483A6C493E}"/>
              </a:ext>
            </a:extLst>
          </p:cNvPr>
          <p:cNvSpPr>
            <a:spLocks noGrp="1"/>
          </p:cNvSpPr>
          <p:nvPr>
            <p:ph type="body" sz="quarter" idx="44"/>
          </p:nvPr>
        </p:nvSpPr>
        <p:spPr>
          <a:xfrm>
            <a:off x="6868230" y="2817351"/>
            <a:ext cx="439737" cy="36576"/>
          </a:xfrm>
          <a:prstGeom prst="rect">
            <a:avLst/>
          </a:prstGeom>
          <a:solidFill>
            <a:schemeClr val="accent5"/>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0223AD9C-4A64-48AF-0286-231DBF8848E2}"/>
              </a:ext>
            </a:extLst>
          </p:cNvPr>
          <p:cNvSpPr>
            <a:spLocks noGrp="1"/>
          </p:cNvSpPr>
          <p:nvPr>
            <p:ph type="body" sz="quarter" idx="45"/>
          </p:nvPr>
        </p:nvSpPr>
        <p:spPr>
          <a:xfrm>
            <a:off x="6868230" y="4737591"/>
            <a:ext cx="439737" cy="36576"/>
          </a:xfrm>
          <a:prstGeom prst="rect">
            <a:avLst/>
          </a:prstGeom>
          <a:solidFill>
            <a:schemeClr val="accent5"/>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A49CCBD6-24EF-CBBD-AD0B-054F891F7483}"/>
              </a:ext>
            </a:extLst>
          </p:cNvPr>
          <p:cNvSpPr>
            <a:spLocks noGrp="1"/>
          </p:cNvSpPr>
          <p:nvPr>
            <p:ph type="body" sz="quarter" idx="46"/>
          </p:nvPr>
        </p:nvSpPr>
        <p:spPr>
          <a:xfrm>
            <a:off x="823030" y="33761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557A5450-5B3D-175E-68D1-089D99F12452}"/>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599736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Slide 9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9" cy="56281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7"/>
            <a:ext cx="4073744" cy="2078420"/>
          </a:xfrm>
          <a:prstGeom prst="rect">
            <a:avLst/>
          </a:prstGeom>
        </p:spPr>
        <p:txBody>
          <a:bodyPr/>
          <a:lstStyle>
            <a:lvl1pPr marL="0" indent="0" algn="l">
              <a:buNone/>
              <a:defRPr sz="4800" b="0">
                <a:solidFill>
                  <a:schemeClr val="accent6"/>
                </a:solidFill>
                <a:latin typeface="+mj-lt"/>
              </a:defRPr>
            </a:lvl1pPr>
          </a:lstStyle>
          <a:p>
            <a:pPr lvl="0"/>
            <a:r>
              <a:rPr lang="en-US" dirty="0"/>
              <a:t>Placeholder for Any Title you Desire.</a:t>
            </a:r>
          </a:p>
        </p:txBody>
      </p:sp>
      <p:pic>
        <p:nvPicPr>
          <p:cNvPr id="2" name="Picture 1">
            <a:extLst>
              <a:ext uri="{FF2B5EF4-FFF2-40B4-BE49-F238E27FC236}">
                <a16:creationId xmlns:a16="http://schemas.microsoft.com/office/drawing/2014/main" id="{BA1F4E25-D9CF-A583-A324-13B9F9B45EEC}"/>
              </a:ext>
            </a:extLst>
          </p:cNvPr>
          <p:cNvPicPr>
            <a:picLocks noChangeAspect="1"/>
          </p:cNvPicPr>
          <p:nvPr userDrawn="1"/>
        </p:nvPicPr>
        <p:blipFill>
          <a:blip r:embed="rId2"/>
          <a:stretch>
            <a:fillRect/>
          </a:stretch>
        </p:blipFill>
        <p:spPr>
          <a:xfrm>
            <a:off x="866067" y="314965"/>
            <a:ext cx="1704143" cy="303551"/>
          </a:xfrm>
          <a:prstGeom prst="rect">
            <a:avLst/>
          </a:prstGeom>
        </p:spPr>
      </p:pic>
      <p:sp>
        <p:nvSpPr>
          <p:cNvPr id="13" name="Text Placeholder 14">
            <a:extLst>
              <a:ext uri="{FF2B5EF4-FFF2-40B4-BE49-F238E27FC236}">
                <a16:creationId xmlns:a16="http://schemas.microsoft.com/office/drawing/2014/main" id="{043CD80D-033F-7631-9768-D978136C41D6}"/>
              </a:ext>
            </a:extLst>
          </p:cNvPr>
          <p:cNvSpPr>
            <a:spLocks noGrp="1"/>
          </p:cNvSpPr>
          <p:nvPr>
            <p:ph type="body" sz="quarter" idx="43" hasCustomPrompt="1"/>
          </p:nvPr>
        </p:nvSpPr>
        <p:spPr>
          <a:xfrm>
            <a:off x="1122364" y="5046663"/>
            <a:ext cx="4073525" cy="1192212"/>
          </a:xfrm>
          <a:prstGeom prst="rect">
            <a:avLst/>
          </a:prstGeom>
        </p:spPr>
        <p:txBody>
          <a:bodyPr/>
          <a:lstStyle>
            <a:lvl1pPr marL="0" indent="0">
              <a:buNone/>
              <a:defRPr sz="1400">
                <a:solidFill>
                  <a:schemeClr val="accent6"/>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5" name="Text Placeholder 37">
            <a:extLst>
              <a:ext uri="{FF2B5EF4-FFF2-40B4-BE49-F238E27FC236}">
                <a16:creationId xmlns:a16="http://schemas.microsoft.com/office/drawing/2014/main" id="{B489E25A-5860-D9EA-1BE1-7F60EA379362}"/>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7" name="Text Placeholder 37">
            <a:extLst>
              <a:ext uri="{FF2B5EF4-FFF2-40B4-BE49-F238E27FC236}">
                <a16:creationId xmlns:a16="http://schemas.microsoft.com/office/drawing/2014/main" id="{FADA81B0-99AA-417B-54CD-DC43B55B99D5}"/>
              </a:ext>
            </a:extLst>
          </p:cNvPr>
          <p:cNvSpPr>
            <a:spLocks noGrp="1"/>
          </p:cNvSpPr>
          <p:nvPr>
            <p:ph type="body" sz="quarter" idx="20" hasCustomPrompt="1"/>
          </p:nvPr>
        </p:nvSpPr>
        <p:spPr>
          <a:xfrm>
            <a:off x="7336267" y="300318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9" name="Text Placeholder 37">
            <a:extLst>
              <a:ext uri="{FF2B5EF4-FFF2-40B4-BE49-F238E27FC236}">
                <a16:creationId xmlns:a16="http://schemas.microsoft.com/office/drawing/2014/main" id="{7EB16AFE-F94A-2D4E-558E-54FBE7656A6E}"/>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19">
            <a:extLst>
              <a:ext uri="{FF2B5EF4-FFF2-40B4-BE49-F238E27FC236}">
                <a16:creationId xmlns:a16="http://schemas.microsoft.com/office/drawing/2014/main" id="{76205699-336A-49EC-CD56-353FAC9DEFF5}"/>
              </a:ext>
            </a:extLst>
          </p:cNvPr>
          <p:cNvSpPr>
            <a:spLocks noGrp="1"/>
          </p:cNvSpPr>
          <p:nvPr>
            <p:ph type="body" sz="quarter" idx="40" hasCustomPrompt="1"/>
          </p:nvPr>
        </p:nvSpPr>
        <p:spPr>
          <a:xfrm>
            <a:off x="7336267" y="1377714"/>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1" name="Text Placeholder 19">
            <a:extLst>
              <a:ext uri="{FF2B5EF4-FFF2-40B4-BE49-F238E27FC236}">
                <a16:creationId xmlns:a16="http://schemas.microsoft.com/office/drawing/2014/main" id="{49F1CA80-1302-079B-4965-1106511F09FD}"/>
              </a:ext>
            </a:extLst>
          </p:cNvPr>
          <p:cNvSpPr>
            <a:spLocks noGrp="1"/>
          </p:cNvSpPr>
          <p:nvPr>
            <p:ph type="body" sz="quarter" idx="41" hasCustomPrompt="1"/>
          </p:nvPr>
        </p:nvSpPr>
        <p:spPr>
          <a:xfrm>
            <a:off x="7336267" y="3312508"/>
            <a:ext cx="4469911" cy="1301119"/>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2" name="Text Placeholder 19">
            <a:extLst>
              <a:ext uri="{FF2B5EF4-FFF2-40B4-BE49-F238E27FC236}">
                <a16:creationId xmlns:a16="http://schemas.microsoft.com/office/drawing/2014/main" id="{AA123A84-D014-89BD-1F83-FCA052DE8F5A}"/>
              </a:ext>
            </a:extLst>
          </p:cNvPr>
          <p:cNvSpPr>
            <a:spLocks noGrp="1"/>
          </p:cNvSpPr>
          <p:nvPr>
            <p:ph type="body" sz="quarter" idx="42" hasCustomPrompt="1"/>
          </p:nvPr>
        </p:nvSpPr>
        <p:spPr>
          <a:xfrm>
            <a:off x="7336267" y="5227550"/>
            <a:ext cx="4469911"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3" name="Text Placeholder 5">
            <a:extLst>
              <a:ext uri="{FF2B5EF4-FFF2-40B4-BE49-F238E27FC236}">
                <a16:creationId xmlns:a16="http://schemas.microsoft.com/office/drawing/2014/main" id="{1512D7C1-E45C-0BE4-7DD2-D28AABA32250}"/>
              </a:ext>
            </a:extLst>
          </p:cNvPr>
          <p:cNvSpPr>
            <a:spLocks noGrp="1"/>
          </p:cNvSpPr>
          <p:nvPr>
            <p:ph type="body" sz="quarter" idx="31"/>
          </p:nvPr>
        </p:nvSpPr>
        <p:spPr>
          <a:xfrm>
            <a:off x="7458294" y="907271"/>
            <a:ext cx="439737" cy="36576"/>
          </a:xfrm>
          <a:prstGeom prst="rect">
            <a:avLst/>
          </a:prstGeom>
          <a:solidFill>
            <a:schemeClr val="accent5"/>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5">
            <a:extLst>
              <a:ext uri="{FF2B5EF4-FFF2-40B4-BE49-F238E27FC236}">
                <a16:creationId xmlns:a16="http://schemas.microsoft.com/office/drawing/2014/main" id="{44DFC3FA-E534-4946-1181-75034C096EAB}"/>
              </a:ext>
            </a:extLst>
          </p:cNvPr>
          <p:cNvSpPr>
            <a:spLocks noGrp="1"/>
          </p:cNvSpPr>
          <p:nvPr>
            <p:ph type="body" sz="quarter" idx="44"/>
          </p:nvPr>
        </p:nvSpPr>
        <p:spPr>
          <a:xfrm>
            <a:off x="7458294" y="2817351"/>
            <a:ext cx="439737" cy="36576"/>
          </a:xfrm>
          <a:prstGeom prst="rect">
            <a:avLst/>
          </a:prstGeom>
          <a:solidFill>
            <a:schemeClr val="accent5"/>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5">
            <a:extLst>
              <a:ext uri="{FF2B5EF4-FFF2-40B4-BE49-F238E27FC236}">
                <a16:creationId xmlns:a16="http://schemas.microsoft.com/office/drawing/2014/main" id="{03DE5E09-E792-C3CF-A270-9B65EE4732D3}"/>
              </a:ext>
            </a:extLst>
          </p:cNvPr>
          <p:cNvSpPr>
            <a:spLocks noGrp="1"/>
          </p:cNvSpPr>
          <p:nvPr>
            <p:ph type="body" sz="quarter" idx="45"/>
          </p:nvPr>
        </p:nvSpPr>
        <p:spPr>
          <a:xfrm>
            <a:off x="7458294" y="4737591"/>
            <a:ext cx="439737" cy="36576"/>
          </a:xfrm>
          <a:prstGeom prst="rect">
            <a:avLst/>
          </a:prstGeom>
          <a:solidFill>
            <a:schemeClr val="accent5"/>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5">
            <a:extLst>
              <a:ext uri="{FF2B5EF4-FFF2-40B4-BE49-F238E27FC236}">
                <a16:creationId xmlns:a16="http://schemas.microsoft.com/office/drawing/2014/main" id="{17D516B6-B798-B8BE-BB31-77CCDF832F49}"/>
              </a:ext>
            </a:extLst>
          </p:cNvPr>
          <p:cNvSpPr>
            <a:spLocks noGrp="1"/>
          </p:cNvSpPr>
          <p:nvPr>
            <p:ph type="body" sz="quarter" idx="46"/>
          </p:nvPr>
        </p:nvSpPr>
        <p:spPr>
          <a:xfrm>
            <a:off x="1224182" y="2817351"/>
            <a:ext cx="439737" cy="36576"/>
          </a:xfrm>
          <a:prstGeom prst="rect">
            <a:avLst/>
          </a:prstGeom>
          <a:solidFill>
            <a:schemeClr val="accent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78510C09-3AFF-9FE6-ED3E-CAC040AB31ED}"/>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4384423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our Points Vertical (Fill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7" y="15239"/>
            <a:ext cx="6857999" cy="68275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7" name="Graphic 16">
            <a:extLst>
              <a:ext uri="{FF2B5EF4-FFF2-40B4-BE49-F238E27FC236}">
                <a16:creationId xmlns:a16="http://schemas.microsoft.com/office/drawing/2014/main" id="{7ECADA0D-C023-1B9B-E02B-4E7E34312188}"/>
              </a:ext>
            </a:extLst>
          </p:cNvPr>
          <p:cNvPicPr>
            <a:picLocks noChangeAspect="1"/>
          </p:cNvPicPr>
          <p:nvPr userDrawn="1"/>
        </p:nvPicPr>
        <p:blipFill>
          <a:blip r:embed="rId2"/>
          <a:stretch>
            <a:fillRect/>
          </a:stretch>
        </p:blipFill>
        <p:spPr>
          <a:xfrm>
            <a:off x="6556654" y="1303176"/>
            <a:ext cx="549445" cy="549445"/>
          </a:xfrm>
          <a:prstGeom prst="rect">
            <a:avLst/>
          </a:prstGeom>
        </p:spPr>
      </p:pic>
      <p:pic>
        <p:nvPicPr>
          <p:cNvPr id="18" name="Graphic 17">
            <a:extLst>
              <a:ext uri="{FF2B5EF4-FFF2-40B4-BE49-F238E27FC236}">
                <a16:creationId xmlns:a16="http://schemas.microsoft.com/office/drawing/2014/main" id="{301F92A6-5A21-3EE1-6CF3-6B78C62D1576}"/>
              </a:ext>
            </a:extLst>
          </p:cNvPr>
          <p:cNvPicPr>
            <a:picLocks noChangeAspect="1"/>
          </p:cNvPicPr>
          <p:nvPr userDrawn="1"/>
        </p:nvPicPr>
        <p:blipFill>
          <a:blip r:embed="rId3"/>
          <a:stretch>
            <a:fillRect/>
          </a:stretch>
        </p:blipFill>
        <p:spPr>
          <a:xfrm>
            <a:off x="6556654" y="5005378"/>
            <a:ext cx="549445" cy="549445"/>
          </a:xfrm>
          <a:prstGeom prst="rect">
            <a:avLst/>
          </a:prstGeom>
        </p:spPr>
      </p:pic>
      <p:pic>
        <p:nvPicPr>
          <p:cNvPr id="19" name="Graphic 18">
            <a:extLst>
              <a:ext uri="{FF2B5EF4-FFF2-40B4-BE49-F238E27FC236}">
                <a16:creationId xmlns:a16="http://schemas.microsoft.com/office/drawing/2014/main" id="{4084FF7F-81A6-EB29-75FA-C705605EBAC5}"/>
              </a:ext>
            </a:extLst>
          </p:cNvPr>
          <p:cNvPicPr>
            <a:picLocks noChangeAspect="1"/>
          </p:cNvPicPr>
          <p:nvPr userDrawn="1"/>
        </p:nvPicPr>
        <p:blipFill>
          <a:blip r:embed="rId4"/>
          <a:stretch>
            <a:fillRect/>
          </a:stretch>
        </p:blipFill>
        <p:spPr>
          <a:xfrm>
            <a:off x="6556654" y="3809439"/>
            <a:ext cx="549445" cy="549445"/>
          </a:xfrm>
          <a:prstGeom prst="rect">
            <a:avLst/>
          </a:prstGeom>
        </p:spPr>
      </p:pic>
      <p:pic>
        <p:nvPicPr>
          <p:cNvPr id="20" name="Graphic 19">
            <a:extLst>
              <a:ext uri="{FF2B5EF4-FFF2-40B4-BE49-F238E27FC236}">
                <a16:creationId xmlns:a16="http://schemas.microsoft.com/office/drawing/2014/main" id="{5EA0E856-20B4-7900-E91E-5B3B80F85C24}"/>
              </a:ext>
            </a:extLst>
          </p:cNvPr>
          <p:cNvPicPr>
            <a:picLocks noChangeAspect="1"/>
          </p:cNvPicPr>
          <p:nvPr userDrawn="1"/>
        </p:nvPicPr>
        <p:blipFill>
          <a:blip r:embed="rId5"/>
          <a:stretch>
            <a:fillRect/>
          </a:stretch>
        </p:blipFill>
        <p:spPr>
          <a:xfrm>
            <a:off x="6556654" y="2577372"/>
            <a:ext cx="549445" cy="549445"/>
          </a:xfrm>
          <a:prstGeom prst="rect">
            <a:avLst/>
          </a:prstGeom>
        </p:spPr>
      </p:pic>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8"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6"/>
          <a:srcRect/>
          <a:stretch/>
        </p:blipFill>
        <p:spPr>
          <a:xfrm>
            <a:off x="398230" y="6311419"/>
            <a:ext cx="1553583"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B37504B2-6BA6-71D6-F721-EDC03B4CFA06}"/>
              </a:ext>
            </a:extLst>
          </p:cNvPr>
          <p:cNvSpPr>
            <a:spLocks noGrp="1"/>
          </p:cNvSpPr>
          <p:nvPr>
            <p:ph type="body" sz="quarter" idx="31"/>
          </p:nvPr>
        </p:nvSpPr>
        <p:spPr>
          <a:xfrm>
            <a:off x="857873" y="2642237"/>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FF0D734E-D31C-968C-38D1-ED76488EC37F}"/>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9510427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our Points Vertical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7" y="15239"/>
            <a:ext cx="6857999" cy="68275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8"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9E304DD8-1C07-2652-D4BC-C04099284233}"/>
              </a:ext>
            </a:extLst>
          </p:cNvPr>
          <p:cNvSpPr>
            <a:spLocks noGrp="1"/>
          </p:cNvSpPr>
          <p:nvPr>
            <p:ph type="body" sz="quarter" idx="31"/>
          </p:nvPr>
        </p:nvSpPr>
        <p:spPr>
          <a:xfrm>
            <a:off x="857873" y="2642237"/>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6310195F-3066-AB21-0B65-3BD7A29F745E}"/>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0021088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our Points Vertical 1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3"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1" y="339372"/>
            <a:ext cx="1553580" cy="276731"/>
          </a:xfrm>
          <a:prstGeom prst="rect">
            <a:avLst/>
          </a:prstGeom>
        </p:spPr>
      </p:pic>
      <p:sp>
        <p:nvSpPr>
          <p:cNvPr id="21" name="Text Placeholder 37">
            <a:extLst>
              <a:ext uri="{FF2B5EF4-FFF2-40B4-BE49-F238E27FC236}">
                <a16:creationId xmlns:a16="http://schemas.microsoft.com/office/drawing/2014/main" id="{7C506A54-364C-4174-24BA-7E8DE3F8F4C4}"/>
              </a:ext>
            </a:extLst>
          </p:cNvPr>
          <p:cNvSpPr>
            <a:spLocks noGrp="1"/>
          </p:cNvSpPr>
          <p:nvPr>
            <p:ph type="body" sz="quarter" idx="24" hasCustomPrompt="1"/>
          </p:nvPr>
        </p:nvSpPr>
        <p:spPr>
          <a:xfrm>
            <a:off x="789675"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28" name="Text Placeholder 19">
            <a:extLst>
              <a:ext uri="{FF2B5EF4-FFF2-40B4-BE49-F238E27FC236}">
                <a16:creationId xmlns:a16="http://schemas.microsoft.com/office/drawing/2014/main" id="{0EE9AB34-27EC-4C11-4368-8FA6355B72FE}"/>
              </a:ext>
            </a:extLst>
          </p:cNvPr>
          <p:cNvSpPr>
            <a:spLocks noGrp="1"/>
          </p:cNvSpPr>
          <p:nvPr>
            <p:ph type="body" sz="quarter" idx="40" hasCustomPrompt="1"/>
          </p:nvPr>
        </p:nvSpPr>
        <p:spPr>
          <a:xfrm>
            <a:off x="789675"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Box 18">
            <a:extLst>
              <a:ext uri="{FF2B5EF4-FFF2-40B4-BE49-F238E27FC236}">
                <a16:creationId xmlns:a16="http://schemas.microsoft.com/office/drawing/2014/main" id="{C6A0FEB9-A354-6656-D5CB-5C74AB360CCE}"/>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CB306FF2-9A3D-896B-3D02-D2E79969F391}"/>
              </a:ext>
            </a:extLst>
          </p:cNvPr>
          <p:cNvSpPr>
            <a:spLocks noGrp="1"/>
          </p:cNvSpPr>
          <p:nvPr>
            <p:ph type="body" sz="quarter" idx="31"/>
          </p:nvPr>
        </p:nvSpPr>
        <p:spPr>
          <a:xfrm>
            <a:off x="903593" y="2642237"/>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AEC2DA04-33FA-A5C9-E34B-A0AC36FD54FE}"/>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502853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Four Points Vertical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7" y="15239"/>
            <a:ext cx="6857999" cy="6827520"/>
          </a:xfrm>
          <a:prstGeom prst="rect">
            <a:avLst/>
          </a:prstGeom>
          <a:solidFill>
            <a:srgbClr val="00AA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8"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9" name="Text Placeholder 5">
            <a:extLst>
              <a:ext uri="{FF2B5EF4-FFF2-40B4-BE49-F238E27FC236}">
                <a16:creationId xmlns:a16="http://schemas.microsoft.com/office/drawing/2014/main" id="{D9293A37-5441-5E48-A59E-6BAEB7790B15}"/>
              </a:ext>
            </a:extLst>
          </p:cNvPr>
          <p:cNvSpPr>
            <a:spLocks noGrp="1"/>
          </p:cNvSpPr>
          <p:nvPr>
            <p:ph type="body" sz="quarter" idx="31"/>
          </p:nvPr>
        </p:nvSpPr>
        <p:spPr>
          <a:xfrm>
            <a:off x="857873" y="2642237"/>
            <a:ext cx="439737" cy="36576"/>
          </a:xfrm>
          <a:prstGeom prst="rect">
            <a:avLst/>
          </a:prstGeom>
          <a:solidFill>
            <a:srgbClr val="00AA4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15">
            <a:extLst>
              <a:ext uri="{FF2B5EF4-FFF2-40B4-BE49-F238E27FC236}">
                <a16:creationId xmlns:a16="http://schemas.microsoft.com/office/drawing/2014/main" id="{B2B9F873-2EBD-247D-EF14-C2C730913866}"/>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089822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our Points Vertical 2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00AA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3"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1" y="339372"/>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60D62BBF-9694-62F6-FA4F-F4DEA6E0FB65}"/>
              </a:ext>
            </a:extLst>
          </p:cNvPr>
          <p:cNvSpPr>
            <a:spLocks noGrp="1"/>
          </p:cNvSpPr>
          <p:nvPr>
            <p:ph type="body" sz="quarter" idx="24" hasCustomPrompt="1"/>
          </p:nvPr>
        </p:nvSpPr>
        <p:spPr>
          <a:xfrm>
            <a:off x="789675"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DD2330E6-F45A-1A37-B13B-E2D2903149AC}"/>
              </a:ext>
            </a:extLst>
          </p:cNvPr>
          <p:cNvSpPr>
            <a:spLocks noGrp="1"/>
          </p:cNvSpPr>
          <p:nvPr>
            <p:ph type="body" sz="quarter" idx="40" hasCustomPrompt="1"/>
          </p:nvPr>
        </p:nvSpPr>
        <p:spPr>
          <a:xfrm>
            <a:off x="789675"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70F38722-C3D9-A70B-8832-E5CC5255B0D5}"/>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7C09903B-2F12-F275-EF1C-AAA9F5D05ADB}"/>
              </a:ext>
            </a:extLst>
          </p:cNvPr>
          <p:cNvSpPr>
            <a:spLocks noGrp="1"/>
          </p:cNvSpPr>
          <p:nvPr>
            <p:ph type="body" sz="quarter" idx="31"/>
          </p:nvPr>
        </p:nvSpPr>
        <p:spPr>
          <a:xfrm>
            <a:off x="903593" y="2642237"/>
            <a:ext cx="439737" cy="36576"/>
          </a:xfrm>
          <a:prstGeom prst="rect">
            <a:avLst/>
          </a:prstGeom>
          <a:solidFill>
            <a:srgbClr val="00AA4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8BC095AE-95BD-1449-6213-F383CC5D0524}"/>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0401135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Points Vertical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7" y="15239"/>
            <a:ext cx="6857999" cy="6827520"/>
          </a:xfrm>
          <a:prstGeom prst="rect">
            <a:avLst/>
          </a:prstGeom>
          <a:solidFill>
            <a:srgbClr val="87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8"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52A8BC84-ED09-809F-37DF-39D638C52A26}"/>
              </a:ext>
            </a:extLst>
          </p:cNvPr>
          <p:cNvSpPr>
            <a:spLocks noGrp="1"/>
          </p:cNvSpPr>
          <p:nvPr>
            <p:ph type="body" sz="quarter" idx="31"/>
          </p:nvPr>
        </p:nvSpPr>
        <p:spPr>
          <a:xfrm>
            <a:off x="857873" y="2642237"/>
            <a:ext cx="439737" cy="36576"/>
          </a:xfrm>
          <a:prstGeom prst="rect">
            <a:avLst/>
          </a:prstGeom>
          <a:solidFill>
            <a:srgbClr val="87C700"/>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376E9115-B360-CA81-4A87-8B281E8194F4}"/>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7036188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Points Vertical 3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87C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3"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1" y="339372"/>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BC8A76A5-3242-9BEC-00FF-25674A07F6B3}"/>
              </a:ext>
            </a:extLst>
          </p:cNvPr>
          <p:cNvSpPr>
            <a:spLocks noGrp="1"/>
          </p:cNvSpPr>
          <p:nvPr>
            <p:ph type="body" sz="quarter" idx="24" hasCustomPrompt="1"/>
          </p:nvPr>
        </p:nvSpPr>
        <p:spPr>
          <a:xfrm>
            <a:off x="789675"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FB1BDB6C-E7A9-5550-DEBB-369E69067367}"/>
              </a:ext>
            </a:extLst>
          </p:cNvPr>
          <p:cNvSpPr>
            <a:spLocks noGrp="1"/>
          </p:cNvSpPr>
          <p:nvPr>
            <p:ph type="body" sz="quarter" idx="40" hasCustomPrompt="1"/>
          </p:nvPr>
        </p:nvSpPr>
        <p:spPr>
          <a:xfrm>
            <a:off x="789675"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7" name="Text Box 18">
            <a:extLst>
              <a:ext uri="{FF2B5EF4-FFF2-40B4-BE49-F238E27FC236}">
                <a16:creationId xmlns:a16="http://schemas.microsoft.com/office/drawing/2014/main" id="{E124D65C-A89B-58E5-D5E7-86678620B8E8}"/>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592CAED3-13AD-395A-ED61-658E84935FC3}"/>
              </a:ext>
            </a:extLst>
          </p:cNvPr>
          <p:cNvSpPr>
            <a:spLocks noGrp="1"/>
          </p:cNvSpPr>
          <p:nvPr>
            <p:ph type="body" sz="quarter" idx="31"/>
          </p:nvPr>
        </p:nvSpPr>
        <p:spPr>
          <a:xfrm>
            <a:off x="903593" y="2642237"/>
            <a:ext cx="439737" cy="36576"/>
          </a:xfrm>
          <a:prstGeom prst="rect">
            <a:avLst/>
          </a:prstGeom>
          <a:solidFill>
            <a:srgbClr val="87C700"/>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5864C84C-1EF3-422D-99EC-37D7098A1D97}"/>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969475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Points Vertical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7" y="15239"/>
            <a:ext cx="6857999" cy="6827520"/>
          </a:xfrm>
          <a:prstGeom prst="rect">
            <a:avLst/>
          </a:prstGeom>
          <a:solidFill>
            <a:srgbClr val="FFC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tx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tx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tx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tx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8"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tx1"/>
                </a:solidFill>
                <a:latin typeface="+mn-lt"/>
              </a:rPr>
              <a:pPr algn="l" defTabSz="457189" eaLnBrk="1" fontAlgn="auto" hangingPunct="1">
                <a:spcBef>
                  <a:spcPts val="0"/>
                </a:spcBef>
                <a:spcAft>
                  <a:spcPts val="0"/>
                </a:spcAft>
              </a:pPr>
              <a:t>‹#›</a:t>
            </a:fld>
            <a:r>
              <a:rPr lang="en-US" sz="1200" b="1" i="0" dirty="0">
                <a:solidFill>
                  <a:schemeClr val="tx1"/>
                </a:solidFill>
                <a:latin typeface="+mn-lt"/>
              </a:rPr>
              <a:t> </a:t>
            </a:r>
          </a:p>
        </p:txBody>
      </p:sp>
      <p:sp>
        <p:nvSpPr>
          <p:cNvPr id="5" name="Text Placeholder 5">
            <a:extLst>
              <a:ext uri="{FF2B5EF4-FFF2-40B4-BE49-F238E27FC236}">
                <a16:creationId xmlns:a16="http://schemas.microsoft.com/office/drawing/2014/main" id="{63673B66-B396-D1BE-1163-F607CC1D1DF3}"/>
              </a:ext>
            </a:extLst>
          </p:cNvPr>
          <p:cNvSpPr>
            <a:spLocks noGrp="1"/>
          </p:cNvSpPr>
          <p:nvPr>
            <p:ph type="body" sz="quarter" idx="31"/>
          </p:nvPr>
        </p:nvSpPr>
        <p:spPr>
          <a:xfrm>
            <a:off x="857873" y="2642237"/>
            <a:ext cx="439737" cy="36576"/>
          </a:xfrm>
          <a:prstGeom prst="rect">
            <a:avLst/>
          </a:prstGeom>
          <a:solidFill>
            <a:srgbClr val="FFC02D"/>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C3BECDE8-ECAB-90B6-7C96-C0F7A8793B52}"/>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229915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Points (Block)">
    <p:spTree>
      <p:nvGrpSpPr>
        <p:cNvPr id="1" name=""/>
        <p:cNvGrpSpPr/>
        <p:nvPr/>
      </p:nvGrpSpPr>
      <p:grpSpPr>
        <a:xfrm>
          <a:off x="0" y="0"/>
          <a:ext cx="0" cy="0"/>
          <a:chOff x="0" y="0"/>
          <a:chExt cx="0" cy="0"/>
        </a:xfrm>
      </p:grpSpPr>
      <p:sp>
        <p:nvSpPr>
          <p:cNvPr id="10" name="Text Placeholder 35">
            <a:extLst>
              <a:ext uri="{FF2B5EF4-FFF2-40B4-BE49-F238E27FC236}">
                <a16:creationId xmlns:a16="http://schemas.microsoft.com/office/drawing/2014/main" id="{CE07BDA1-6C67-D531-A5F7-BB57954B3964}"/>
              </a:ext>
            </a:extLst>
          </p:cNvPr>
          <p:cNvSpPr>
            <a:spLocks noGrp="1"/>
          </p:cNvSpPr>
          <p:nvPr>
            <p:ph type="body" sz="quarter" idx="29"/>
          </p:nvPr>
        </p:nvSpPr>
        <p:spPr>
          <a:xfrm>
            <a:off x="6144833" y="4079945"/>
            <a:ext cx="1947677" cy="1944676"/>
          </a:xfrm>
          <a:prstGeom prst="rect">
            <a:avLst/>
          </a:prstGeom>
          <a:solidFill>
            <a:schemeClr val="accent5"/>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8" name="Text Placeholder 35">
            <a:extLst>
              <a:ext uri="{FF2B5EF4-FFF2-40B4-BE49-F238E27FC236}">
                <a16:creationId xmlns:a16="http://schemas.microsoft.com/office/drawing/2014/main" id="{7F96E50A-59FE-9900-82DF-3D36AB3FE43A}"/>
              </a:ext>
            </a:extLst>
          </p:cNvPr>
          <p:cNvSpPr>
            <a:spLocks noGrp="1"/>
          </p:cNvSpPr>
          <p:nvPr>
            <p:ph type="body" sz="quarter" idx="28"/>
          </p:nvPr>
        </p:nvSpPr>
        <p:spPr>
          <a:xfrm>
            <a:off x="6144833" y="2048590"/>
            <a:ext cx="1947677" cy="1944676"/>
          </a:xfrm>
          <a:prstGeom prst="rect">
            <a:avLst/>
          </a:prstGeom>
          <a:solidFill>
            <a:schemeClr val="accent3"/>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34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5" name="Text Placeholder 23">
            <a:extLst>
              <a:ext uri="{FF2B5EF4-FFF2-40B4-BE49-F238E27FC236}">
                <a16:creationId xmlns:a16="http://schemas.microsoft.com/office/drawing/2014/main" id="{3CA75625-3FDB-E374-509D-3EDFDFC95B02}"/>
              </a:ext>
            </a:extLst>
          </p:cNvPr>
          <p:cNvSpPr>
            <a:spLocks noGrp="1"/>
          </p:cNvSpPr>
          <p:nvPr>
            <p:ph type="body" sz="quarter" idx="12" hasCustomPrompt="1"/>
          </p:nvPr>
        </p:nvSpPr>
        <p:spPr>
          <a:xfrm>
            <a:off x="0" y="1167756"/>
            <a:ext cx="12192000" cy="753641"/>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5" name="Content Placeholder 3">
            <a:extLst>
              <a:ext uri="{FF2B5EF4-FFF2-40B4-BE49-F238E27FC236}">
                <a16:creationId xmlns:a16="http://schemas.microsoft.com/office/drawing/2014/main" id="{6AAB895E-7B02-7778-4E15-9C321EDE0329}"/>
              </a:ext>
            </a:extLst>
          </p:cNvPr>
          <p:cNvSpPr txBox="1">
            <a:spLocks/>
          </p:cNvSpPr>
          <p:nvPr/>
        </p:nvSpPr>
        <p:spPr>
          <a:xfrm>
            <a:off x="4126070" y="2044439"/>
            <a:ext cx="1936069" cy="1936070"/>
          </a:xfrm>
          <a:prstGeom prst="rect">
            <a:avLst/>
          </a:prstGeom>
          <a:solidFill>
            <a:schemeClr val="tx2"/>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cs typeface="Arial" panose="020B0604020202020204" pitchFamily="34" charset="0"/>
            </a:endParaRPr>
          </a:p>
        </p:txBody>
      </p:sp>
      <p:sp>
        <p:nvSpPr>
          <p:cNvPr id="27" name="Title 1">
            <a:extLst>
              <a:ext uri="{FF2B5EF4-FFF2-40B4-BE49-F238E27FC236}">
                <a16:creationId xmlns:a16="http://schemas.microsoft.com/office/drawing/2014/main" id="{CC753DEA-97D9-FCC1-9A25-468B771EB03E}"/>
              </a:ext>
            </a:extLst>
          </p:cNvPr>
          <p:cNvSpPr txBox="1">
            <a:spLocks/>
          </p:cNvSpPr>
          <p:nvPr userDrawn="1"/>
        </p:nvSpPr>
        <p:spPr>
          <a:xfrm>
            <a:off x="4126069" y="2044438"/>
            <a:ext cx="1936069" cy="193607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28" name="Title 1">
            <a:extLst>
              <a:ext uri="{FF2B5EF4-FFF2-40B4-BE49-F238E27FC236}">
                <a16:creationId xmlns:a16="http://schemas.microsoft.com/office/drawing/2014/main" id="{D12ADCE4-7B3A-22D0-300E-9E18913A4752}"/>
              </a:ext>
            </a:extLst>
          </p:cNvPr>
          <p:cNvSpPr txBox="1">
            <a:spLocks/>
          </p:cNvSpPr>
          <p:nvPr userDrawn="1"/>
        </p:nvSpPr>
        <p:spPr>
          <a:xfrm>
            <a:off x="6134207" y="2044439"/>
            <a:ext cx="1936070" cy="191022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29" name="Title 1">
            <a:extLst>
              <a:ext uri="{FF2B5EF4-FFF2-40B4-BE49-F238E27FC236}">
                <a16:creationId xmlns:a16="http://schemas.microsoft.com/office/drawing/2014/main" id="{13A422F3-AFDD-069F-D8D5-98B2884E662E}"/>
              </a:ext>
            </a:extLst>
          </p:cNvPr>
          <p:cNvSpPr txBox="1">
            <a:spLocks/>
          </p:cNvSpPr>
          <p:nvPr userDrawn="1"/>
        </p:nvSpPr>
        <p:spPr>
          <a:xfrm>
            <a:off x="6147639" y="4077764"/>
            <a:ext cx="1936070" cy="1955835"/>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30" name="Title 1">
            <a:extLst>
              <a:ext uri="{FF2B5EF4-FFF2-40B4-BE49-F238E27FC236}">
                <a16:creationId xmlns:a16="http://schemas.microsoft.com/office/drawing/2014/main" id="{49652EED-352E-3D57-C6AC-5B7FCAF87D31}"/>
              </a:ext>
            </a:extLst>
          </p:cNvPr>
          <p:cNvSpPr txBox="1">
            <a:spLocks/>
          </p:cNvSpPr>
          <p:nvPr userDrawn="1"/>
        </p:nvSpPr>
        <p:spPr>
          <a:xfrm>
            <a:off x="4126069" y="4077765"/>
            <a:ext cx="1936069" cy="1936070"/>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36" name="Text Placeholder 35">
            <a:extLst>
              <a:ext uri="{FF2B5EF4-FFF2-40B4-BE49-F238E27FC236}">
                <a16:creationId xmlns:a16="http://schemas.microsoft.com/office/drawing/2014/main" id="{0FF7F12A-4ECF-38E5-C007-225A1EA834D5}"/>
              </a:ext>
            </a:extLst>
          </p:cNvPr>
          <p:cNvSpPr>
            <a:spLocks noGrp="1"/>
          </p:cNvSpPr>
          <p:nvPr userDrawn="1">
            <p:ph type="body" sz="quarter" idx="15"/>
          </p:nvPr>
        </p:nvSpPr>
        <p:spPr>
          <a:xfrm>
            <a:off x="4125649" y="2044700"/>
            <a:ext cx="1936750" cy="1935163"/>
          </a:xfrm>
          <a:prstGeom prst="rect">
            <a:avLst/>
          </a:prstGeom>
        </p:spPr>
        <p:txBody>
          <a:bodyPr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pic>
        <p:nvPicPr>
          <p:cNvPr id="41" name="Picture 40">
            <a:extLst>
              <a:ext uri="{FF2B5EF4-FFF2-40B4-BE49-F238E27FC236}">
                <a16:creationId xmlns:a16="http://schemas.microsoft.com/office/drawing/2014/main" id="{11D8AF49-318C-EA38-F821-C311DF505A6A}"/>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7" name="Text Placeholder 35">
            <a:extLst>
              <a:ext uri="{FF2B5EF4-FFF2-40B4-BE49-F238E27FC236}">
                <a16:creationId xmlns:a16="http://schemas.microsoft.com/office/drawing/2014/main" id="{740B3B79-24F3-649B-2A6B-A365B0548DCF}"/>
              </a:ext>
            </a:extLst>
          </p:cNvPr>
          <p:cNvSpPr>
            <a:spLocks noGrp="1"/>
          </p:cNvSpPr>
          <p:nvPr userDrawn="1">
            <p:ph type="body" sz="quarter" idx="27"/>
          </p:nvPr>
        </p:nvSpPr>
        <p:spPr>
          <a:xfrm>
            <a:off x="4109617" y="2048590"/>
            <a:ext cx="1947677" cy="1944676"/>
          </a:xfrm>
          <a:prstGeom prst="rect">
            <a:avLst/>
          </a:prstGeom>
          <a:solidFill>
            <a:schemeClr val="tx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1" name="Text Placeholder 35">
            <a:extLst>
              <a:ext uri="{FF2B5EF4-FFF2-40B4-BE49-F238E27FC236}">
                <a16:creationId xmlns:a16="http://schemas.microsoft.com/office/drawing/2014/main" id="{D295E785-F11E-889F-AE63-8200EFF5CDD9}"/>
              </a:ext>
            </a:extLst>
          </p:cNvPr>
          <p:cNvSpPr>
            <a:spLocks noGrp="1"/>
          </p:cNvSpPr>
          <p:nvPr>
            <p:ph type="body" sz="quarter" idx="30"/>
          </p:nvPr>
        </p:nvSpPr>
        <p:spPr>
          <a:xfrm>
            <a:off x="4109617" y="4079945"/>
            <a:ext cx="1947677" cy="1944676"/>
          </a:xfrm>
          <a:prstGeom prst="rect">
            <a:avLst/>
          </a:prstGeom>
          <a:solidFill>
            <a:schemeClr val="accent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3" name="Text Placeholder 5">
            <a:extLst>
              <a:ext uri="{FF2B5EF4-FFF2-40B4-BE49-F238E27FC236}">
                <a16:creationId xmlns:a16="http://schemas.microsoft.com/office/drawing/2014/main" id="{DD398402-280A-7A12-6485-7ECE403786E0}"/>
              </a:ext>
            </a:extLst>
          </p:cNvPr>
          <p:cNvSpPr>
            <a:spLocks noGrp="1"/>
          </p:cNvSpPr>
          <p:nvPr>
            <p:ph type="body" sz="quarter" idx="31"/>
          </p:nvPr>
        </p:nvSpPr>
        <p:spPr>
          <a:xfrm>
            <a:off x="5878629" y="1030777"/>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059E571D-AAB5-71F5-97E7-F9CB9F4FDC47}"/>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6870728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ur Points Vertical 4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FFC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3"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1" y="339372"/>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accent5"/>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accent5"/>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accent5"/>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accent5"/>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EA47FD86-BDC7-3C75-8A5B-B15D6DCE5A54}"/>
              </a:ext>
            </a:extLst>
          </p:cNvPr>
          <p:cNvSpPr>
            <a:spLocks noGrp="1"/>
          </p:cNvSpPr>
          <p:nvPr>
            <p:ph type="body" sz="quarter" idx="24" hasCustomPrompt="1"/>
          </p:nvPr>
        </p:nvSpPr>
        <p:spPr>
          <a:xfrm>
            <a:off x="789675"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641A7D29-7DAF-9A84-34AB-30E4DFB105C5}"/>
              </a:ext>
            </a:extLst>
          </p:cNvPr>
          <p:cNvSpPr>
            <a:spLocks noGrp="1"/>
          </p:cNvSpPr>
          <p:nvPr>
            <p:ph type="body" sz="quarter" idx="40" hasCustomPrompt="1"/>
          </p:nvPr>
        </p:nvSpPr>
        <p:spPr>
          <a:xfrm>
            <a:off x="789675"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B2A55197-F94A-1839-7071-ADE90C4866E0}"/>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tx1"/>
                </a:solidFill>
                <a:latin typeface="+mn-lt"/>
              </a:rPr>
              <a:pPr algn="l" defTabSz="457189" eaLnBrk="1" fontAlgn="auto" hangingPunct="1">
                <a:spcBef>
                  <a:spcPts val="0"/>
                </a:spcBef>
                <a:spcAft>
                  <a:spcPts val="0"/>
                </a:spcAft>
              </a:pPr>
              <a:t>‹#›</a:t>
            </a:fld>
            <a:r>
              <a:rPr lang="en-US" sz="1200" b="1" i="0" dirty="0">
                <a:solidFill>
                  <a:schemeClr val="tx1"/>
                </a:solidFill>
                <a:latin typeface="+mn-lt"/>
              </a:rPr>
              <a:t> </a:t>
            </a:r>
          </a:p>
        </p:txBody>
      </p:sp>
      <p:sp>
        <p:nvSpPr>
          <p:cNvPr id="7" name="Text Placeholder 5">
            <a:extLst>
              <a:ext uri="{FF2B5EF4-FFF2-40B4-BE49-F238E27FC236}">
                <a16:creationId xmlns:a16="http://schemas.microsoft.com/office/drawing/2014/main" id="{B68BB2C7-29E2-A300-1730-95444C75EFD2}"/>
              </a:ext>
            </a:extLst>
          </p:cNvPr>
          <p:cNvSpPr>
            <a:spLocks noGrp="1"/>
          </p:cNvSpPr>
          <p:nvPr>
            <p:ph type="body" sz="quarter" idx="31"/>
          </p:nvPr>
        </p:nvSpPr>
        <p:spPr>
          <a:xfrm>
            <a:off x="903593" y="2642237"/>
            <a:ext cx="439737" cy="36576"/>
          </a:xfrm>
          <a:prstGeom prst="rect">
            <a:avLst/>
          </a:prstGeom>
          <a:solidFill>
            <a:srgbClr val="FFC02D"/>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0449AF80-9ED5-CA74-A5F8-972CBA1B5B92}"/>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9990181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our Points Vertical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7" y="15239"/>
            <a:ext cx="6857999" cy="6827520"/>
          </a:xfrm>
          <a:prstGeom prst="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8"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8FD6179E-47E9-2462-1DCD-A8CBFD202C44}"/>
              </a:ext>
            </a:extLst>
          </p:cNvPr>
          <p:cNvSpPr>
            <a:spLocks noGrp="1"/>
          </p:cNvSpPr>
          <p:nvPr>
            <p:ph type="body" sz="quarter" idx="31"/>
          </p:nvPr>
        </p:nvSpPr>
        <p:spPr>
          <a:xfrm>
            <a:off x="857873" y="2642237"/>
            <a:ext cx="439737" cy="36576"/>
          </a:xfrm>
          <a:prstGeom prst="rect">
            <a:avLst/>
          </a:prstGeom>
          <a:solidFill>
            <a:srgbClr val="009E9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D2A7A716-80A3-2C77-DE3D-C8C762194D30}"/>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3331664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our Points Vertical 5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3"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1" y="339372"/>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32AACCA1-A302-7A7C-14AC-C9BCD787944C}"/>
              </a:ext>
            </a:extLst>
          </p:cNvPr>
          <p:cNvSpPr>
            <a:spLocks noGrp="1"/>
          </p:cNvSpPr>
          <p:nvPr>
            <p:ph type="body" sz="quarter" idx="24" hasCustomPrompt="1"/>
          </p:nvPr>
        </p:nvSpPr>
        <p:spPr>
          <a:xfrm>
            <a:off x="789675"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468ECBCD-5082-BBC6-730C-62B0772A32A0}"/>
              </a:ext>
            </a:extLst>
          </p:cNvPr>
          <p:cNvSpPr>
            <a:spLocks noGrp="1"/>
          </p:cNvSpPr>
          <p:nvPr>
            <p:ph type="body" sz="quarter" idx="40" hasCustomPrompt="1"/>
          </p:nvPr>
        </p:nvSpPr>
        <p:spPr>
          <a:xfrm>
            <a:off x="789675"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D4D72E20-F113-D394-5D21-E189511AB717}"/>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F7BF0212-7DC8-CEE4-7882-955138B07EAF}"/>
              </a:ext>
            </a:extLst>
          </p:cNvPr>
          <p:cNvSpPr>
            <a:spLocks noGrp="1"/>
          </p:cNvSpPr>
          <p:nvPr>
            <p:ph type="body" sz="quarter" idx="31"/>
          </p:nvPr>
        </p:nvSpPr>
        <p:spPr>
          <a:xfrm>
            <a:off x="903593" y="2642237"/>
            <a:ext cx="439737" cy="36576"/>
          </a:xfrm>
          <a:prstGeom prst="rect">
            <a:avLst/>
          </a:prstGeom>
          <a:solidFill>
            <a:srgbClr val="009E96"/>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B297E838-7E01-04D2-D926-265C40AE9235}"/>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5226727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our Points Vertical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7" y="15239"/>
            <a:ext cx="6857999" cy="6827520"/>
          </a:xfrm>
          <a:prstGeom prst="rect">
            <a:avLst/>
          </a:prstGeom>
          <a:solidFill>
            <a:srgbClr val="00A6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8"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BB2F3176-F6C4-91C6-09DF-C9B83674EAD4}"/>
              </a:ext>
            </a:extLst>
          </p:cNvPr>
          <p:cNvSpPr>
            <a:spLocks noGrp="1"/>
          </p:cNvSpPr>
          <p:nvPr>
            <p:ph type="body" sz="quarter" idx="31"/>
          </p:nvPr>
        </p:nvSpPr>
        <p:spPr>
          <a:xfrm>
            <a:off x="857873" y="2642237"/>
            <a:ext cx="439737" cy="36576"/>
          </a:xfrm>
          <a:prstGeom prst="rect">
            <a:avLst/>
          </a:prstGeom>
          <a:solidFill>
            <a:srgbClr val="00A6C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0CA3005A-4475-0AB4-1DCC-BEC6FF0AEF45}"/>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8054398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Points Vertical 6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00A6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3"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1" y="339372"/>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AD77639C-5ACD-FA33-6CDB-200D14CCE87B}"/>
              </a:ext>
            </a:extLst>
          </p:cNvPr>
          <p:cNvSpPr>
            <a:spLocks noGrp="1"/>
          </p:cNvSpPr>
          <p:nvPr>
            <p:ph type="body" sz="quarter" idx="24" hasCustomPrompt="1"/>
          </p:nvPr>
        </p:nvSpPr>
        <p:spPr>
          <a:xfrm>
            <a:off x="789675"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628DF7EB-AE06-1EFE-74CE-0AA658142E39}"/>
              </a:ext>
            </a:extLst>
          </p:cNvPr>
          <p:cNvSpPr>
            <a:spLocks noGrp="1"/>
          </p:cNvSpPr>
          <p:nvPr>
            <p:ph type="body" sz="quarter" idx="40" hasCustomPrompt="1"/>
          </p:nvPr>
        </p:nvSpPr>
        <p:spPr>
          <a:xfrm>
            <a:off x="789675"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D9013549-80DA-489B-3FF8-4CEA012A2BCC}"/>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DCDD338C-35AA-05F0-B9F1-07DA5C96279C}"/>
              </a:ext>
            </a:extLst>
          </p:cNvPr>
          <p:cNvSpPr>
            <a:spLocks noGrp="1"/>
          </p:cNvSpPr>
          <p:nvPr>
            <p:ph type="body" sz="quarter" idx="31"/>
          </p:nvPr>
        </p:nvSpPr>
        <p:spPr>
          <a:xfrm>
            <a:off x="903593" y="2642237"/>
            <a:ext cx="439737" cy="36576"/>
          </a:xfrm>
          <a:prstGeom prst="rect">
            <a:avLst/>
          </a:prstGeom>
          <a:solidFill>
            <a:srgbClr val="00A6C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3DDC0B7C-3A69-7F4F-D51C-B8D7D32FDD29}"/>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1367529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our Points Vertical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7" y="15239"/>
            <a:ext cx="6857999" cy="6827520"/>
          </a:xfrm>
          <a:prstGeom prst="rect">
            <a:avLst/>
          </a:prstGeom>
          <a:solidFill>
            <a:srgbClr val="872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8"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83D4F3C7-9227-3EF6-F74B-9532EF8AB8CB}"/>
              </a:ext>
            </a:extLst>
          </p:cNvPr>
          <p:cNvSpPr>
            <a:spLocks noGrp="1"/>
          </p:cNvSpPr>
          <p:nvPr>
            <p:ph type="body" sz="quarter" idx="31"/>
          </p:nvPr>
        </p:nvSpPr>
        <p:spPr>
          <a:xfrm>
            <a:off x="857873" y="2642237"/>
            <a:ext cx="439737" cy="36576"/>
          </a:xfrm>
          <a:prstGeom prst="rect">
            <a:avLst/>
          </a:prstGeom>
          <a:solidFill>
            <a:srgbClr val="87235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3AC1B297-15F6-BF87-228F-D7196AAD1983}"/>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4521266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our Points Vertical 7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872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3"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1" y="339372"/>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FF602C8A-FBDD-69E8-615C-CDC73C8F7D30}"/>
              </a:ext>
            </a:extLst>
          </p:cNvPr>
          <p:cNvSpPr>
            <a:spLocks noGrp="1"/>
          </p:cNvSpPr>
          <p:nvPr>
            <p:ph type="body" sz="quarter" idx="24" hasCustomPrompt="1"/>
          </p:nvPr>
        </p:nvSpPr>
        <p:spPr>
          <a:xfrm>
            <a:off x="789675"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DDFB33E3-21DA-8D8E-4FFC-FC2DFF305598}"/>
              </a:ext>
            </a:extLst>
          </p:cNvPr>
          <p:cNvSpPr>
            <a:spLocks noGrp="1"/>
          </p:cNvSpPr>
          <p:nvPr>
            <p:ph type="body" sz="quarter" idx="40" hasCustomPrompt="1"/>
          </p:nvPr>
        </p:nvSpPr>
        <p:spPr>
          <a:xfrm>
            <a:off x="789675"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B6C21D0D-17CD-3880-806A-82E188C06B9B}"/>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F2C8902C-B7DB-16BD-6535-7D2F368A5F59}"/>
              </a:ext>
            </a:extLst>
          </p:cNvPr>
          <p:cNvSpPr>
            <a:spLocks noGrp="1"/>
          </p:cNvSpPr>
          <p:nvPr>
            <p:ph type="body" sz="quarter" idx="31"/>
          </p:nvPr>
        </p:nvSpPr>
        <p:spPr>
          <a:xfrm>
            <a:off x="894449" y="2642237"/>
            <a:ext cx="439737" cy="36576"/>
          </a:xfrm>
          <a:prstGeom prst="rect">
            <a:avLst/>
          </a:prstGeom>
          <a:solidFill>
            <a:srgbClr val="87235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8C63D5C1-5F9E-BB0E-69D5-BFC8621764D5}"/>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6520495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our Points Vertical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7" y="15239"/>
            <a:ext cx="6857999" cy="68275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8"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59226FE9-7D46-8F5D-4801-646AB1DD58EE}"/>
              </a:ext>
            </a:extLst>
          </p:cNvPr>
          <p:cNvSpPr>
            <a:spLocks noGrp="1"/>
          </p:cNvSpPr>
          <p:nvPr>
            <p:ph type="body" sz="quarter" idx="31"/>
          </p:nvPr>
        </p:nvSpPr>
        <p:spPr>
          <a:xfrm>
            <a:off x="857873" y="2642237"/>
            <a:ext cx="439737" cy="36576"/>
          </a:xfrm>
          <a:prstGeom prst="rect">
            <a:avLst/>
          </a:prstGeom>
          <a:solidFill>
            <a:schemeClr val="bg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724CA1B9-6C72-B321-860A-612C40E5E560}"/>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1985343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ur Points Vertical 8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7" y="15239"/>
            <a:ext cx="6857999" cy="68275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3"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1" y="339372"/>
            <a:ext cx="1553580" cy="276731"/>
          </a:xfrm>
          <a:prstGeom prst="rect">
            <a:avLst/>
          </a:prstGeom>
        </p:spPr>
      </p:pic>
      <p:sp>
        <p:nvSpPr>
          <p:cNvPr id="20" name="Text Placeholder 37">
            <a:extLst>
              <a:ext uri="{FF2B5EF4-FFF2-40B4-BE49-F238E27FC236}">
                <a16:creationId xmlns:a16="http://schemas.microsoft.com/office/drawing/2014/main" id="{7E9DB66F-EA08-7136-8DCD-F1211AF2977F}"/>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1" name="Text Placeholder 37">
            <a:extLst>
              <a:ext uri="{FF2B5EF4-FFF2-40B4-BE49-F238E27FC236}">
                <a16:creationId xmlns:a16="http://schemas.microsoft.com/office/drawing/2014/main" id="{9EB0BA37-D9B1-C0D8-7855-E7BFEC3D728F}"/>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2" name="Text Placeholder 37">
            <a:extLst>
              <a:ext uri="{FF2B5EF4-FFF2-40B4-BE49-F238E27FC236}">
                <a16:creationId xmlns:a16="http://schemas.microsoft.com/office/drawing/2014/main" id="{40B0FF16-79AE-3A4E-4DE5-A1017C02F50B}"/>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3" name="Text Placeholder 37">
            <a:extLst>
              <a:ext uri="{FF2B5EF4-FFF2-40B4-BE49-F238E27FC236}">
                <a16:creationId xmlns:a16="http://schemas.microsoft.com/office/drawing/2014/main" id="{8837B1EB-EC1D-6749-C39E-322A1E56409B}"/>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27" name="Text Placeholder 14">
            <a:extLst>
              <a:ext uri="{FF2B5EF4-FFF2-40B4-BE49-F238E27FC236}">
                <a16:creationId xmlns:a16="http://schemas.microsoft.com/office/drawing/2014/main" id="{F01F7C75-D52B-C408-F5E0-C5C887059329}"/>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28" name="Text Placeholder 14">
            <a:extLst>
              <a:ext uri="{FF2B5EF4-FFF2-40B4-BE49-F238E27FC236}">
                <a16:creationId xmlns:a16="http://schemas.microsoft.com/office/drawing/2014/main" id="{9BE04814-3A89-A537-8802-A72B177D4C89}"/>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0" name="Text Placeholder 14">
            <a:extLst>
              <a:ext uri="{FF2B5EF4-FFF2-40B4-BE49-F238E27FC236}">
                <a16:creationId xmlns:a16="http://schemas.microsoft.com/office/drawing/2014/main" id="{77EFE0CD-51B2-43D0-72FD-4B8D8D1975F4}"/>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33558A78-3AF3-317C-AB82-3A46CFF28A2C}"/>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20AD60A9-D55E-ADDB-329C-E1BE8B37B25F}"/>
              </a:ext>
            </a:extLst>
          </p:cNvPr>
          <p:cNvSpPr>
            <a:spLocks noGrp="1"/>
          </p:cNvSpPr>
          <p:nvPr>
            <p:ph type="body" sz="quarter" idx="24" hasCustomPrompt="1"/>
          </p:nvPr>
        </p:nvSpPr>
        <p:spPr>
          <a:xfrm>
            <a:off x="789675"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EB13D011-EF53-4B1D-B6F4-F9B72E48A52B}"/>
              </a:ext>
            </a:extLst>
          </p:cNvPr>
          <p:cNvSpPr>
            <a:spLocks noGrp="1"/>
          </p:cNvSpPr>
          <p:nvPr>
            <p:ph type="body" sz="quarter" idx="40" hasCustomPrompt="1"/>
          </p:nvPr>
        </p:nvSpPr>
        <p:spPr>
          <a:xfrm>
            <a:off x="789675"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C67ADE66-7A2C-E2EC-6223-6D7EB07B3098}"/>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FF0A0CBB-BDD9-E324-1321-26B738C158E6}"/>
              </a:ext>
            </a:extLst>
          </p:cNvPr>
          <p:cNvSpPr>
            <a:spLocks noGrp="1"/>
          </p:cNvSpPr>
          <p:nvPr>
            <p:ph type="body" sz="quarter" idx="31"/>
          </p:nvPr>
        </p:nvSpPr>
        <p:spPr>
          <a:xfrm>
            <a:off x="903593" y="2642237"/>
            <a:ext cx="439737" cy="36576"/>
          </a:xfrm>
          <a:prstGeom prst="rect">
            <a:avLst/>
          </a:prstGeom>
          <a:solidFill>
            <a:schemeClr val="bg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2386B057-DD2C-39A6-2552-F6CC3319B401}"/>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2803107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our Points Vertical 9">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7" y="15239"/>
            <a:ext cx="6857999" cy="682752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8"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05E7E9A5-37D3-DCE0-BADA-19F0AB24B686}"/>
              </a:ext>
            </a:extLst>
          </p:cNvPr>
          <p:cNvSpPr>
            <a:spLocks noGrp="1"/>
          </p:cNvSpPr>
          <p:nvPr>
            <p:ph type="body" sz="quarter" idx="31"/>
          </p:nvPr>
        </p:nvSpPr>
        <p:spPr>
          <a:xfrm>
            <a:off x="857873" y="2642237"/>
            <a:ext cx="439737" cy="36576"/>
          </a:xfrm>
          <a:prstGeom prst="rect">
            <a:avLst/>
          </a:prstGeom>
          <a:solidFill>
            <a:srgbClr val="5F2E9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D25BDE9A-0BEA-D7F5-5CCA-F9DC2F059DB8}"/>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921422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Points (Block) 2">
    <p:spTree>
      <p:nvGrpSpPr>
        <p:cNvPr id="1" name=""/>
        <p:cNvGrpSpPr/>
        <p:nvPr/>
      </p:nvGrpSpPr>
      <p:grpSpPr>
        <a:xfrm>
          <a:off x="0" y="0"/>
          <a:ext cx="0" cy="0"/>
          <a:chOff x="0" y="0"/>
          <a:chExt cx="0" cy="0"/>
        </a:xfrm>
      </p:grpSpPr>
      <p:sp>
        <p:nvSpPr>
          <p:cNvPr id="10" name="Text Placeholder 35">
            <a:extLst>
              <a:ext uri="{FF2B5EF4-FFF2-40B4-BE49-F238E27FC236}">
                <a16:creationId xmlns:a16="http://schemas.microsoft.com/office/drawing/2014/main" id="{CE07BDA1-6C67-D531-A5F7-BB57954B3964}"/>
              </a:ext>
            </a:extLst>
          </p:cNvPr>
          <p:cNvSpPr>
            <a:spLocks noGrp="1"/>
          </p:cNvSpPr>
          <p:nvPr>
            <p:ph type="body" sz="quarter" idx="29"/>
          </p:nvPr>
        </p:nvSpPr>
        <p:spPr>
          <a:xfrm>
            <a:off x="6144833" y="4079945"/>
            <a:ext cx="1947677" cy="1944676"/>
          </a:xfrm>
          <a:prstGeom prst="rect">
            <a:avLst/>
          </a:prstGeom>
          <a:solidFill>
            <a:srgbClr val="87235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8" name="Text Placeholder 35">
            <a:extLst>
              <a:ext uri="{FF2B5EF4-FFF2-40B4-BE49-F238E27FC236}">
                <a16:creationId xmlns:a16="http://schemas.microsoft.com/office/drawing/2014/main" id="{7F96E50A-59FE-9900-82DF-3D36AB3FE43A}"/>
              </a:ext>
            </a:extLst>
          </p:cNvPr>
          <p:cNvSpPr>
            <a:spLocks noGrp="1"/>
          </p:cNvSpPr>
          <p:nvPr>
            <p:ph type="body" sz="quarter" idx="28"/>
          </p:nvPr>
        </p:nvSpPr>
        <p:spPr>
          <a:xfrm>
            <a:off x="6144833" y="2048590"/>
            <a:ext cx="1947677" cy="1944676"/>
          </a:xfrm>
          <a:prstGeom prst="rect">
            <a:avLst/>
          </a:prstGeom>
          <a:solidFill>
            <a:schemeClr val="accent5"/>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34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5" name="Text Placeholder 23">
            <a:extLst>
              <a:ext uri="{FF2B5EF4-FFF2-40B4-BE49-F238E27FC236}">
                <a16:creationId xmlns:a16="http://schemas.microsoft.com/office/drawing/2014/main" id="{3CA75625-3FDB-E374-509D-3EDFDFC95B02}"/>
              </a:ext>
            </a:extLst>
          </p:cNvPr>
          <p:cNvSpPr>
            <a:spLocks noGrp="1"/>
          </p:cNvSpPr>
          <p:nvPr>
            <p:ph type="body" sz="quarter" idx="12" hasCustomPrompt="1"/>
          </p:nvPr>
        </p:nvSpPr>
        <p:spPr>
          <a:xfrm>
            <a:off x="0" y="1167756"/>
            <a:ext cx="12192000" cy="753641"/>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5" name="Content Placeholder 3">
            <a:extLst>
              <a:ext uri="{FF2B5EF4-FFF2-40B4-BE49-F238E27FC236}">
                <a16:creationId xmlns:a16="http://schemas.microsoft.com/office/drawing/2014/main" id="{6AAB895E-7B02-7778-4E15-9C321EDE0329}"/>
              </a:ext>
            </a:extLst>
          </p:cNvPr>
          <p:cNvSpPr txBox="1">
            <a:spLocks/>
          </p:cNvSpPr>
          <p:nvPr/>
        </p:nvSpPr>
        <p:spPr>
          <a:xfrm>
            <a:off x="4126070" y="2044439"/>
            <a:ext cx="1936069" cy="1936070"/>
          </a:xfrm>
          <a:prstGeom prst="rect">
            <a:avLst/>
          </a:prstGeom>
          <a:solidFill>
            <a:schemeClr val="tx2"/>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cs typeface="Arial" panose="020B0604020202020204" pitchFamily="34" charset="0"/>
            </a:endParaRPr>
          </a:p>
        </p:txBody>
      </p:sp>
      <p:sp>
        <p:nvSpPr>
          <p:cNvPr id="27" name="Title 1">
            <a:extLst>
              <a:ext uri="{FF2B5EF4-FFF2-40B4-BE49-F238E27FC236}">
                <a16:creationId xmlns:a16="http://schemas.microsoft.com/office/drawing/2014/main" id="{CC753DEA-97D9-FCC1-9A25-468B771EB03E}"/>
              </a:ext>
            </a:extLst>
          </p:cNvPr>
          <p:cNvSpPr txBox="1">
            <a:spLocks/>
          </p:cNvSpPr>
          <p:nvPr userDrawn="1"/>
        </p:nvSpPr>
        <p:spPr>
          <a:xfrm>
            <a:off x="4126069" y="2044438"/>
            <a:ext cx="1936069" cy="193607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28" name="Title 1">
            <a:extLst>
              <a:ext uri="{FF2B5EF4-FFF2-40B4-BE49-F238E27FC236}">
                <a16:creationId xmlns:a16="http://schemas.microsoft.com/office/drawing/2014/main" id="{D12ADCE4-7B3A-22D0-300E-9E18913A4752}"/>
              </a:ext>
            </a:extLst>
          </p:cNvPr>
          <p:cNvSpPr txBox="1">
            <a:spLocks/>
          </p:cNvSpPr>
          <p:nvPr userDrawn="1"/>
        </p:nvSpPr>
        <p:spPr>
          <a:xfrm>
            <a:off x="6134207" y="2044439"/>
            <a:ext cx="1936070" cy="191022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29" name="Title 1">
            <a:extLst>
              <a:ext uri="{FF2B5EF4-FFF2-40B4-BE49-F238E27FC236}">
                <a16:creationId xmlns:a16="http://schemas.microsoft.com/office/drawing/2014/main" id="{13A422F3-AFDD-069F-D8D5-98B2884E662E}"/>
              </a:ext>
            </a:extLst>
          </p:cNvPr>
          <p:cNvSpPr txBox="1">
            <a:spLocks/>
          </p:cNvSpPr>
          <p:nvPr userDrawn="1"/>
        </p:nvSpPr>
        <p:spPr>
          <a:xfrm>
            <a:off x="6147639" y="4077764"/>
            <a:ext cx="1936070" cy="1955835"/>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30" name="Title 1">
            <a:extLst>
              <a:ext uri="{FF2B5EF4-FFF2-40B4-BE49-F238E27FC236}">
                <a16:creationId xmlns:a16="http://schemas.microsoft.com/office/drawing/2014/main" id="{49652EED-352E-3D57-C6AC-5B7FCAF87D31}"/>
              </a:ext>
            </a:extLst>
          </p:cNvPr>
          <p:cNvSpPr txBox="1">
            <a:spLocks/>
          </p:cNvSpPr>
          <p:nvPr userDrawn="1"/>
        </p:nvSpPr>
        <p:spPr>
          <a:xfrm>
            <a:off x="4126069" y="4077765"/>
            <a:ext cx="1936069" cy="1936070"/>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36" name="Text Placeholder 35">
            <a:extLst>
              <a:ext uri="{FF2B5EF4-FFF2-40B4-BE49-F238E27FC236}">
                <a16:creationId xmlns:a16="http://schemas.microsoft.com/office/drawing/2014/main" id="{0FF7F12A-4ECF-38E5-C007-225A1EA834D5}"/>
              </a:ext>
            </a:extLst>
          </p:cNvPr>
          <p:cNvSpPr>
            <a:spLocks noGrp="1"/>
          </p:cNvSpPr>
          <p:nvPr userDrawn="1">
            <p:ph type="body" sz="quarter" idx="15"/>
          </p:nvPr>
        </p:nvSpPr>
        <p:spPr>
          <a:xfrm>
            <a:off x="4125649" y="2044700"/>
            <a:ext cx="1936750" cy="1935163"/>
          </a:xfrm>
          <a:prstGeom prst="rect">
            <a:avLst/>
          </a:prstGeom>
        </p:spPr>
        <p:txBody>
          <a:bodyPr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pic>
        <p:nvPicPr>
          <p:cNvPr id="41" name="Picture 40">
            <a:extLst>
              <a:ext uri="{FF2B5EF4-FFF2-40B4-BE49-F238E27FC236}">
                <a16:creationId xmlns:a16="http://schemas.microsoft.com/office/drawing/2014/main" id="{11D8AF49-318C-EA38-F821-C311DF505A6A}"/>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7" name="Text Placeholder 35">
            <a:extLst>
              <a:ext uri="{FF2B5EF4-FFF2-40B4-BE49-F238E27FC236}">
                <a16:creationId xmlns:a16="http://schemas.microsoft.com/office/drawing/2014/main" id="{740B3B79-24F3-649B-2A6B-A365B0548DCF}"/>
              </a:ext>
            </a:extLst>
          </p:cNvPr>
          <p:cNvSpPr>
            <a:spLocks noGrp="1"/>
          </p:cNvSpPr>
          <p:nvPr userDrawn="1">
            <p:ph type="body" sz="quarter" idx="27"/>
          </p:nvPr>
        </p:nvSpPr>
        <p:spPr>
          <a:xfrm>
            <a:off x="4109617" y="2048590"/>
            <a:ext cx="1947677" cy="1944676"/>
          </a:xfrm>
          <a:prstGeom prst="rect">
            <a:avLst/>
          </a:prstGeom>
          <a:solidFill>
            <a:srgbClr val="F26030"/>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1" name="Text Placeholder 35">
            <a:extLst>
              <a:ext uri="{FF2B5EF4-FFF2-40B4-BE49-F238E27FC236}">
                <a16:creationId xmlns:a16="http://schemas.microsoft.com/office/drawing/2014/main" id="{D295E785-F11E-889F-AE63-8200EFF5CDD9}"/>
              </a:ext>
            </a:extLst>
          </p:cNvPr>
          <p:cNvSpPr>
            <a:spLocks noGrp="1"/>
          </p:cNvSpPr>
          <p:nvPr>
            <p:ph type="body" sz="quarter" idx="30"/>
          </p:nvPr>
        </p:nvSpPr>
        <p:spPr>
          <a:xfrm>
            <a:off x="4109617" y="4079945"/>
            <a:ext cx="1947677" cy="1944676"/>
          </a:xfrm>
          <a:prstGeom prst="rect">
            <a:avLst/>
          </a:prstGeom>
          <a:solidFill>
            <a:srgbClr val="5F2E93"/>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 name="Text Placeholder 5">
            <a:extLst>
              <a:ext uri="{FF2B5EF4-FFF2-40B4-BE49-F238E27FC236}">
                <a16:creationId xmlns:a16="http://schemas.microsoft.com/office/drawing/2014/main" id="{E7FA0802-B78E-9C72-43F1-94212E1B0225}"/>
              </a:ext>
            </a:extLst>
          </p:cNvPr>
          <p:cNvSpPr>
            <a:spLocks noGrp="1"/>
          </p:cNvSpPr>
          <p:nvPr>
            <p:ph type="body" sz="quarter" idx="31"/>
          </p:nvPr>
        </p:nvSpPr>
        <p:spPr>
          <a:xfrm>
            <a:off x="5878629" y="1030777"/>
            <a:ext cx="439737" cy="36576"/>
          </a:xfrm>
          <a:prstGeom prst="rect">
            <a:avLst/>
          </a:prstGeom>
          <a:solidFill>
            <a:srgbClr val="F26030"/>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4E65F7EB-DC47-8772-EFA6-E2A7B4FD0D0D}"/>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5520605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ur Points Vertical 9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5F2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3"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1" y="339372"/>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9CB6E8FB-A207-A099-9904-B8F7BC4BD659}"/>
              </a:ext>
            </a:extLst>
          </p:cNvPr>
          <p:cNvSpPr>
            <a:spLocks noGrp="1"/>
          </p:cNvSpPr>
          <p:nvPr>
            <p:ph type="body" sz="quarter" idx="24" hasCustomPrompt="1"/>
          </p:nvPr>
        </p:nvSpPr>
        <p:spPr>
          <a:xfrm>
            <a:off x="789675"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568CF9CD-7881-FD7F-27AC-0028640DAED7}"/>
              </a:ext>
            </a:extLst>
          </p:cNvPr>
          <p:cNvSpPr>
            <a:spLocks noGrp="1"/>
          </p:cNvSpPr>
          <p:nvPr>
            <p:ph type="body" sz="quarter" idx="40" hasCustomPrompt="1"/>
          </p:nvPr>
        </p:nvSpPr>
        <p:spPr>
          <a:xfrm>
            <a:off x="789675"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5983A257-6748-0BE4-71AE-D1AB0F429B6D}"/>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447362EB-D55B-1DF1-009D-C8CDC8DBB1BB}"/>
              </a:ext>
            </a:extLst>
          </p:cNvPr>
          <p:cNvSpPr>
            <a:spLocks noGrp="1"/>
          </p:cNvSpPr>
          <p:nvPr>
            <p:ph type="body" sz="quarter" idx="31"/>
          </p:nvPr>
        </p:nvSpPr>
        <p:spPr>
          <a:xfrm>
            <a:off x="894449" y="2642237"/>
            <a:ext cx="439737" cy="36576"/>
          </a:xfrm>
          <a:prstGeom prst="rect">
            <a:avLst/>
          </a:prstGeom>
          <a:solidFill>
            <a:srgbClr val="5F2E9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F66BCAF3-BA5E-DBD8-CE35-CF8ED0EFE6DF}"/>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8574614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our Points Vertical 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7" y="15239"/>
            <a:ext cx="6857999" cy="68275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8"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0DDD0D32-E818-B6C6-3430-6E7F53FEAC46}"/>
              </a:ext>
            </a:extLst>
          </p:cNvPr>
          <p:cNvSpPr>
            <a:spLocks noGrp="1"/>
          </p:cNvSpPr>
          <p:nvPr>
            <p:ph type="body" sz="quarter" idx="31"/>
          </p:nvPr>
        </p:nvSpPr>
        <p:spPr>
          <a:xfrm>
            <a:off x="857873" y="2642237"/>
            <a:ext cx="439737" cy="36576"/>
          </a:xfrm>
          <a:prstGeom prst="rect">
            <a:avLst/>
          </a:prstGeom>
          <a:solidFill>
            <a:schemeClr val="accent5"/>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D77B528E-CFBE-1210-5E64-B54DFC5D50A9}"/>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0555076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Four Points Vertical 10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5" y="115066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5" y="2424862"/>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5" y="365692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5" y="4852869"/>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3" y="1145709"/>
            <a:ext cx="3844499"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1" y="339372"/>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1" y="11036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1"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1" y="3594168"/>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1" y="479980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90"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90" y="267343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90" y="3911498"/>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90" y="5108290"/>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189" indent="0">
              <a:buNone/>
              <a:defRPr sz="1400">
                <a:solidFill>
                  <a:schemeClr val="bg1"/>
                </a:solidFill>
                <a:latin typeface="Arial" panose="020B0604020202020204" pitchFamily="34" charset="0"/>
                <a:cs typeface="Arial" panose="020B0604020202020204" pitchFamily="34" charset="0"/>
              </a:defRPr>
            </a:lvl2pPr>
            <a:lvl3pPr marL="914377" indent="0">
              <a:buNone/>
              <a:defRPr sz="1400">
                <a:solidFill>
                  <a:schemeClr val="bg1"/>
                </a:solidFill>
                <a:latin typeface="Arial" panose="020B0604020202020204" pitchFamily="34" charset="0"/>
                <a:cs typeface="Arial" panose="020B0604020202020204" pitchFamily="34" charset="0"/>
              </a:defRPr>
            </a:lvl3pPr>
            <a:lvl4pPr marL="1371566" indent="0">
              <a:buNone/>
              <a:defRPr sz="1400">
                <a:solidFill>
                  <a:schemeClr val="bg1"/>
                </a:solidFill>
                <a:latin typeface="Arial" panose="020B0604020202020204" pitchFamily="34" charset="0"/>
                <a:cs typeface="Arial" panose="020B0604020202020204" pitchFamily="34" charset="0"/>
              </a:defRPr>
            </a:lvl4pPr>
            <a:lvl5pPr marL="1828754"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8B029F9D-F6E2-D489-D48F-921D2BE0E663}"/>
              </a:ext>
            </a:extLst>
          </p:cNvPr>
          <p:cNvSpPr>
            <a:spLocks noGrp="1"/>
          </p:cNvSpPr>
          <p:nvPr>
            <p:ph type="body" sz="quarter" idx="24" hasCustomPrompt="1"/>
          </p:nvPr>
        </p:nvSpPr>
        <p:spPr>
          <a:xfrm>
            <a:off x="789675" y="3118020"/>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F5856FD4-85FE-F174-DC64-9DC2E4A937F0}"/>
              </a:ext>
            </a:extLst>
          </p:cNvPr>
          <p:cNvSpPr>
            <a:spLocks noGrp="1"/>
          </p:cNvSpPr>
          <p:nvPr>
            <p:ph type="body" sz="quarter" idx="40" hasCustomPrompt="1"/>
          </p:nvPr>
        </p:nvSpPr>
        <p:spPr>
          <a:xfrm>
            <a:off x="789675"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21FDF1AD-19F6-9C18-F98B-62C5A44C19DE}"/>
              </a:ext>
            </a:extLst>
          </p:cNvPr>
          <p:cNvSpPr txBox="1">
            <a:spLocks noChangeArrowheads="1"/>
          </p:cNvSpPr>
          <p:nvPr userDrawn="1"/>
        </p:nvSpPr>
        <p:spPr bwMode="auto">
          <a:xfrm>
            <a:off x="11643361" y="640202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48CBCE0D-3A6A-CDD9-5E26-F6C10E258B62}"/>
              </a:ext>
            </a:extLst>
          </p:cNvPr>
          <p:cNvSpPr>
            <a:spLocks noGrp="1"/>
          </p:cNvSpPr>
          <p:nvPr>
            <p:ph type="body" sz="quarter" idx="31"/>
          </p:nvPr>
        </p:nvSpPr>
        <p:spPr>
          <a:xfrm>
            <a:off x="903593" y="2642237"/>
            <a:ext cx="439737" cy="36576"/>
          </a:xfrm>
          <a:prstGeom prst="rect">
            <a:avLst/>
          </a:prstGeom>
          <a:solidFill>
            <a:schemeClr val="accent5"/>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1103A03A-9457-4583-878C-4B1C993F6FED}"/>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4745391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ercentge Squares Infographic">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4CF89A4F-15C7-D13B-8BC0-129A04C6E270}"/>
              </a:ext>
            </a:extLst>
          </p:cNvPr>
          <p:cNvSpPr>
            <a:spLocks noGrp="1"/>
          </p:cNvSpPr>
          <p:nvPr>
            <p:ph type="body" sz="quarter" idx="12" hasCustomPrompt="1"/>
          </p:nvPr>
        </p:nvSpPr>
        <p:spPr>
          <a:xfrm>
            <a:off x="675238" y="503702"/>
            <a:ext cx="5401765" cy="649367"/>
          </a:xfrm>
          <a:prstGeom prst="rect">
            <a:avLst/>
          </a:prstGeom>
        </p:spPr>
        <p:txBody>
          <a:bodyPr/>
          <a:lstStyle>
            <a:lvl1pPr marL="0" indent="0" algn="l">
              <a:buNone/>
              <a:defRPr sz="4800" b="0">
                <a:solidFill>
                  <a:schemeClr val="accent5"/>
                </a:solidFill>
              </a:defRPr>
            </a:lvl1pPr>
          </a:lstStyle>
          <a:p>
            <a:pPr lvl="0"/>
            <a:r>
              <a:rPr lang="en-US" dirty="0"/>
              <a:t>SWOT Concept</a:t>
            </a:r>
          </a:p>
        </p:txBody>
      </p:sp>
      <p:sp>
        <p:nvSpPr>
          <p:cNvPr id="25" name="Text Placeholder 37">
            <a:extLst>
              <a:ext uri="{FF2B5EF4-FFF2-40B4-BE49-F238E27FC236}">
                <a16:creationId xmlns:a16="http://schemas.microsoft.com/office/drawing/2014/main" id="{7DDA78B5-99F8-9CF1-28E1-E2D257A518D4}"/>
              </a:ext>
            </a:extLst>
          </p:cNvPr>
          <p:cNvSpPr>
            <a:spLocks noGrp="1"/>
          </p:cNvSpPr>
          <p:nvPr>
            <p:ph type="body" sz="quarter" idx="24" hasCustomPrompt="1"/>
          </p:nvPr>
        </p:nvSpPr>
        <p:spPr>
          <a:xfrm>
            <a:off x="8304775" y="2067304"/>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Weaknesses</a:t>
            </a:r>
          </a:p>
        </p:txBody>
      </p:sp>
      <p:sp>
        <p:nvSpPr>
          <p:cNvPr id="29" name="Text Placeholder 37">
            <a:extLst>
              <a:ext uri="{FF2B5EF4-FFF2-40B4-BE49-F238E27FC236}">
                <a16:creationId xmlns:a16="http://schemas.microsoft.com/office/drawing/2014/main" id="{19207B24-74FA-9F18-72CF-07EC3A02B0F5}"/>
              </a:ext>
            </a:extLst>
          </p:cNvPr>
          <p:cNvSpPr>
            <a:spLocks noGrp="1"/>
          </p:cNvSpPr>
          <p:nvPr>
            <p:ph type="body" sz="quarter" idx="26" hasCustomPrompt="1"/>
          </p:nvPr>
        </p:nvSpPr>
        <p:spPr>
          <a:xfrm>
            <a:off x="8304775" y="4360142"/>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Threats</a:t>
            </a:r>
          </a:p>
        </p:txBody>
      </p:sp>
      <p:sp>
        <p:nvSpPr>
          <p:cNvPr id="33" name="Text Placeholder 37">
            <a:extLst>
              <a:ext uri="{FF2B5EF4-FFF2-40B4-BE49-F238E27FC236}">
                <a16:creationId xmlns:a16="http://schemas.microsoft.com/office/drawing/2014/main" id="{CCA7B770-E368-EC92-9BD4-33118FFDB183}"/>
              </a:ext>
            </a:extLst>
          </p:cNvPr>
          <p:cNvSpPr>
            <a:spLocks noGrp="1"/>
          </p:cNvSpPr>
          <p:nvPr>
            <p:ph type="body" sz="quarter" idx="28" hasCustomPrompt="1"/>
          </p:nvPr>
        </p:nvSpPr>
        <p:spPr>
          <a:xfrm>
            <a:off x="2133611" y="2067304"/>
            <a:ext cx="1778000" cy="287037"/>
          </a:xfrm>
          <a:prstGeom prst="rect">
            <a:avLst/>
          </a:prstGeom>
        </p:spPr>
        <p:txBody>
          <a:bodyPr/>
          <a:lstStyle>
            <a:lvl1pPr marL="0" indent="0" algn="r">
              <a:buNone/>
              <a:defRPr sz="1600" b="1">
                <a:solidFill>
                  <a:schemeClr val="accent5"/>
                </a:solidFill>
                <a:latin typeface="Arial" panose="020B0604020202020204" pitchFamily="34" charset="0"/>
                <a:cs typeface="Arial" panose="020B0604020202020204" pitchFamily="34" charset="0"/>
              </a:defRPr>
            </a:lvl1pPr>
          </a:lstStyle>
          <a:p>
            <a:pPr lvl="0"/>
            <a:r>
              <a:rPr lang="en-US" dirty="0"/>
              <a:t>Strengths</a:t>
            </a:r>
          </a:p>
        </p:txBody>
      </p:sp>
      <p:sp>
        <p:nvSpPr>
          <p:cNvPr id="37" name="Text Placeholder 37">
            <a:extLst>
              <a:ext uri="{FF2B5EF4-FFF2-40B4-BE49-F238E27FC236}">
                <a16:creationId xmlns:a16="http://schemas.microsoft.com/office/drawing/2014/main" id="{8E9C33FE-7D02-9895-4336-4B78285CFAE8}"/>
              </a:ext>
            </a:extLst>
          </p:cNvPr>
          <p:cNvSpPr>
            <a:spLocks noGrp="1"/>
          </p:cNvSpPr>
          <p:nvPr>
            <p:ph type="body" sz="quarter" idx="30" hasCustomPrompt="1"/>
          </p:nvPr>
        </p:nvSpPr>
        <p:spPr>
          <a:xfrm>
            <a:off x="2133611" y="4343372"/>
            <a:ext cx="1778000" cy="287037"/>
          </a:xfrm>
          <a:prstGeom prst="rect">
            <a:avLst/>
          </a:prstGeom>
        </p:spPr>
        <p:txBody>
          <a:bodyPr/>
          <a:lstStyle>
            <a:lvl1pPr marL="0" indent="0" algn="r">
              <a:buNone/>
              <a:defRPr sz="1600" b="1">
                <a:solidFill>
                  <a:schemeClr val="accent5"/>
                </a:solidFill>
                <a:latin typeface="Arial" panose="020B0604020202020204" pitchFamily="34" charset="0"/>
                <a:cs typeface="Arial" panose="020B0604020202020204" pitchFamily="34" charset="0"/>
              </a:defRPr>
            </a:lvl1pPr>
          </a:lstStyle>
          <a:p>
            <a:pPr lvl="0"/>
            <a:r>
              <a:rPr lang="en-US" dirty="0"/>
              <a:t>Opportunities</a:t>
            </a:r>
          </a:p>
        </p:txBody>
      </p:sp>
      <p:pic>
        <p:nvPicPr>
          <p:cNvPr id="8" name="Picture 7">
            <a:extLst>
              <a:ext uri="{FF2B5EF4-FFF2-40B4-BE49-F238E27FC236}">
                <a16:creationId xmlns:a16="http://schemas.microsoft.com/office/drawing/2014/main" id="{9955BC70-3E08-570D-B4FC-970E2D8B97AB}"/>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 name="Text Placeholder 19">
            <a:extLst>
              <a:ext uri="{FF2B5EF4-FFF2-40B4-BE49-F238E27FC236}">
                <a16:creationId xmlns:a16="http://schemas.microsoft.com/office/drawing/2014/main" id="{0851A1CF-7623-65CB-F368-ADCFC0BCBC13}"/>
              </a:ext>
            </a:extLst>
          </p:cNvPr>
          <p:cNvSpPr>
            <a:spLocks noGrp="1"/>
          </p:cNvSpPr>
          <p:nvPr>
            <p:ph type="body" sz="quarter" idx="40" hasCustomPrompt="1"/>
          </p:nvPr>
        </p:nvSpPr>
        <p:spPr>
          <a:xfrm>
            <a:off x="675237" y="2375006"/>
            <a:ext cx="3247008" cy="1039887"/>
          </a:xfrm>
          <a:prstGeom prst="rect">
            <a:avLst/>
          </a:prstGeom>
        </p:spPr>
        <p:txBody>
          <a:bodyPr/>
          <a:lstStyle>
            <a:lvl1pPr marL="0" indent="0" algn="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3" name="Text Placeholder 19">
            <a:extLst>
              <a:ext uri="{FF2B5EF4-FFF2-40B4-BE49-F238E27FC236}">
                <a16:creationId xmlns:a16="http://schemas.microsoft.com/office/drawing/2014/main" id="{1288E657-F46B-47FF-F675-4CD1B3C7F13E}"/>
              </a:ext>
            </a:extLst>
          </p:cNvPr>
          <p:cNvSpPr>
            <a:spLocks noGrp="1"/>
          </p:cNvSpPr>
          <p:nvPr>
            <p:ph type="body" sz="quarter" idx="41" hasCustomPrompt="1"/>
          </p:nvPr>
        </p:nvSpPr>
        <p:spPr>
          <a:xfrm>
            <a:off x="675237" y="4652373"/>
            <a:ext cx="3247008" cy="1039887"/>
          </a:xfrm>
          <a:prstGeom prst="rect">
            <a:avLst/>
          </a:prstGeom>
        </p:spPr>
        <p:txBody>
          <a:bodyPr/>
          <a:lstStyle>
            <a:lvl1pPr marL="0" indent="0" algn="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4" name="Text Placeholder 19">
            <a:extLst>
              <a:ext uri="{FF2B5EF4-FFF2-40B4-BE49-F238E27FC236}">
                <a16:creationId xmlns:a16="http://schemas.microsoft.com/office/drawing/2014/main" id="{6F000A36-0FF0-296C-3040-D49EFD4099E3}"/>
              </a:ext>
            </a:extLst>
          </p:cNvPr>
          <p:cNvSpPr>
            <a:spLocks noGrp="1"/>
          </p:cNvSpPr>
          <p:nvPr>
            <p:ph type="body" sz="quarter" idx="42" hasCustomPrompt="1"/>
          </p:nvPr>
        </p:nvSpPr>
        <p:spPr>
          <a:xfrm>
            <a:off x="8304775" y="4652373"/>
            <a:ext cx="3247008" cy="10398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5" name="Text Placeholder 19">
            <a:extLst>
              <a:ext uri="{FF2B5EF4-FFF2-40B4-BE49-F238E27FC236}">
                <a16:creationId xmlns:a16="http://schemas.microsoft.com/office/drawing/2014/main" id="{5CC37268-B537-872A-7B77-971DAC02D8AE}"/>
              </a:ext>
            </a:extLst>
          </p:cNvPr>
          <p:cNvSpPr>
            <a:spLocks noGrp="1"/>
          </p:cNvSpPr>
          <p:nvPr>
            <p:ph type="body" sz="quarter" idx="43" hasCustomPrompt="1"/>
          </p:nvPr>
        </p:nvSpPr>
        <p:spPr>
          <a:xfrm>
            <a:off x="8304775" y="2375006"/>
            <a:ext cx="3247008" cy="10398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10" name="Text Box 18">
            <a:extLst>
              <a:ext uri="{FF2B5EF4-FFF2-40B4-BE49-F238E27FC236}">
                <a16:creationId xmlns:a16="http://schemas.microsoft.com/office/drawing/2014/main" id="{45BA97B3-3CBB-5472-DCCE-EE707AD96B29}"/>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6" name="Text Placeholder 5">
            <a:extLst>
              <a:ext uri="{FF2B5EF4-FFF2-40B4-BE49-F238E27FC236}">
                <a16:creationId xmlns:a16="http://schemas.microsoft.com/office/drawing/2014/main" id="{14C496C8-837A-90B3-8A24-AFA1E8BD601F}"/>
              </a:ext>
            </a:extLst>
          </p:cNvPr>
          <p:cNvSpPr>
            <a:spLocks noGrp="1"/>
          </p:cNvSpPr>
          <p:nvPr>
            <p:ph type="body" sz="quarter" idx="31"/>
          </p:nvPr>
        </p:nvSpPr>
        <p:spPr>
          <a:xfrm>
            <a:off x="788133" y="136938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965F0D2B-A672-D372-4D95-978BB11986F4}"/>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4364431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ercentge Squares Infographic (Dark)">
    <p:bg>
      <p:bgPr>
        <a:solidFill>
          <a:schemeClr val="accent5"/>
        </a:solidFill>
        <a:effectLst/>
      </p:bgPr>
    </p:bg>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4CF89A4F-15C7-D13B-8BC0-129A04C6E270}"/>
              </a:ext>
            </a:extLst>
          </p:cNvPr>
          <p:cNvSpPr>
            <a:spLocks noGrp="1"/>
          </p:cNvSpPr>
          <p:nvPr>
            <p:ph type="body" sz="quarter" idx="12" hasCustomPrompt="1"/>
          </p:nvPr>
        </p:nvSpPr>
        <p:spPr>
          <a:xfrm>
            <a:off x="675238" y="503702"/>
            <a:ext cx="5401765" cy="649367"/>
          </a:xfrm>
          <a:prstGeom prst="rect">
            <a:avLst/>
          </a:prstGeom>
        </p:spPr>
        <p:txBody>
          <a:bodyPr/>
          <a:lstStyle>
            <a:lvl1pPr marL="0" indent="0" algn="l">
              <a:buNone/>
              <a:defRPr sz="4800" b="0">
                <a:solidFill>
                  <a:schemeClr val="bg1"/>
                </a:solidFill>
              </a:defRPr>
            </a:lvl1pPr>
          </a:lstStyle>
          <a:p>
            <a:pPr lvl="0"/>
            <a:r>
              <a:rPr lang="en-US" dirty="0"/>
              <a:t>SWOT Concept</a:t>
            </a:r>
          </a:p>
        </p:txBody>
      </p:sp>
      <p:sp>
        <p:nvSpPr>
          <p:cNvPr id="25" name="Text Placeholder 37">
            <a:extLst>
              <a:ext uri="{FF2B5EF4-FFF2-40B4-BE49-F238E27FC236}">
                <a16:creationId xmlns:a16="http://schemas.microsoft.com/office/drawing/2014/main" id="{7DDA78B5-99F8-9CF1-28E1-E2D257A518D4}"/>
              </a:ext>
            </a:extLst>
          </p:cNvPr>
          <p:cNvSpPr>
            <a:spLocks noGrp="1"/>
          </p:cNvSpPr>
          <p:nvPr>
            <p:ph type="body" sz="quarter" idx="24" hasCustomPrompt="1"/>
          </p:nvPr>
        </p:nvSpPr>
        <p:spPr>
          <a:xfrm>
            <a:off x="8304775" y="206730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Weaknesses</a:t>
            </a:r>
          </a:p>
        </p:txBody>
      </p:sp>
      <p:sp>
        <p:nvSpPr>
          <p:cNvPr id="29" name="Text Placeholder 37">
            <a:extLst>
              <a:ext uri="{FF2B5EF4-FFF2-40B4-BE49-F238E27FC236}">
                <a16:creationId xmlns:a16="http://schemas.microsoft.com/office/drawing/2014/main" id="{19207B24-74FA-9F18-72CF-07EC3A02B0F5}"/>
              </a:ext>
            </a:extLst>
          </p:cNvPr>
          <p:cNvSpPr>
            <a:spLocks noGrp="1"/>
          </p:cNvSpPr>
          <p:nvPr>
            <p:ph type="body" sz="quarter" idx="26" hasCustomPrompt="1"/>
          </p:nvPr>
        </p:nvSpPr>
        <p:spPr>
          <a:xfrm>
            <a:off x="8304775" y="4360142"/>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Threats</a:t>
            </a:r>
          </a:p>
        </p:txBody>
      </p:sp>
      <p:sp>
        <p:nvSpPr>
          <p:cNvPr id="33" name="Text Placeholder 37">
            <a:extLst>
              <a:ext uri="{FF2B5EF4-FFF2-40B4-BE49-F238E27FC236}">
                <a16:creationId xmlns:a16="http://schemas.microsoft.com/office/drawing/2014/main" id="{CCA7B770-E368-EC92-9BD4-33118FFDB183}"/>
              </a:ext>
            </a:extLst>
          </p:cNvPr>
          <p:cNvSpPr>
            <a:spLocks noGrp="1"/>
          </p:cNvSpPr>
          <p:nvPr>
            <p:ph type="body" sz="quarter" idx="28" hasCustomPrompt="1"/>
          </p:nvPr>
        </p:nvSpPr>
        <p:spPr>
          <a:xfrm>
            <a:off x="2133611" y="2067304"/>
            <a:ext cx="1778000" cy="287037"/>
          </a:xfrm>
          <a:prstGeom prst="rect">
            <a:avLst/>
          </a:prstGeom>
        </p:spPr>
        <p:txBody>
          <a:bodyPr/>
          <a:lstStyle>
            <a:lvl1pPr marL="0" indent="0" algn="r">
              <a:buNone/>
              <a:defRPr sz="1600" b="1">
                <a:solidFill>
                  <a:schemeClr val="bg1"/>
                </a:solidFill>
                <a:latin typeface="Arial" panose="020B0604020202020204" pitchFamily="34" charset="0"/>
                <a:cs typeface="Arial" panose="020B0604020202020204" pitchFamily="34" charset="0"/>
              </a:defRPr>
            </a:lvl1pPr>
          </a:lstStyle>
          <a:p>
            <a:pPr lvl="0"/>
            <a:r>
              <a:rPr lang="en-US" dirty="0"/>
              <a:t>Strengths</a:t>
            </a:r>
          </a:p>
        </p:txBody>
      </p:sp>
      <p:sp>
        <p:nvSpPr>
          <p:cNvPr id="37" name="Text Placeholder 37">
            <a:extLst>
              <a:ext uri="{FF2B5EF4-FFF2-40B4-BE49-F238E27FC236}">
                <a16:creationId xmlns:a16="http://schemas.microsoft.com/office/drawing/2014/main" id="{8E9C33FE-7D02-9895-4336-4B78285CFAE8}"/>
              </a:ext>
            </a:extLst>
          </p:cNvPr>
          <p:cNvSpPr>
            <a:spLocks noGrp="1"/>
          </p:cNvSpPr>
          <p:nvPr>
            <p:ph type="body" sz="quarter" idx="30" hasCustomPrompt="1"/>
          </p:nvPr>
        </p:nvSpPr>
        <p:spPr>
          <a:xfrm>
            <a:off x="2133611" y="4343372"/>
            <a:ext cx="1778000" cy="287037"/>
          </a:xfrm>
          <a:prstGeom prst="rect">
            <a:avLst/>
          </a:prstGeom>
        </p:spPr>
        <p:txBody>
          <a:bodyPr/>
          <a:lstStyle>
            <a:lvl1pPr marL="0" indent="0" algn="r">
              <a:buNone/>
              <a:defRPr sz="1600" b="1">
                <a:solidFill>
                  <a:schemeClr val="bg1"/>
                </a:solidFill>
                <a:latin typeface="Arial" panose="020B0604020202020204" pitchFamily="34" charset="0"/>
                <a:cs typeface="Arial" panose="020B0604020202020204" pitchFamily="34" charset="0"/>
              </a:defRPr>
            </a:lvl1pPr>
          </a:lstStyle>
          <a:p>
            <a:pPr lvl="0"/>
            <a:r>
              <a:rPr lang="en-US" dirty="0"/>
              <a:t>Opportunities</a:t>
            </a:r>
          </a:p>
        </p:txBody>
      </p:sp>
      <p:sp>
        <p:nvSpPr>
          <p:cNvPr id="2" name="Text Placeholder 19">
            <a:extLst>
              <a:ext uri="{FF2B5EF4-FFF2-40B4-BE49-F238E27FC236}">
                <a16:creationId xmlns:a16="http://schemas.microsoft.com/office/drawing/2014/main" id="{0851A1CF-7623-65CB-F368-ADCFC0BCBC13}"/>
              </a:ext>
            </a:extLst>
          </p:cNvPr>
          <p:cNvSpPr>
            <a:spLocks noGrp="1"/>
          </p:cNvSpPr>
          <p:nvPr>
            <p:ph type="body" sz="quarter" idx="40" hasCustomPrompt="1"/>
          </p:nvPr>
        </p:nvSpPr>
        <p:spPr>
          <a:xfrm>
            <a:off x="675237" y="2375006"/>
            <a:ext cx="3247008" cy="1039887"/>
          </a:xfrm>
          <a:prstGeom prst="rect">
            <a:avLst/>
          </a:prstGeom>
        </p:spPr>
        <p:txBody>
          <a:bodyPr/>
          <a:lstStyle>
            <a:lvl1pPr marL="0" indent="0" algn="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3" name="Text Placeholder 19">
            <a:extLst>
              <a:ext uri="{FF2B5EF4-FFF2-40B4-BE49-F238E27FC236}">
                <a16:creationId xmlns:a16="http://schemas.microsoft.com/office/drawing/2014/main" id="{1288E657-F46B-47FF-F675-4CD1B3C7F13E}"/>
              </a:ext>
            </a:extLst>
          </p:cNvPr>
          <p:cNvSpPr>
            <a:spLocks noGrp="1"/>
          </p:cNvSpPr>
          <p:nvPr>
            <p:ph type="body" sz="quarter" idx="41" hasCustomPrompt="1"/>
          </p:nvPr>
        </p:nvSpPr>
        <p:spPr>
          <a:xfrm>
            <a:off x="675237" y="4652373"/>
            <a:ext cx="3247008" cy="1039887"/>
          </a:xfrm>
          <a:prstGeom prst="rect">
            <a:avLst/>
          </a:prstGeom>
        </p:spPr>
        <p:txBody>
          <a:bodyPr/>
          <a:lstStyle>
            <a:lvl1pPr marL="0" indent="0" algn="r">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4" name="Text Placeholder 19">
            <a:extLst>
              <a:ext uri="{FF2B5EF4-FFF2-40B4-BE49-F238E27FC236}">
                <a16:creationId xmlns:a16="http://schemas.microsoft.com/office/drawing/2014/main" id="{6F000A36-0FF0-296C-3040-D49EFD4099E3}"/>
              </a:ext>
            </a:extLst>
          </p:cNvPr>
          <p:cNvSpPr>
            <a:spLocks noGrp="1"/>
          </p:cNvSpPr>
          <p:nvPr>
            <p:ph type="body" sz="quarter" idx="42" hasCustomPrompt="1"/>
          </p:nvPr>
        </p:nvSpPr>
        <p:spPr>
          <a:xfrm>
            <a:off x="8304775" y="4652373"/>
            <a:ext cx="3247008" cy="1039887"/>
          </a:xfrm>
          <a:prstGeom prst="rect">
            <a:avLst/>
          </a:prstGeom>
        </p:spPr>
        <p:txBody>
          <a:bodyPr/>
          <a:lstStyle>
            <a:lvl1pPr marL="0" indent="0" algn="l">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5" name="Text Placeholder 19">
            <a:extLst>
              <a:ext uri="{FF2B5EF4-FFF2-40B4-BE49-F238E27FC236}">
                <a16:creationId xmlns:a16="http://schemas.microsoft.com/office/drawing/2014/main" id="{5CC37268-B537-872A-7B77-971DAC02D8AE}"/>
              </a:ext>
            </a:extLst>
          </p:cNvPr>
          <p:cNvSpPr>
            <a:spLocks noGrp="1"/>
          </p:cNvSpPr>
          <p:nvPr>
            <p:ph type="body" sz="quarter" idx="43" hasCustomPrompt="1"/>
          </p:nvPr>
        </p:nvSpPr>
        <p:spPr>
          <a:xfrm>
            <a:off x="8304775" y="2375006"/>
            <a:ext cx="3247008" cy="1039887"/>
          </a:xfrm>
          <a:prstGeom prst="rect">
            <a:avLst/>
          </a:prstGeom>
        </p:spPr>
        <p:txBody>
          <a:bodyPr/>
          <a:lstStyle>
            <a:lvl1pPr marL="0" indent="0" algn="l">
              <a:buFontTx/>
              <a:buNone/>
              <a:defRPr sz="1400">
                <a:solidFill>
                  <a:schemeClr val="bg1"/>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pic>
        <p:nvPicPr>
          <p:cNvPr id="6" name="Picture 5">
            <a:extLst>
              <a:ext uri="{FF2B5EF4-FFF2-40B4-BE49-F238E27FC236}">
                <a16:creationId xmlns:a16="http://schemas.microsoft.com/office/drawing/2014/main" id="{6BE1C0A5-5E8D-74EB-ED8D-F7E33D01797D}"/>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10" name="Text Box 18">
            <a:extLst>
              <a:ext uri="{FF2B5EF4-FFF2-40B4-BE49-F238E27FC236}">
                <a16:creationId xmlns:a16="http://schemas.microsoft.com/office/drawing/2014/main" id="{BC381D24-DEE1-4B95-7FF2-6A1A2DA57399}"/>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bg1"/>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7" name="Text Placeholder 5">
            <a:extLst>
              <a:ext uri="{FF2B5EF4-FFF2-40B4-BE49-F238E27FC236}">
                <a16:creationId xmlns:a16="http://schemas.microsoft.com/office/drawing/2014/main" id="{E9C9B7CB-E94A-14D7-5F91-7D0A30CA3E11}"/>
              </a:ext>
            </a:extLst>
          </p:cNvPr>
          <p:cNvSpPr>
            <a:spLocks noGrp="1"/>
          </p:cNvSpPr>
          <p:nvPr>
            <p:ph type="body" sz="quarter" idx="31"/>
          </p:nvPr>
        </p:nvSpPr>
        <p:spPr>
          <a:xfrm>
            <a:off x="788133" y="1369381"/>
            <a:ext cx="439737" cy="36576"/>
          </a:xfrm>
          <a:prstGeom prst="rect">
            <a:avLst/>
          </a:prstGeom>
          <a:solidFill>
            <a:schemeClr val="accent3"/>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08CA15AC-FC3D-7E5B-DD27-12578C3346B3}"/>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2986879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CFCED6CE-D852-21FB-92CA-54B877B4F362}"/>
              </a:ext>
            </a:extLst>
          </p:cNvPr>
          <p:cNvSpPr>
            <a:spLocks noGrp="1"/>
          </p:cNvSpPr>
          <p:nvPr>
            <p:ph type="body" sz="quarter" idx="14" hasCustomPrompt="1"/>
          </p:nvPr>
        </p:nvSpPr>
        <p:spPr>
          <a:xfrm>
            <a:off x="9279341" y="1271720"/>
            <a:ext cx="940396" cy="214313"/>
          </a:xfrm>
          <a:prstGeom prst="rect">
            <a:avLst/>
          </a:prstGeom>
        </p:spPr>
        <p:txBody>
          <a:bodyPr/>
          <a:lstStyle>
            <a:lvl1pPr marL="0" indent="0">
              <a:buNone/>
              <a:defRPr sz="12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2" name="Text Placeholder 12">
            <a:extLst>
              <a:ext uri="{FF2B5EF4-FFF2-40B4-BE49-F238E27FC236}">
                <a16:creationId xmlns:a16="http://schemas.microsoft.com/office/drawing/2014/main" id="{70B91541-DA27-B9BD-1D85-46447EFEBD4E}"/>
              </a:ext>
            </a:extLst>
          </p:cNvPr>
          <p:cNvSpPr>
            <a:spLocks noGrp="1"/>
          </p:cNvSpPr>
          <p:nvPr>
            <p:ph type="body" sz="quarter" idx="15" hasCustomPrompt="1"/>
          </p:nvPr>
        </p:nvSpPr>
        <p:spPr>
          <a:xfrm>
            <a:off x="10431132" y="1271720"/>
            <a:ext cx="1014413" cy="214313"/>
          </a:xfrm>
          <a:prstGeom prst="rect">
            <a:avLst/>
          </a:prstGeom>
        </p:spPr>
        <p:txBody>
          <a:bodyPr/>
          <a:lstStyle>
            <a:lvl1pPr marL="0" indent="0">
              <a:buNone/>
              <a:defRPr sz="12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7" name="Table Placeholder 6">
            <a:extLst>
              <a:ext uri="{FF2B5EF4-FFF2-40B4-BE49-F238E27FC236}">
                <a16:creationId xmlns:a16="http://schemas.microsoft.com/office/drawing/2014/main" id="{35078679-5650-2542-319D-D81A5122F114}"/>
              </a:ext>
            </a:extLst>
          </p:cNvPr>
          <p:cNvSpPr>
            <a:spLocks noGrp="1"/>
          </p:cNvSpPr>
          <p:nvPr>
            <p:ph type="tbl" sz="quarter" idx="17"/>
          </p:nvPr>
        </p:nvSpPr>
        <p:spPr>
          <a:xfrm>
            <a:off x="776289" y="1676400"/>
            <a:ext cx="10669587" cy="4197351"/>
          </a:xfrm>
          <a:prstGeom prst="rect">
            <a:avLst/>
          </a:prstGeom>
        </p:spPr>
        <p:txBody>
          <a:bodyPr/>
          <a:lstStyle>
            <a:lvl1pPr marL="0" indent="0" algn="ctr">
              <a:buNone/>
              <a:defRPr sz="1800">
                <a:latin typeface="Arial" panose="020B0604020202020204" pitchFamily="34" charset="0"/>
                <a:cs typeface="Arial" panose="020B0604020202020204" pitchFamily="34" charset="0"/>
              </a:defRPr>
            </a:lvl1pPr>
          </a:lstStyle>
          <a:p>
            <a:endParaRPr lang="en-US" dirty="0"/>
          </a:p>
        </p:txBody>
      </p:sp>
      <p:sp>
        <p:nvSpPr>
          <p:cNvPr id="13" name="Text Placeholder 23">
            <a:extLst>
              <a:ext uri="{FF2B5EF4-FFF2-40B4-BE49-F238E27FC236}">
                <a16:creationId xmlns:a16="http://schemas.microsoft.com/office/drawing/2014/main" id="{C1801840-DEFD-E407-2F0A-37FDD671C2C3}"/>
              </a:ext>
            </a:extLst>
          </p:cNvPr>
          <p:cNvSpPr>
            <a:spLocks noGrp="1"/>
          </p:cNvSpPr>
          <p:nvPr>
            <p:ph type="body" sz="quarter" idx="12" hasCustomPrompt="1"/>
          </p:nvPr>
        </p:nvSpPr>
        <p:spPr>
          <a:xfrm>
            <a:off x="769353" y="503702"/>
            <a:ext cx="8651740" cy="649367"/>
          </a:xfrm>
          <a:prstGeom prst="rect">
            <a:avLst/>
          </a:prstGeom>
        </p:spPr>
        <p:txBody>
          <a:bodyPr/>
          <a:lstStyle>
            <a:lvl1pPr marL="0" indent="0" algn="l">
              <a:buNone/>
              <a:defRPr sz="4800" b="0">
                <a:solidFill>
                  <a:schemeClr val="accent5"/>
                </a:solidFill>
              </a:defRPr>
            </a:lvl1pPr>
          </a:lstStyle>
          <a:p>
            <a:pPr lvl="0"/>
            <a:r>
              <a:rPr lang="en-US" dirty="0"/>
              <a:t>Table Concept</a:t>
            </a:r>
          </a:p>
        </p:txBody>
      </p:sp>
      <p:pic>
        <p:nvPicPr>
          <p:cNvPr id="14" name="Picture 13">
            <a:extLst>
              <a:ext uri="{FF2B5EF4-FFF2-40B4-BE49-F238E27FC236}">
                <a16:creationId xmlns:a16="http://schemas.microsoft.com/office/drawing/2014/main" id="{74665D4F-A964-6B55-A469-CC91FB22D195}"/>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5" name="Text Box 18">
            <a:extLst>
              <a:ext uri="{FF2B5EF4-FFF2-40B4-BE49-F238E27FC236}">
                <a16:creationId xmlns:a16="http://schemas.microsoft.com/office/drawing/2014/main" id="{89AA292C-40CA-B4FF-CDA4-3D4793953AEA}"/>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A0620C9B-55D4-0A1A-1676-270EA71908C8}"/>
              </a:ext>
            </a:extLst>
          </p:cNvPr>
          <p:cNvSpPr>
            <a:spLocks noGrp="1"/>
          </p:cNvSpPr>
          <p:nvPr>
            <p:ph type="body" sz="quarter" idx="31"/>
          </p:nvPr>
        </p:nvSpPr>
        <p:spPr>
          <a:xfrm>
            <a:off x="788133" y="136938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D08246AF-10D5-3924-D715-D5E6A5345D6B}"/>
              </a:ext>
            </a:extLst>
          </p:cNvPr>
          <p:cNvSpPr>
            <a:spLocks noGrp="1"/>
          </p:cNvSpPr>
          <p:nvPr>
            <p:ph type="body" sz="quarter" idx="21"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0433683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8" name="Text Placeholder 23">
            <a:extLst>
              <a:ext uri="{FF2B5EF4-FFF2-40B4-BE49-F238E27FC236}">
                <a16:creationId xmlns:a16="http://schemas.microsoft.com/office/drawing/2014/main" id="{813781E2-8288-75CB-5F9F-81789265A7C3}"/>
              </a:ext>
            </a:extLst>
          </p:cNvPr>
          <p:cNvSpPr>
            <a:spLocks noGrp="1"/>
          </p:cNvSpPr>
          <p:nvPr>
            <p:ph type="body" sz="quarter" idx="12" hasCustomPrompt="1"/>
          </p:nvPr>
        </p:nvSpPr>
        <p:spPr>
          <a:xfrm>
            <a:off x="769353" y="503702"/>
            <a:ext cx="8651740" cy="649367"/>
          </a:xfrm>
          <a:prstGeom prst="rect">
            <a:avLst/>
          </a:prstGeom>
        </p:spPr>
        <p:txBody>
          <a:bodyPr/>
          <a:lstStyle>
            <a:lvl1pPr marL="0" indent="0" algn="l">
              <a:buNone/>
              <a:defRPr sz="4800" b="0">
                <a:solidFill>
                  <a:schemeClr val="accent5"/>
                </a:solidFill>
              </a:defRPr>
            </a:lvl1pPr>
          </a:lstStyle>
          <a:p>
            <a:pPr lvl="0"/>
            <a:r>
              <a:rPr lang="en-US" dirty="0"/>
              <a:t>Table Concept</a:t>
            </a:r>
          </a:p>
        </p:txBody>
      </p:sp>
      <p:sp>
        <p:nvSpPr>
          <p:cNvPr id="13" name="Text Placeholder 12">
            <a:extLst>
              <a:ext uri="{FF2B5EF4-FFF2-40B4-BE49-F238E27FC236}">
                <a16:creationId xmlns:a16="http://schemas.microsoft.com/office/drawing/2014/main" id="{9FAF1396-B236-59EC-7265-34688CFDE934}"/>
              </a:ext>
            </a:extLst>
          </p:cNvPr>
          <p:cNvSpPr>
            <a:spLocks noGrp="1"/>
          </p:cNvSpPr>
          <p:nvPr>
            <p:ph type="body" sz="quarter" idx="19"/>
          </p:nvPr>
        </p:nvSpPr>
        <p:spPr>
          <a:xfrm>
            <a:off x="727076" y="1783654"/>
            <a:ext cx="5402263" cy="3983735"/>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Chart Placeholder 10">
            <a:extLst>
              <a:ext uri="{FF2B5EF4-FFF2-40B4-BE49-F238E27FC236}">
                <a16:creationId xmlns:a16="http://schemas.microsoft.com/office/drawing/2014/main" id="{DA608075-4B05-4A78-7ED1-0C29C1DA9DC1}"/>
              </a:ext>
            </a:extLst>
          </p:cNvPr>
          <p:cNvSpPr>
            <a:spLocks noGrp="1"/>
          </p:cNvSpPr>
          <p:nvPr>
            <p:ph type="chart" sz="quarter" idx="20"/>
          </p:nvPr>
        </p:nvSpPr>
        <p:spPr>
          <a:xfrm>
            <a:off x="6526214" y="1784350"/>
            <a:ext cx="4687887" cy="3983039"/>
          </a:xfrm>
          <a:prstGeom prst="rect">
            <a:avLst/>
          </a:prstGeom>
        </p:spPr>
        <p:txBody>
          <a:bodyPr/>
          <a:lstStyle>
            <a:lvl1pPr marL="0" indent="0" algn="ctr">
              <a:buNone/>
              <a:defRPr sz="1800">
                <a:latin typeface="Arial" panose="020B0604020202020204" pitchFamily="34" charset="0"/>
                <a:cs typeface="Arial" panose="020B0604020202020204" pitchFamily="34" charset="0"/>
              </a:defRPr>
            </a:lvl1pPr>
          </a:lstStyle>
          <a:p>
            <a:endParaRPr lang="en-US" dirty="0"/>
          </a:p>
        </p:txBody>
      </p:sp>
      <p:sp>
        <p:nvSpPr>
          <p:cNvPr id="12" name="Text Placeholder 12">
            <a:extLst>
              <a:ext uri="{FF2B5EF4-FFF2-40B4-BE49-F238E27FC236}">
                <a16:creationId xmlns:a16="http://schemas.microsoft.com/office/drawing/2014/main" id="{0C371CC1-B11B-9E37-B17A-B69C83E3BDD8}"/>
              </a:ext>
            </a:extLst>
          </p:cNvPr>
          <p:cNvSpPr>
            <a:spLocks noGrp="1"/>
          </p:cNvSpPr>
          <p:nvPr>
            <p:ph type="body" sz="quarter" idx="21" hasCustomPrompt="1"/>
          </p:nvPr>
        </p:nvSpPr>
        <p:spPr>
          <a:xfrm>
            <a:off x="9279341" y="1271720"/>
            <a:ext cx="940396" cy="214313"/>
          </a:xfrm>
          <a:prstGeom prst="rect">
            <a:avLst/>
          </a:prstGeom>
        </p:spPr>
        <p:txBody>
          <a:bodyPr/>
          <a:lstStyle>
            <a:lvl1pPr marL="0" indent="0">
              <a:buNone/>
              <a:defRPr sz="12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4" name="Text Placeholder 12">
            <a:extLst>
              <a:ext uri="{FF2B5EF4-FFF2-40B4-BE49-F238E27FC236}">
                <a16:creationId xmlns:a16="http://schemas.microsoft.com/office/drawing/2014/main" id="{ADBDDC1F-14DF-A708-94C1-D63EC90E9BE5}"/>
              </a:ext>
            </a:extLst>
          </p:cNvPr>
          <p:cNvSpPr>
            <a:spLocks noGrp="1"/>
          </p:cNvSpPr>
          <p:nvPr>
            <p:ph type="body" sz="quarter" idx="15" hasCustomPrompt="1"/>
          </p:nvPr>
        </p:nvSpPr>
        <p:spPr>
          <a:xfrm>
            <a:off x="10431132" y="1271720"/>
            <a:ext cx="1014413" cy="214313"/>
          </a:xfrm>
          <a:prstGeom prst="rect">
            <a:avLst/>
          </a:prstGeom>
        </p:spPr>
        <p:txBody>
          <a:bodyPr/>
          <a:lstStyle>
            <a:lvl1pPr marL="0" indent="0">
              <a:buNone/>
              <a:defRPr sz="12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427A6620-EE80-D668-F0C9-448EAB2B7E70}"/>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5" name="Text Box 18">
            <a:extLst>
              <a:ext uri="{FF2B5EF4-FFF2-40B4-BE49-F238E27FC236}">
                <a16:creationId xmlns:a16="http://schemas.microsoft.com/office/drawing/2014/main" id="{3858985B-5C5A-E6F1-36D1-2FB23263A3E9}"/>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421B8ECE-B2CE-5398-B52C-14C343901B7B}"/>
              </a:ext>
            </a:extLst>
          </p:cNvPr>
          <p:cNvSpPr>
            <a:spLocks noGrp="1"/>
          </p:cNvSpPr>
          <p:nvPr>
            <p:ph type="body" sz="quarter" idx="31"/>
          </p:nvPr>
        </p:nvSpPr>
        <p:spPr>
          <a:xfrm>
            <a:off x="833853" y="136938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664386FD-31C2-A340-75DF-057964B44274}"/>
              </a:ext>
            </a:extLst>
          </p:cNvPr>
          <p:cNvSpPr>
            <a:spLocks noGrp="1"/>
          </p:cNvSpPr>
          <p:nvPr>
            <p:ph type="body" sz="quarter" idx="32"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8858519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Line Charts &amp; Numbers Comparison">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7FA62755-E73F-4F69-921B-E1F3B8937485}"/>
              </a:ext>
            </a:extLst>
          </p:cNvPr>
          <p:cNvSpPr>
            <a:spLocks noGrp="1"/>
          </p:cNvSpPr>
          <p:nvPr>
            <p:ph type="chart" sz="quarter" idx="26"/>
          </p:nvPr>
        </p:nvSpPr>
        <p:spPr>
          <a:xfrm>
            <a:off x="4830054" y="2949576"/>
            <a:ext cx="6634871" cy="2925763"/>
          </a:xfrm>
          <a:prstGeom prst="rect">
            <a:avLst/>
          </a:prstGeom>
        </p:spPr>
        <p:txBody>
          <a:bodyPr/>
          <a:lstStyle>
            <a:lvl1pPr marL="0" indent="0">
              <a:buNone/>
              <a:defRPr/>
            </a:lvl1pPr>
          </a:lstStyle>
          <a:p>
            <a:endParaRPr lang="en-US" dirty="0"/>
          </a:p>
        </p:txBody>
      </p:sp>
      <p:sp>
        <p:nvSpPr>
          <p:cNvPr id="15" name="Rectangle 14">
            <a:extLst>
              <a:ext uri="{FF2B5EF4-FFF2-40B4-BE49-F238E27FC236}">
                <a16:creationId xmlns:a16="http://schemas.microsoft.com/office/drawing/2014/main" id="{D026F997-9D18-FC1D-3D31-7ACACF486176}"/>
              </a:ext>
            </a:extLst>
          </p:cNvPr>
          <p:cNvSpPr/>
          <p:nvPr userDrawn="1"/>
        </p:nvSpPr>
        <p:spPr>
          <a:xfrm rot="16200000">
            <a:off x="-1398096" y="1398096"/>
            <a:ext cx="6857999" cy="406180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Text Placeholder 21">
            <a:extLst>
              <a:ext uri="{FF2B5EF4-FFF2-40B4-BE49-F238E27FC236}">
                <a16:creationId xmlns:a16="http://schemas.microsoft.com/office/drawing/2014/main" id="{5300DD56-63DD-EE88-54E9-DE56DCA4F460}"/>
              </a:ext>
            </a:extLst>
          </p:cNvPr>
          <p:cNvSpPr>
            <a:spLocks noGrp="1"/>
          </p:cNvSpPr>
          <p:nvPr>
            <p:ph type="body" sz="quarter" idx="16" hasCustomPrompt="1"/>
          </p:nvPr>
        </p:nvSpPr>
        <p:spPr>
          <a:xfrm>
            <a:off x="4830056" y="1287737"/>
            <a:ext cx="1778001" cy="641735"/>
          </a:xfrm>
          <a:prstGeom prst="rect">
            <a:avLst/>
          </a:prstGeom>
        </p:spPr>
        <p:txBody>
          <a:bodyPr/>
          <a:lstStyle>
            <a:lvl1pPr marL="0" indent="0" algn="l">
              <a:buNone/>
              <a:defRPr sz="4800" b="1">
                <a:solidFill>
                  <a:schemeClr val="accent5">
                    <a:lumMod val="40000"/>
                    <a:lumOff val="60000"/>
                  </a:schemeClr>
                </a:solidFill>
                <a:latin typeface="Arial" panose="020B0604020202020204" pitchFamily="34" charset="0"/>
                <a:cs typeface="Arial" panose="020B0604020202020204" pitchFamily="34" charset="0"/>
              </a:defRPr>
            </a:lvl1pPr>
          </a:lstStyle>
          <a:p>
            <a:pPr lvl="0"/>
            <a:r>
              <a:rPr lang="en-US" dirty="0"/>
              <a:t>##</a:t>
            </a:r>
          </a:p>
        </p:txBody>
      </p:sp>
      <p:sp>
        <p:nvSpPr>
          <p:cNvPr id="37" name="Text Placeholder 37">
            <a:extLst>
              <a:ext uri="{FF2B5EF4-FFF2-40B4-BE49-F238E27FC236}">
                <a16:creationId xmlns:a16="http://schemas.microsoft.com/office/drawing/2014/main" id="{268893A1-5CBF-B566-7B4E-CE14E17EC712}"/>
              </a:ext>
            </a:extLst>
          </p:cNvPr>
          <p:cNvSpPr>
            <a:spLocks noGrp="1"/>
          </p:cNvSpPr>
          <p:nvPr>
            <p:ph type="body" sz="quarter" idx="18" hasCustomPrompt="1"/>
          </p:nvPr>
        </p:nvSpPr>
        <p:spPr>
          <a:xfrm>
            <a:off x="4830055" y="199030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1" name="Text Placeholder 21">
            <a:extLst>
              <a:ext uri="{FF2B5EF4-FFF2-40B4-BE49-F238E27FC236}">
                <a16:creationId xmlns:a16="http://schemas.microsoft.com/office/drawing/2014/main" id="{91081FC0-A2AA-694B-1829-78DECBD8E6A0}"/>
              </a:ext>
            </a:extLst>
          </p:cNvPr>
          <p:cNvSpPr>
            <a:spLocks noGrp="1"/>
          </p:cNvSpPr>
          <p:nvPr>
            <p:ph type="body" sz="quarter" idx="19" hasCustomPrompt="1"/>
          </p:nvPr>
        </p:nvSpPr>
        <p:spPr>
          <a:xfrm>
            <a:off x="7242749" y="1287737"/>
            <a:ext cx="1778001" cy="641735"/>
          </a:xfrm>
          <a:prstGeom prst="rect">
            <a:avLst/>
          </a:prstGeom>
        </p:spPr>
        <p:txBody>
          <a:bodyPr/>
          <a:lstStyle>
            <a:lvl1pPr marL="0" indent="0" algn="l">
              <a:buNone/>
              <a:defRPr sz="4800" b="1">
                <a:solidFill>
                  <a:schemeClr val="accent5"/>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37">
            <a:extLst>
              <a:ext uri="{FF2B5EF4-FFF2-40B4-BE49-F238E27FC236}">
                <a16:creationId xmlns:a16="http://schemas.microsoft.com/office/drawing/2014/main" id="{662CE0A5-8591-B8D4-BA6C-BD967152172A}"/>
              </a:ext>
            </a:extLst>
          </p:cNvPr>
          <p:cNvSpPr>
            <a:spLocks noGrp="1"/>
          </p:cNvSpPr>
          <p:nvPr>
            <p:ph type="body" sz="quarter" idx="21" hasCustomPrompt="1"/>
          </p:nvPr>
        </p:nvSpPr>
        <p:spPr>
          <a:xfrm>
            <a:off x="7242749" y="199030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7" name="Text Placeholder 21">
            <a:extLst>
              <a:ext uri="{FF2B5EF4-FFF2-40B4-BE49-F238E27FC236}">
                <a16:creationId xmlns:a16="http://schemas.microsoft.com/office/drawing/2014/main" id="{2D77E89E-2B77-2E27-6FAA-9FA3D5BFDDD2}"/>
              </a:ext>
            </a:extLst>
          </p:cNvPr>
          <p:cNvSpPr>
            <a:spLocks noGrp="1"/>
          </p:cNvSpPr>
          <p:nvPr>
            <p:ph type="body" sz="quarter" idx="22" hasCustomPrompt="1"/>
          </p:nvPr>
        </p:nvSpPr>
        <p:spPr>
          <a:xfrm>
            <a:off x="9655444" y="1287737"/>
            <a:ext cx="1778001" cy="641735"/>
          </a:xfrm>
          <a:prstGeom prst="rect">
            <a:avLst/>
          </a:prstGeom>
        </p:spPr>
        <p:txBody>
          <a:bodyPr/>
          <a:lstStyle>
            <a:lvl1pPr marL="0" indent="0" algn="l">
              <a:buNone/>
              <a:defRPr sz="48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49" name="Text Placeholder 37">
            <a:extLst>
              <a:ext uri="{FF2B5EF4-FFF2-40B4-BE49-F238E27FC236}">
                <a16:creationId xmlns:a16="http://schemas.microsoft.com/office/drawing/2014/main" id="{32A14CB0-F915-F97E-D7B1-B0B3A490D2A8}"/>
              </a:ext>
            </a:extLst>
          </p:cNvPr>
          <p:cNvSpPr>
            <a:spLocks noGrp="1"/>
          </p:cNvSpPr>
          <p:nvPr>
            <p:ph type="body" sz="quarter" idx="24" hasCustomPrompt="1"/>
          </p:nvPr>
        </p:nvSpPr>
        <p:spPr>
          <a:xfrm>
            <a:off x="9655443" y="199030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 name="Text Placeholder 19">
            <a:extLst>
              <a:ext uri="{FF2B5EF4-FFF2-40B4-BE49-F238E27FC236}">
                <a16:creationId xmlns:a16="http://schemas.microsoft.com/office/drawing/2014/main" id="{9E4AE578-649D-5EC2-B559-03F4200CE0EB}"/>
              </a:ext>
            </a:extLst>
          </p:cNvPr>
          <p:cNvSpPr>
            <a:spLocks noGrp="1"/>
          </p:cNvSpPr>
          <p:nvPr>
            <p:ph type="body" sz="quarter" idx="42" hasCustomPrompt="1"/>
          </p:nvPr>
        </p:nvSpPr>
        <p:spPr>
          <a:xfrm>
            <a:off x="4830054" y="2288921"/>
            <a:ext cx="1999009" cy="5266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6" name="Text Placeholder 19">
            <a:extLst>
              <a:ext uri="{FF2B5EF4-FFF2-40B4-BE49-F238E27FC236}">
                <a16:creationId xmlns:a16="http://schemas.microsoft.com/office/drawing/2014/main" id="{F9C71439-2D89-F43A-88F9-C059F204D295}"/>
              </a:ext>
            </a:extLst>
          </p:cNvPr>
          <p:cNvSpPr>
            <a:spLocks noGrp="1"/>
          </p:cNvSpPr>
          <p:nvPr>
            <p:ph type="body" sz="quarter" idx="43" hasCustomPrompt="1"/>
          </p:nvPr>
        </p:nvSpPr>
        <p:spPr>
          <a:xfrm>
            <a:off x="7241196" y="2288921"/>
            <a:ext cx="1999009" cy="5266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7" name="Text Placeholder 19">
            <a:extLst>
              <a:ext uri="{FF2B5EF4-FFF2-40B4-BE49-F238E27FC236}">
                <a16:creationId xmlns:a16="http://schemas.microsoft.com/office/drawing/2014/main" id="{34D48539-B2F8-7870-777B-6A7B41CBBC7D}"/>
              </a:ext>
            </a:extLst>
          </p:cNvPr>
          <p:cNvSpPr>
            <a:spLocks noGrp="1"/>
          </p:cNvSpPr>
          <p:nvPr>
            <p:ph type="body" sz="quarter" idx="44" hasCustomPrompt="1"/>
          </p:nvPr>
        </p:nvSpPr>
        <p:spPr>
          <a:xfrm>
            <a:off x="9662333" y="2288921"/>
            <a:ext cx="1999009" cy="5266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pic>
        <p:nvPicPr>
          <p:cNvPr id="10" name="Picture 9">
            <a:extLst>
              <a:ext uri="{FF2B5EF4-FFF2-40B4-BE49-F238E27FC236}">
                <a16:creationId xmlns:a16="http://schemas.microsoft.com/office/drawing/2014/main" id="{0F64C7B9-14F1-5BC7-C65F-8CCBEA550CBA}"/>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11" name="Text Box 18">
            <a:extLst>
              <a:ext uri="{FF2B5EF4-FFF2-40B4-BE49-F238E27FC236}">
                <a16:creationId xmlns:a16="http://schemas.microsoft.com/office/drawing/2014/main" id="{D3B5343A-C276-3877-E133-4BF785D65337}"/>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15">
            <a:extLst>
              <a:ext uri="{FF2B5EF4-FFF2-40B4-BE49-F238E27FC236}">
                <a16:creationId xmlns:a16="http://schemas.microsoft.com/office/drawing/2014/main" id="{F9B70260-3AD4-E883-28C9-C660F1BC790C}"/>
              </a:ext>
            </a:extLst>
          </p:cNvPr>
          <p:cNvSpPr>
            <a:spLocks noGrp="1"/>
          </p:cNvSpPr>
          <p:nvPr>
            <p:ph type="body" sz="quarter" idx="45"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
        <p:nvSpPr>
          <p:cNvPr id="8" name="Text Placeholder 23">
            <a:extLst>
              <a:ext uri="{FF2B5EF4-FFF2-40B4-BE49-F238E27FC236}">
                <a16:creationId xmlns:a16="http://schemas.microsoft.com/office/drawing/2014/main" id="{160A8F76-004D-7806-705F-74F2EA476259}"/>
              </a:ext>
            </a:extLst>
          </p:cNvPr>
          <p:cNvSpPr>
            <a:spLocks noGrp="1"/>
          </p:cNvSpPr>
          <p:nvPr>
            <p:ph type="body" sz="quarter" idx="12" hasCustomPrompt="1"/>
          </p:nvPr>
        </p:nvSpPr>
        <p:spPr>
          <a:xfrm>
            <a:off x="735889" y="1282501"/>
            <a:ext cx="3040983" cy="1404881"/>
          </a:xfrm>
          <a:prstGeom prst="rect">
            <a:avLst/>
          </a:prstGeom>
        </p:spPr>
        <p:txBody>
          <a:bodyPr/>
          <a:lstStyle>
            <a:lvl1pPr marL="0" indent="0" algn="l">
              <a:buNone/>
              <a:defRPr sz="4800" b="0">
                <a:solidFill>
                  <a:schemeClr val="bg1"/>
                </a:solidFill>
              </a:defRPr>
            </a:lvl1pPr>
          </a:lstStyle>
          <a:p>
            <a:pPr lvl="0"/>
            <a:r>
              <a:rPr lang="en-US" dirty="0"/>
              <a:t>Title</a:t>
            </a:r>
            <a:br>
              <a:rPr lang="en-US" dirty="0"/>
            </a:br>
            <a:r>
              <a:rPr lang="en-US" dirty="0"/>
              <a:t>Here</a:t>
            </a:r>
          </a:p>
        </p:txBody>
      </p:sp>
      <p:sp>
        <p:nvSpPr>
          <p:cNvPr id="9" name="Text Placeholder 5">
            <a:extLst>
              <a:ext uri="{FF2B5EF4-FFF2-40B4-BE49-F238E27FC236}">
                <a16:creationId xmlns:a16="http://schemas.microsoft.com/office/drawing/2014/main" id="{2058F6DF-C34B-CED4-E73F-A4395B10411E}"/>
              </a:ext>
            </a:extLst>
          </p:cNvPr>
          <p:cNvSpPr>
            <a:spLocks noGrp="1"/>
          </p:cNvSpPr>
          <p:nvPr>
            <p:ph type="body" sz="quarter" idx="31"/>
          </p:nvPr>
        </p:nvSpPr>
        <p:spPr>
          <a:xfrm>
            <a:off x="857873" y="2779031"/>
            <a:ext cx="439737" cy="36576"/>
          </a:xfrm>
          <a:prstGeom prst="rect">
            <a:avLst/>
          </a:prstGeom>
          <a:solidFill>
            <a:schemeClr val="bg1"/>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9173526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ine Charts &amp; Numbers Comparison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26F997-9D18-FC1D-3D31-7ACACF486176}"/>
              </a:ext>
            </a:extLst>
          </p:cNvPr>
          <p:cNvSpPr/>
          <p:nvPr userDrawn="1"/>
        </p:nvSpPr>
        <p:spPr>
          <a:xfrm rot="16200000">
            <a:off x="-1398096" y="1398096"/>
            <a:ext cx="6857999" cy="40618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Text Placeholder 21">
            <a:extLst>
              <a:ext uri="{FF2B5EF4-FFF2-40B4-BE49-F238E27FC236}">
                <a16:creationId xmlns:a16="http://schemas.microsoft.com/office/drawing/2014/main" id="{5300DD56-63DD-EE88-54E9-DE56DCA4F460}"/>
              </a:ext>
            </a:extLst>
          </p:cNvPr>
          <p:cNvSpPr>
            <a:spLocks noGrp="1"/>
          </p:cNvSpPr>
          <p:nvPr>
            <p:ph type="body" sz="quarter" idx="16" hasCustomPrompt="1"/>
          </p:nvPr>
        </p:nvSpPr>
        <p:spPr>
          <a:xfrm>
            <a:off x="4830056" y="1287737"/>
            <a:ext cx="1778001" cy="641735"/>
          </a:xfrm>
          <a:prstGeom prst="rect">
            <a:avLst/>
          </a:prstGeom>
        </p:spPr>
        <p:txBody>
          <a:bodyPr/>
          <a:lstStyle>
            <a:lvl1pPr marL="0" indent="0" algn="l">
              <a:buNone/>
              <a:defRPr sz="4800" b="1">
                <a:solidFill>
                  <a:schemeClr val="accent5">
                    <a:lumMod val="40000"/>
                    <a:lumOff val="60000"/>
                  </a:schemeClr>
                </a:solidFill>
                <a:latin typeface="Arial" panose="020B0604020202020204" pitchFamily="34" charset="0"/>
                <a:cs typeface="Arial" panose="020B0604020202020204" pitchFamily="34" charset="0"/>
              </a:defRPr>
            </a:lvl1pPr>
          </a:lstStyle>
          <a:p>
            <a:pPr lvl="0"/>
            <a:r>
              <a:rPr lang="en-US" dirty="0"/>
              <a:t>##</a:t>
            </a:r>
          </a:p>
        </p:txBody>
      </p:sp>
      <p:sp>
        <p:nvSpPr>
          <p:cNvPr id="37" name="Text Placeholder 37">
            <a:extLst>
              <a:ext uri="{FF2B5EF4-FFF2-40B4-BE49-F238E27FC236}">
                <a16:creationId xmlns:a16="http://schemas.microsoft.com/office/drawing/2014/main" id="{268893A1-5CBF-B566-7B4E-CE14E17EC712}"/>
              </a:ext>
            </a:extLst>
          </p:cNvPr>
          <p:cNvSpPr>
            <a:spLocks noGrp="1"/>
          </p:cNvSpPr>
          <p:nvPr>
            <p:ph type="body" sz="quarter" idx="18" hasCustomPrompt="1"/>
          </p:nvPr>
        </p:nvSpPr>
        <p:spPr>
          <a:xfrm>
            <a:off x="4830055" y="199030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1" name="Text Placeholder 21">
            <a:extLst>
              <a:ext uri="{FF2B5EF4-FFF2-40B4-BE49-F238E27FC236}">
                <a16:creationId xmlns:a16="http://schemas.microsoft.com/office/drawing/2014/main" id="{91081FC0-A2AA-694B-1829-78DECBD8E6A0}"/>
              </a:ext>
            </a:extLst>
          </p:cNvPr>
          <p:cNvSpPr>
            <a:spLocks noGrp="1"/>
          </p:cNvSpPr>
          <p:nvPr>
            <p:ph type="body" sz="quarter" idx="19" hasCustomPrompt="1"/>
          </p:nvPr>
        </p:nvSpPr>
        <p:spPr>
          <a:xfrm>
            <a:off x="7242749" y="1287737"/>
            <a:ext cx="1778001" cy="641735"/>
          </a:xfrm>
          <a:prstGeom prst="rect">
            <a:avLst/>
          </a:prstGeom>
        </p:spPr>
        <p:txBody>
          <a:bodyPr/>
          <a:lstStyle>
            <a:lvl1pPr marL="0" indent="0" algn="l">
              <a:buNone/>
              <a:defRPr sz="4800" b="1">
                <a:solidFill>
                  <a:schemeClr val="accent5"/>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37">
            <a:extLst>
              <a:ext uri="{FF2B5EF4-FFF2-40B4-BE49-F238E27FC236}">
                <a16:creationId xmlns:a16="http://schemas.microsoft.com/office/drawing/2014/main" id="{662CE0A5-8591-B8D4-BA6C-BD967152172A}"/>
              </a:ext>
            </a:extLst>
          </p:cNvPr>
          <p:cNvSpPr>
            <a:spLocks noGrp="1"/>
          </p:cNvSpPr>
          <p:nvPr>
            <p:ph type="body" sz="quarter" idx="21" hasCustomPrompt="1"/>
          </p:nvPr>
        </p:nvSpPr>
        <p:spPr>
          <a:xfrm>
            <a:off x="7242749" y="199030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7" name="Text Placeholder 21">
            <a:extLst>
              <a:ext uri="{FF2B5EF4-FFF2-40B4-BE49-F238E27FC236}">
                <a16:creationId xmlns:a16="http://schemas.microsoft.com/office/drawing/2014/main" id="{2D77E89E-2B77-2E27-6FAA-9FA3D5BFDDD2}"/>
              </a:ext>
            </a:extLst>
          </p:cNvPr>
          <p:cNvSpPr>
            <a:spLocks noGrp="1"/>
          </p:cNvSpPr>
          <p:nvPr>
            <p:ph type="body" sz="quarter" idx="22" hasCustomPrompt="1"/>
          </p:nvPr>
        </p:nvSpPr>
        <p:spPr>
          <a:xfrm>
            <a:off x="9655444" y="1287737"/>
            <a:ext cx="1778001" cy="641735"/>
          </a:xfrm>
          <a:prstGeom prst="rect">
            <a:avLst/>
          </a:prstGeom>
        </p:spPr>
        <p:txBody>
          <a:bodyPr/>
          <a:lstStyle>
            <a:lvl1pPr marL="0" indent="0" algn="l">
              <a:buNone/>
              <a:defRPr sz="4800" b="1">
                <a:solidFill>
                  <a:schemeClr val="bg2"/>
                </a:solidFill>
                <a:latin typeface="Arial" panose="020B0604020202020204" pitchFamily="34" charset="0"/>
                <a:cs typeface="Arial" panose="020B0604020202020204" pitchFamily="34" charset="0"/>
              </a:defRPr>
            </a:lvl1pPr>
          </a:lstStyle>
          <a:p>
            <a:pPr lvl="0"/>
            <a:r>
              <a:rPr lang="en-US" dirty="0"/>
              <a:t>##</a:t>
            </a:r>
          </a:p>
        </p:txBody>
      </p:sp>
      <p:sp>
        <p:nvSpPr>
          <p:cNvPr id="49" name="Text Placeholder 37">
            <a:extLst>
              <a:ext uri="{FF2B5EF4-FFF2-40B4-BE49-F238E27FC236}">
                <a16:creationId xmlns:a16="http://schemas.microsoft.com/office/drawing/2014/main" id="{32A14CB0-F915-F97E-D7B1-B0B3A490D2A8}"/>
              </a:ext>
            </a:extLst>
          </p:cNvPr>
          <p:cNvSpPr>
            <a:spLocks noGrp="1"/>
          </p:cNvSpPr>
          <p:nvPr>
            <p:ph type="body" sz="quarter" idx="24" hasCustomPrompt="1"/>
          </p:nvPr>
        </p:nvSpPr>
        <p:spPr>
          <a:xfrm>
            <a:off x="9655443" y="1990308"/>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 name="Text Placeholder 19">
            <a:extLst>
              <a:ext uri="{FF2B5EF4-FFF2-40B4-BE49-F238E27FC236}">
                <a16:creationId xmlns:a16="http://schemas.microsoft.com/office/drawing/2014/main" id="{2B74E2BC-EC7E-EDFB-6E07-B1E390C5C153}"/>
              </a:ext>
            </a:extLst>
          </p:cNvPr>
          <p:cNvSpPr>
            <a:spLocks noGrp="1"/>
          </p:cNvSpPr>
          <p:nvPr>
            <p:ph type="body" sz="quarter" idx="42" hasCustomPrompt="1"/>
          </p:nvPr>
        </p:nvSpPr>
        <p:spPr>
          <a:xfrm>
            <a:off x="4830055" y="2288921"/>
            <a:ext cx="2010584" cy="5266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6" name="Text Placeholder 19">
            <a:extLst>
              <a:ext uri="{FF2B5EF4-FFF2-40B4-BE49-F238E27FC236}">
                <a16:creationId xmlns:a16="http://schemas.microsoft.com/office/drawing/2014/main" id="{52DB0324-2702-6962-9C5D-3F792CC996C7}"/>
              </a:ext>
            </a:extLst>
          </p:cNvPr>
          <p:cNvSpPr>
            <a:spLocks noGrp="1"/>
          </p:cNvSpPr>
          <p:nvPr>
            <p:ph type="body" sz="quarter" idx="43" hasCustomPrompt="1"/>
          </p:nvPr>
        </p:nvSpPr>
        <p:spPr>
          <a:xfrm>
            <a:off x="7241195" y="2288921"/>
            <a:ext cx="2204332" cy="5266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7" name="Text Placeholder 19">
            <a:extLst>
              <a:ext uri="{FF2B5EF4-FFF2-40B4-BE49-F238E27FC236}">
                <a16:creationId xmlns:a16="http://schemas.microsoft.com/office/drawing/2014/main" id="{26CCBD06-D591-346B-0913-B76033CB7BFF}"/>
              </a:ext>
            </a:extLst>
          </p:cNvPr>
          <p:cNvSpPr>
            <a:spLocks noGrp="1"/>
          </p:cNvSpPr>
          <p:nvPr>
            <p:ph type="body" sz="quarter" idx="44" hasCustomPrompt="1"/>
          </p:nvPr>
        </p:nvSpPr>
        <p:spPr>
          <a:xfrm>
            <a:off x="9662332" y="2288921"/>
            <a:ext cx="1981029" cy="5266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8" name="Chart Placeholder 4">
            <a:extLst>
              <a:ext uri="{FF2B5EF4-FFF2-40B4-BE49-F238E27FC236}">
                <a16:creationId xmlns:a16="http://schemas.microsoft.com/office/drawing/2014/main" id="{B39C47F3-97B3-B626-16BE-050A6AEE3269}"/>
              </a:ext>
            </a:extLst>
          </p:cNvPr>
          <p:cNvSpPr>
            <a:spLocks noGrp="1"/>
          </p:cNvSpPr>
          <p:nvPr>
            <p:ph type="chart" sz="quarter" idx="26"/>
          </p:nvPr>
        </p:nvSpPr>
        <p:spPr>
          <a:xfrm>
            <a:off x="4830054" y="2949576"/>
            <a:ext cx="6634871" cy="2925763"/>
          </a:xfrm>
          <a:prstGeom prst="rect">
            <a:avLst/>
          </a:prstGeom>
        </p:spPr>
        <p:txBody>
          <a:bodyPr/>
          <a:lstStyle>
            <a:lvl1pPr marL="0" indent="0">
              <a:buNone/>
              <a:defRPr/>
            </a:lvl1pPr>
          </a:lstStyle>
          <a:p>
            <a:endParaRPr lang="en-US" dirty="0"/>
          </a:p>
        </p:txBody>
      </p:sp>
      <p:pic>
        <p:nvPicPr>
          <p:cNvPr id="12" name="Picture 11">
            <a:extLst>
              <a:ext uri="{FF2B5EF4-FFF2-40B4-BE49-F238E27FC236}">
                <a16:creationId xmlns:a16="http://schemas.microsoft.com/office/drawing/2014/main" id="{BD1AEBD4-E95C-77DD-A074-3EFEEA18A8EF}"/>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13" name="Text Box 18">
            <a:extLst>
              <a:ext uri="{FF2B5EF4-FFF2-40B4-BE49-F238E27FC236}">
                <a16:creationId xmlns:a16="http://schemas.microsoft.com/office/drawing/2014/main" id="{B0A941E7-8E81-738D-7405-7BD82623B135}"/>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sp>
        <p:nvSpPr>
          <p:cNvPr id="3" name="Text Placeholder 15">
            <a:extLst>
              <a:ext uri="{FF2B5EF4-FFF2-40B4-BE49-F238E27FC236}">
                <a16:creationId xmlns:a16="http://schemas.microsoft.com/office/drawing/2014/main" id="{2487FACF-DBA6-836B-A5B3-BA76FBA0CF55}"/>
              </a:ext>
            </a:extLst>
          </p:cNvPr>
          <p:cNvSpPr>
            <a:spLocks noGrp="1"/>
          </p:cNvSpPr>
          <p:nvPr>
            <p:ph type="body" sz="quarter" idx="45"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
        <p:nvSpPr>
          <p:cNvPr id="5" name="Text Placeholder 23">
            <a:extLst>
              <a:ext uri="{FF2B5EF4-FFF2-40B4-BE49-F238E27FC236}">
                <a16:creationId xmlns:a16="http://schemas.microsoft.com/office/drawing/2014/main" id="{530D1E1F-EC06-6F7F-028C-F2DCD26716C2}"/>
              </a:ext>
            </a:extLst>
          </p:cNvPr>
          <p:cNvSpPr>
            <a:spLocks noGrp="1"/>
          </p:cNvSpPr>
          <p:nvPr>
            <p:ph type="body" sz="quarter" idx="12" hasCustomPrompt="1"/>
          </p:nvPr>
        </p:nvSpPr>
        <p:spPr>
          <a:xfrm>
            <a:off x="735889" y="1282501"/>
            <a:ext cx="3040983" cy="1404881"/>
          </a:xfrm>
          <a:prstGeom prst="rect">
            <a:avLst/>
          </a:prstGeom>
        </p:spPr>
        <p:txBody>
          <a:bodyPr/>
          <a:lstStyle>
            <a:lvl1pPr marL="0" indent="0" algn="l">
              <a:buNone/>
              <a:defRPr sz="4800" b="0">
                <a:solidFill>
                  <a:schemeClr val="bg1"/>
                </a:solidFill>
              </a:defRPr>
            </a:lvl1pPr>
          </a:lstStyle>
          <a:p>
            <a:pPr lvl="0"/>
            <a:r>
              <a:rPr lang="en-US" dirty="0"/>
              <a:t>Title</a:t>
            </a:r>
            <a:br>
              <a:rPr lang="en-US" dirty="0"/>
            </a:br>
            <a:r>
              <a:rPr lang="en-US" dirty="0"/>
              <a:t>Here</a:t>
            </a:r>
          </a:p>
        </p:txBody>
      </p:sp>
      <p:sp>
        <p:nvSpPr>
          <p:cNvPr id="9" name="Text Placeholder 5">
            <a:extLst>
              <a:ext uri="{FF2B5EF4-FFF2-40B4-BE49-F238E27FC236}">
                <a16:creationId xmlns:a16="http://schemas.microsoft.com/office/drawing/2014/main" id="{393171B1-21B3-1E87-E285-AE078D100CBB}"/>
              </a:ext>
            </a:extLst>
          </p:cNvPr>
          <p:cNvSpPr>
            <a:spLocks noGrp="1"/>
          </p:cNvSpPr>
          <p:nvPr>
            <p:ph type="body" sz="quarter" idx="31"/>
          </p:nvPr>
        </p:nvSpPr>
        <p:spPr>
          <a:xfrm>
            <a:off x="857873" y="2779031"/>
            <a:ext cx="439737" cy="36576"/>
          </a:xfrm>
          <a:prstGeom prst="rect">
            <a:avLst/>
          </a:prstGeom>
          <a:solidFill>
            <a:schemeClr val="bg1"/>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2863411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ie Chart Slide 1">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0BBEB8-6F67-8D04-8CF4-AE6940A4C69D}"/>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a:extLst>
              <a:ext uri="{FF2B5EF4-FFF2-40B4-BE49-F238E27FC236}">
                <a16:creationId xmlns:a16="http://schemas.microsoft.com/office/drawing/2014/main" id="{AE2488F9-72F9-1D07-23F8-57754FA77EC8}"/>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2" name="Text Placeholder 19">
            <a:extLst>
              <a:ext uri="{FF2B5EF4-FFF2-40B4-BE49-F238E27FC236}">
                <a16:creationId xmlns:a16="http://schemas.microsoft.com/office/drawing/2014/main" id="{1E3E6610-1C70-02BA-F60B-5C6927A3AB9D}"/>
              </a:ext>
            </a:extLst>
          </p:cNvPr>
          <p:cNvSpPr>
            <a:spLocks noGrp="1"/>
          </p:cNvSpPr>
          <p:nvPr>
            <p:ph type="body" sz="quarter" idx="40" hasCustomPrompt="1"/>
          </p:nvPr>
        </p:nvSpPr>
        <p:spPr>
          <a:xfrm>
            <a:off x="1207116" y="2587261"/>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7"/>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22" name="Text Placeholder 20">
            <a:extLst>
              <a:ext uri="{FF2B5EF4-FFF2-40B4-BE49-F238E27FC236}">
                <a16:creationId xmlns:a16="http://schemas.microsoft.com/office/drawing/2014/main" id="{B7D6A792-0902-9B24-D6E4-1BF4F49F9416}"/>
              </a:ext>
            </a:extLst>
          </p:cNvPr>
          <p:cNvSpPr>
            <a:spLocks noGrp="1"/>
          </p:cNvSpPr>
          <p:nvPr>
            <p:ph type="body" sz="quarter" idx="13" hasCustomPrompt="1"/>
          </p:nvPr>
        </p:nvSpPr>
        <p:spPr>
          <a:xfrm>
            <a:off x="5070475" y="2587867"/>
            <a:ext cx="2603055" cy="43314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7" name="Text Placeholder 20">
            <a:extLst>
              <a:ext uri="{FF2B5EF4-FFF2-40B4-BE49-F238E27FC236}">
                <a16:creationId xmlns:a16="http://schemas.microsoft.com/office/drawing/2014/main" id="{BF471BCF-5B54-CFC2-BF90-4097A67E4143}"/>
              </a:ext>
            </a:extLst>
          </p:cNvPr>
          <p:cNvSpPr>
            <a:spLocks noGrp="1"/>
          </p:cNvSpPr>
          <p:nvPr>
            <p:ph type="body" sz="quarter" idx="14" hasCustomPrompt="1"/>
          </p:nvPr>
        </p:nvSpPr>
        <p:spPr>
          <a:xfrm>
            <a:off x="8032134" y="2587866"/>
            <a:ext cx="2603055" cy="43314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4"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4" name="Text Placeholder 5">
            <a:extLst>
              <a:ext uri="{FF2B5EF4-FFF2-40B4-BE49-F238E27FC236}">
                <a16:creationId xmlns:a16="http://schemas.microsoft.com/office/drawing/2014/main" id="{2AD1FC9C-D617-87A3-7B27-0E8EE22131B5}"/>
              </a:ext>
            </a:extLst>
          </p:cNvPr>
          <p:cNvSpPr>
            <a:spLocks noGrp="1"/>
          </p:cNvSpPr>
          <p:nvPr>
            <p:ph type="body" sz="quarter" idx="31"/>
          </p:nvPr>
        </p:nvSpPr>
        <p:spPr>
          <a:xfrm>
            <a:off x="5876730" y="2093483"/>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AE35B86D-BB60-F8B4-25A2-213F0BE166A8}"/>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350178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Points (Block) 3">
    <p:spTree>
      <p:nvGrpSpPr>
        <p:cNvPr id="1" name=""/>
        <p:cNvGrpSpPr/>
        <p:nvPr/>
      </p:nvGrpSpPr>
      <p:grpSpPr>
        <a:xfrm>
          <a:off x="0" y="0"/>
          <a:ext cx="0" cy="0"/>
          <a:chOff x="0" y="0"/>
          <a:chExt cx="0" cy="0"/>
        </a:xfrm>
      </p:grpSpPr>
      <p:sp>
        <p:nvSpPr>
          <p:cNvPr id="10" name="Text Placeholder 35">
            <a:extLst>
              <a:ext uri="{FF2B5EF4-FFF2-40B4-BE49-F238E27FC236}">
                <a16:creationId xmlns:a16="http://schemas.microsoft.com/office/drawing/2014/main" id="{CE07BDA1-6C67-D531-A5F7-BB57954B3964}"/>
              </a:ext>
            </a:extLst>
          </p:cNvPr>
          <p:cNvSpPr>
            <a:spLocks noGrp="1"/>
          </p:cNvSpPr>
          <p:nvPr>
            <p:ph type="body" sz="quarter" idx="29"/>
          </p:nvPr>
        </p:nvSpPr>
        <p:spPr>
          <a:xfrm>
            <a:off x="6144833" y="4079945"/>
            <a:ext cx="1947677" cy="1944676"/>
          </a:xfrm>
          <a:prstGeom prst="rect">
            <a:avLst/>
          </a:prstGeom>
          <a:solidFill>
            <a:schemeClr val="accent1"/>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8" name="Text Placeholder 35">
            <a:extLst>
              <a:ext uri="{FF2B5EF4-FFF2-40B4-BE49-F238E27FC236}">
                <a16:creationId xmlns:a16="http://schemas.microsoft.com/office/drawing/2014/main" id="{7F96E50A-59FE-9900-82DF-3D36AB3FE43A}"/>
              </a:ext>
            </a:extLst>
          </p:cNvPr>
          <p:cNvSpPr>
            <a:spLocks noGrp="1"/>
          </p:cNvSpPr>
          <p:nvPr>
            <p:ph type="body" sz="quarter" idx="28"/>
          </p:nvPr>
        </p:nvSpPr>
        <p:spPr>
          <a:xfrm>
            <a:off x="6144833" y="2048590"/>
            <a:ext cx="1947677" cy="1944676"/>
          </a:xfrm>
          <a:prstGeom prst="rect">
            <a:avLst/>
          </a:prstGeom>
          <a:solidFill>
            <a:srgbClr val="00AA44"/>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34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5" name="Text Placeholder 23">
            <a:extLst>
              <a:ext uri="{FF2B5EF4-FFF2-40B4-BE49-F238E27FC236}">
                <a16:creationId xmlns:a16="http://schemas.microsoft.com/office/drawing/2014/main" id="{3CA75625-3FDB-E374-509D-3EDFDFC95B02}"/>
              </a:ext>
            </a:extLst>
          </p:cNvPr>
          <p:cNvSpPr>
            <a:spLocks noGrp="1"/>
          </p:cNvSpPr>
          <p:nvPr>
            <p:ph type="body" sz="quarter" idx="12" hasCustomPrompt="1"/>
          </p:nvPr>
        </p:nvSpPr>
        <p:spPr>
          <a:xfrm>
            <a:off x="0" y="1167756"/>
            <a:ext cx="12192000" cy="753641"/>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5" name="Content Placeholder 3">
            <a:extLst>
              <a:ext uri="{FF2B5EF4-FFF2-40B4-BE49-F238E27FC236}">
                <a16:creationId xmlns:a16="http://schemas.microsoft.com/office/drawing/2014/main" id="{6AAB895E-7B02-7778-4E15-9C321EDE0329}"/>
              </a:ext>
            </a:extLst>
          </p:cNvPr>
          <p:cNvSpPr txBox="1">
            <a:spLocks/>
          </p:cNvSpPr>
          <p:nvPr/>
        </p:nvSpPr>
        <p:spPr>
          <a:xfrm>
            <a:off x="4126070" y="2044439"/>
            <a:ext cx="1936069" cy="1936070"/>
          </a:xfrm>
          <a:prstGeom prst="rect">
            <a:avLst/>
          </a:prstGeom>
          <a:solidFill>
            <a:schemeClr val="tx2"/>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cs typeface="Arial" panose="020B0604020202020204" pitchFamily="34" charset="0"/>
            </a:endParaRPr>
          </a:p>
        </p:txBody>
      </p:sp>
      <p:sp>
        <p:nvSpPr>
          <p:cNvPr id="27" name="Title 1">
            <a:extLst>
              <a:ext uri="{FF2B5EF4-FFF2-40B4-BE49-F238E27FC236}">
                <a16:creationId xmlns:a16="http://schemas.microsoft.com/office/drawing/2014/main" id="{CC753DEA-97D9-FCC1-9A25-468B771EB03E}"/>
              </a:ext>
            </a:extLst>
          </p:cNvPr>
          <p:cNvSpPr txBox="1">
            <a:spLocks/>
          </p:cNvSpPr>
          <p:nvPr userDrawn="1"/>
        </p:nvSpPr>
        <p:spPr>
          <a:xfrm>
            <a:off x="4126069" y="2044438"/>
            <a:ext cx="1936069" cy="193607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28" name="Title 1">
            <a:extLst>
              <a:ext uri="{FF2B5EF4-FFF2-40B4-BE49-F238E27FC236}">
                <a16:creationId xmlns:a16="http://schemas.microsoft.com/office/drawing/2014/main" id="{D12ADCE4-7B3A-22D0-300E-9E18913A4752}"/>
              </a:ext>
            </a:extLst>
          </p:cNvPr>
          <p:cNvSpPr txBox="1">
            <a:spLocks/>
          </p:cNvSpPr>
          <p:nvPr userDrawn="1"/>
        </p:nvSpPr>
        <p:spPr>
          <a:xfrm>
            <a:off x="6134207" y="2044439"/>
            <a:ext cx="1936070" cy="1910221"/>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29" name="Title 1">
            <a:extLst>
              <a:ext uri="{FF2B5EF4-FFF2-40B4-BE49-F238E27FC236}">
                <a16:creationId xmlns:a16="http://schemas.microsoft.com/office/drawing/2014/main" id="{13A422F3-AFDD-069F-D8D5-98B2884E662E}"/>
              </a:ext>
            </a:extLst>
          </p:cNvPr>
          <p:cNvSpPr txBox="1">
            <a:spLocks/>
          </p:cNvSpPr>
          <p:nvPr userDrawn="1"/>
        </p:nvSpPr>
        <p:spPr>
          <a:xfrm>
            <a:off x="6147639" y="4077764"/>
            <a:ext cx="1936070" cy="1955835"/>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30" name="Title 1">
            <a:extLst>
              <a:ext uri="{FF2B5EF4-FFF2-40B4-BE49-F238E27FC236}">
                <a16:creationId xmlns:a16="http://schemas.microsoft.com/office/drawing/2014/main" id="{49652EED-352E-3D57-C6AC-5B7FCAF87D31}"/>
              </a:ext>
            </a:extLst>
          </p:cNvPr>
          <p:cNvSpPr txBox="1">
            <a:spLocks/>
          </p:cNvSpPr>
          <p:nvPr userDrawn="1"/>
        </p:nvSpPr>
        <p:spPr>
          <a:xfrm>
            <a:off x="4126069" y="4077765"/>
            <a:ext cx="1936069" cy="1936070"/>
          </a:xfrm>
          <a:prstGeom prst="rect">
            <a:avLst/>
          </a:prstGeom>
        </p:spPr>
        <p:txBody>
          <a:bodyPr anchor="ctr"/>
          <a:lstStyle>
            <a:lvl1pPr algn="ctr" defTabSz="914400" rtl="0" eaLnBrk="1" latinLnBrk="0" hangingPunct="1">
              <a:lnSpc>
                <a:spcPct val="90000"/>
              </a:lnSpc>
              <a:spcBef>
                <a:spcPct val="0"/>
              </a:spcBef>
              <a:buNone/>
              <a:defRPr lang="en-US" sz="2800" b="1" kern="1200">
                <a:solidFill>
                  <a:schemeClr val="bg1"/>
                </a:solidFill>
                <a:latin typeface="+mj-lt"/>
                <a:ea typeface="+mj-ea"/>
                <a:cs typeface="+mj-cs"/>
              </a:defRPr>
            </a:lvl1pPr>
          </a:lstStyle>
          <a:p>
            <a:endParaRPr lang="en-US" sz="1800" b="0" dirty="0">
              <a:solidFill>
                <a:schemeClr val="bg1"/>
              </a:solidFill>
            </a:endParaRPr>
          </a:p>
        </p:txBody>
      </p:sp>
      <p:sp>
        <p:nvSpPr>
          <p:cNvPr id="36" name="Text Placeholder 35">
            <a:extLst>
              <a:ext uri="{FF2B5EF4-FFF2-40B4-BE49-F238E27FC236}">
                <a16:creationId xmlns:a16="http://schemas.microsoft.com/office/drawing/2014/main" id="{0FF7F12A-4ECF-38E5-C007-225A1EA834D5}"/>
              </a:ext>
            </a:extLst>
          </p:cNvPr>
          <p:cNvSpPr>
            <a:spLocks noGrp="1"/>
          </p:cNvSpPr>
          <p:nvPr userDrawn="1">
            <p:ph type="body" sz="quarter" idx="15"/>
          </p:nvPr>
        </p:nvSpPr>
        <p:spPr>
          <a:xfrm>
            <a:off x="4125649" y="2044700"/>
            <a:ext cx="1936750" cy="1935163"/>
          </a:xfrm>
          <a:prstGeom prst="rect">
            <a:avLst/>
          </a:prstGeom>
        </p:spPr>
        <p:txBody>
          <a:bodyPr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pic>
        <p:nvPicPr>
          <p:cNvPr id="41" name="Picture 40">
            <a:extLst>
              <a:ext uri="{FF2B5EF4-FFF2-40B4-BE49-F238E27FC236}">
                <a16:creationId xmlns:a16="http://schemas.microsoft.com/office/drawing/2014/main" id="{11D8AF49-318C-EA38-F821-C311DF505A6A}"/>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7" name="Text Placeholder 35">
            <a:extLst>
              <a:ext uri="{FF2B5EF4-FFF2-40B4-BE49-F238E27FC236}">
                <a16:creationId xmlns:a16="http://schemas.microsoft.com/office/drawing/2014/main" id="{740B3B79-24F3-649B-2A6B-A365B0548DCF}"/>
              </a:ext>
            </a:extLst>
          </p:cNvPr>
          <p:cNvSpPr>
            <a:spLocks noGrp="1"/>
          </p:cNvSpPr>
          <p:nvPr userDrawn="1">
            <p:ph type="body" sz="quarter" idx="27"/>
          </p:nvPr>
        </p:nvSpPr>
        <p:spPr>
          <a:xfrm>
            <a:off x="4109617" y="2048590"/>
            <a:ext cx="1947677" cy="1944676"/>
          </a:xfrm>
          <a:prstGeom prst="rect">
            <a:avLst/>
          </a:prstGeom>
          <a:solidFill>
            <a:srgbClr val="87C700"/>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1" name="Text Placeholder 35">
            <a:extLst>
              <a:ext uri="{FF2B5EF4-FFF2-40B4-BE49-F238E27FC236}">
                <a16:creationId xmlns:a16="http://schemas.microsoft.com/office/drawing/2014/main" id="{D295E785-F11E-889F-AE63-8200EFF5CDD9}"/>
              </a:ext>
            </a:extLst>
          </p:cNvPr>
          <p:cNvSpPr>
            <a:spLocks noGrp="1"/>
          </p:cNvSpPr>
          <p:nvPr>
            <p:ph type="body" sz="quarter" idx="30"/>
          </p:nvPr>
        </p:nvSpPr>
        <p:spPr>
          <a:xfrm>
            <a:off x="4109617" y="4079945"/>
            <a:ext cx="1947677" cy="1944676"/>
          </a:xfrm>
          <a:prstGeom prst="rect">
            <a:avLst/>
          </a:prstGeom>
          <a:solidFill>
            <a:srgbClr val="009E96"/>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 name="Text Placeholder 5">
            <a:extLst>
              <a:ext uri="{FF2B5EF4-FFF2-40B4-BE49-F238E27FC236}">
                <a16:creationId xmlns:a16="http://schemas.microsoft.com/office/drawing/2014/main" id="{AC3374FC-E9A8-A240-1DC3-03966062082B}"/>
              </a:ext>
            </a:extLst>
          </p:cNvPr>
          <p:cNvSpPr>
            <a:spLocks noGrp="1"/>
          </p:cNvSpPr>
          <p:nvPr>
            <p:ph type="body" sz="quarter" idx="31"/>
          </p:nvPr>
        </p:nvSpPr>
        <p:spPr>
          <a:xfrm>
            <a:off x="5878629" y="1030777"/>
            <a:ext cx="439737" cy="36576"/>
          </a:xfrm>
          <a:prstGeom prst="rect">
            <a:avLst/>
          </a:prstGeom>
          <a:solidFill>
            <a:srgbClr val="00AA4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511521DA-6AF0-E2B6-E8E7-64D2B5182778}"/>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2468888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ie Chart Slide 2">
    <p:bg>
      <p:bgPr>
        <a:solidFill>
          <a:srgbClr val="FFC02D"/>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FF4CC1-BC64-2802-041A-48BEAEEFB97D}"/>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a:extLst>
              <a:ext uri="{FF2B5EF4-FFF2-40B4-BE49-F238E27FC236}">
                <a16:creationId xmlns:a16="http://schemas.microsoft.com/office/drawing/2014/main" id="{F0C13C6A-BAAA-B3FC-9880-95B502591A22}"/>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2" name="Text Placeholder 19">
            <a:extLst>
              <a:ext uri="{FF2B5EF4-FFF2-40B4-BE49-F238E27FC236}">
                <a16:creationId xmlns:a16="http://schemas.microsoft.com/office/drawing/2014/main" id="{1E3E6610-1C70-02BA-F60B-5C6927A3AB9D}"/>
              </a:ext>
            </a:extLst>
          </p:cNvPr>
          <p:cNvSpPr>
            <a:spLocks noGrp="1"/>
          </p:cNvSpPr>
          <p:nvPr>
            <p:ph type="body" sz="quarter" idx="40" hasCustomPrompt="1"/>
          </p:nvPr>
        </p:nvSpPr>
        <p:spPr>
          <a:xfrm>
            <a:off x="1207116" y="2587261"/>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7"/>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22" name="Text Placeholder 20">
            <a:extLst>
              <a:ext uri="{FF2B5EF4-FFF2-40B4-BE49-F238E27FC236}">
                <a16:creationId xmlns:a16="http://schemas.microsoft.com/office/drawing/2014/main" id="{B7D6A792-0902-9B24-D6E4-1BF4F49F9416}"/>
              </a:ext>
            </a:extLst>
          </p:cNvPr>
          <p:cNvSpPr>
            <a:spLocks noGrp="1"/>
          </p:cNvSpPr>
          <p:nvPr>
            <p:ph type="body" sz="quarter" idx="13" hasCustomPrompt="1"/>
          </p:nvPr>
        </p:nvSpPr>
        <p:spPr>
          <a:xfrm>
            <a:off x="5070475" y="2587867"/>
            <a:ext cx="2603055" cy="43314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7" name="Text Placeholder 20">
            <a:extLst>
              <a:ext uri="{FF2B5EF4-FFF2-40B4-BE49-F238E27FC236}">
                <a16:creationId xmlns:a16="http://schemas.microsoft.com/office/drawing/2014/main" id="{BF471BCF-5B54-CFC2-BF90-4097A67E4143}"/>
              </a:ext>
            </a:extLst>
          </p:cNvPr>
          <p:cNvSpPr>
            <a:spLocks noGrp="1"/>
          </p:cNvSpPr>
          <p:nvPr>
            <p:ph type="body" sz="quarter" idx="14" hasCustomPrompt="1"/>
          </p:nvPr>
        </p:nvSpPr>
        <p:spPr>
          <a:xfrm>
            <a:off x="8032134" y="2587866"/>
            <a:ext cx="2603055" cy="43314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4"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4" name="Text Placeholder 5">
            <a:extLst>
              <a:ext uri="{FF2B5EF4-FFF2-40B4-BE49-F238E27FC236}">
                <a16:creationId xmlns:a16="http://schemas.microsoft.com/office/drawing/2014/main" id="{E6DD482C-D975-525E-30BA-9F1EDBC55EEA}"/>
              </a:ext>
            </a:extLst>
          </p:cNvPr>
          <p:cNvSpPr>
            <a:spLocks noGrp="1"/>
          </p:cNvSpPr>
          <p:nvPr>
            <p:ph type="body" sz="quarter" idx="31"/>
          </p:nvPr>
        </p:nvSpPr>
        <p:spPr>
          <a:xfrm>
            <a:off x="5876730" y="2093483"/>
            <a:ext cx="439737" cy="36576"/>
          </a:xfrm>
          <a:prstGeom prst="rect">
            <a:avLst/>
          </a:prstGeom>
          <a:solidFill>
            <a:srgbClr val="FFC02D"/>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66CE3FC8-7405-F7FF-2AA7-7707C7BFA8AD}"/>
              </a:ext>
            </a:extLst>
          </p:cNvPr>
          <p:cNvSpPr>
            <a:spLocks noGrp="1"/>
          </p:cNvSpPr>
          <p:nvPr>
            <p:ph type="body" sz="quarter" idx="32"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4027629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ie Chart Slide 3">
    <p:bg>
      <p:bgPr>
        <a:solidFill>
          <a:srgbClr val="87235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1AA9C3-C556-8DC4-48A4-DBF10ACAA923}"/>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 name="Picture 12">
            <a:extLst>
              <a:ext uri="{FF2B5EF4-FFF2-40B4-BE49-F238E27FC236}">
                <a16:creationId xmlns:a16="http://schemas.microsoft.com/office/drawing/2014/main" id="{557D68F5-8B85-A4E3-B7DD-1A5F28D2E695}"/>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2" name="Text Placeholder 19">
            <a:extLst>
              <a:ext uri="{FF2B5EF4-FFF2-40B4-BE49-F238E27FC236}">
                <a16:creationId xmlns:a16="http://schemas.microsoft.com/office/drawing/2014/main" id="{1E3E6610-1C70-02BA-F60B-5C6927A3AB9D}"/>
              </a:ext>
            </a:extLst>
          </p:cNvPr>
          <p:cNvSpPr>
            <a:spLocks noGrp="1"/>
          </p:cNvSpPr>
          <p:nvPr>
            <p:ph type="body" sz="quarter" idx="40" hasCustomPrompt="1"/>
          </p:nvPr>
        </p:nvSpPr>
        <p:spPr>
          <a:xfrm>
            <a:off x="1207116" y="2587261"/>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7"/>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22" name="Text Placeholder 20">
            <a:extLst>
              <a:ext uri="{FF2B5EF4-FFF2-40B4-BE49-F238E27FC236}">
                <a16:creationId xmlns:a16="http://schemas.microsoft.com/office/drawing/2014/main" id="{B7D6A792-0902-9B24-D6E4-1BF4F49F9416}"/>
              </a:ext>
            </a:extLst>
          </p:cNvPr>
          <p:cNvSpPr>
            <a:spLocks noGrp="1"/>
          </p:cNvSpPr>
          <p:nvPr>
            <p:ph type="body" sz="quarter" idx="13" hasCustomPrompt="1"/>
          </p:nvPr>
        </p:nvSpPr>
        <p:spPr>
          <a:xfrm>
            <a:off x="5070475" y="2587867"/>
            <a:ext cx="2603055" cy="43314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7" name="Text Placeholder 20">
            <a:extLst>
              <a:ext uri="{FF2B5EF4-FFF2-40B4-BE49-F238E27FC236}">
                <a16:creationId xmlns:a16="http://schemas.microsoft.com/office/drawing/2014/main" id="{BF471BCF-5B54-CFC2-BF90-4097A67E4143}"/>
              </a:ext>
            </a:extLst>
          </p:cNvPr>
          <p:cNvSpPr>
            <a:spLocks noGrp="1"/>
          </p:cNvSpPr>
          <p:nvPr>
            <p:ph type="body" sz="quarter" idx="14" hasCustomPrompt="1"/>
          </p:nvPr>
        </p:nvSpPr>
        <p:spPr>
          <a:xfrm>
            <a:off x="8032134" y="2587866"/>
            <a:ext cx="2603055" cy="43314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4"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4" name="Text Placeholder 5">
            <a:extLst>
              <a:ext uri="{FF2B5EF4-FFF2-40B4-BE49-F238E27FC236}">
                <a16:creationId xmlns:a16="http://schemas.microsoft.com/office/drawing/2014/main" id="{8AF27090-89F0-A45C-2B58-7A1EACCB44A9}"/>
              </a:ext>
            </a:extLst>
          </p:cNvPr>
          <p:cNvSpPr>
            <a:spLocks noGrp="1"/>
          </p:cNvSpPr>
          <p:nvPr>
            <p:ph type="body" sz="quarter" idx="31"/>
          </p:nvPr>
        </p:nvSpPr>
        <p:spPr>
          <a:xfrm>
            <a:off x="5876730" y="2093483"/>
            <a:ext cx="439737" cy="36576"/>
          </a:xfrm>
          <a:prstGeom prst="rect">
            <a:avLst/>
          </a:prstGeom>
          <a:solidFill>
            <a:srgbClr val="87235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5254E9D6-AA33-8FC7-43EB-58495366901F}"/>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5495899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ie Chart Slide 4">
    <p:bg>
      <p:bgPr>
        <a:solidFill>
          <a:srgbClr val="F2603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689A14-6936-31A2-9D50-0C42BE7973E6}"/>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a:extLst>
              <a:ext uri="{FF2B5EF4-FFF2-40B4-BE49-F238E27FC236}">
                <a16:creationId xmlns:a16="http://schemas.microsoft.com/office/drawing/2014/main" id="{BC3BBE7F-3BB7-AA9B-1E79-352E9A890C01}"/>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2" name="Text Placeholder 19">
            <a:extLst>
              <a:ext uri="{FF2B5EF4-FFF2-40B4-BE49-F238E27FC236}">
                <a16:creationId xmlns:a16="http://schemas.microsoft.com/office/drawing/2014/main" id="{1E3E6610-1C70-02BA-F60B-5C6927A3AB9D}"/>
              </a:ext>
            </a:extLst>
          </p:cNvPr>
          <p:cNvSpPr>
            <a:spLocks noGrp="1"/>
          </p:cNvSpPr>
          <p:nvPr>
            <p:ph type="body" sz="quarter" idx="40" hasCustomPrompt="1"/>
          </p:nvPr>
        </p:nvSpPr>
        <p:spPr>
          <a:xfrm>
            <a:off x="1207116" y="2587261"/>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7"/>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22" name="Text Placeholder 20">
            <a:extLst>
              <a:ext uri="{FF2B5EF4-FFF2-40B4-BE49-F238E27FC236}">
                <a16:creationId xmlns:a16="http://schemas.microsoft.com/office/drawing/2014/main" id="{B7D6A792-0902-9B24-D6E4-1BF4F49F9416}"/>
              </a:ext>
            </a:extLst>
          </p:cNvPr>
          <p:cNvSpPr>
            <a:spLocks noGrp="1"/>
          </p:cNvSpPr>
          <p:nvPr>
            <p:ph type="body" sz="quarter" idx="13" hasCustomPrompt="1"/>
          </p:nvPr>
        </p:nvSpPr>
        <p:spPr>
          <a:xfrm>
            <a:off x="5070475" y="2587867"/>
            <a:ext cx="2603055" cy="43314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7" name="Text Placeholder 20">
            <a:extLst>
              <a:ext uri="{FF2B5EF4-FFF2-40B4-BE49-F238E27FC236}">
                <a16:creationId xmlns:a16="http://schemas.microsoft.com/office/drawing/2014/main" id="{BF471BCF-5B54-CFC2-BF90-4097A67E4143}"/>
              </a:ext>
            </a:extLst>
          </p:cNvPr>
          <p:cNvSpPr>
            <a:spLocks noGrp="1"/>
          </p:cNvSpPr>
          <p:nvPr>
            <p:ph type="body" sz="quarter" idx="14" hasCustomPrompt="1"/>
          </p:nvPr>
        </p:nvSpPr>
        <p:spPr>
          <a:xfrm>
            <a:off x="8032134" y="2587866"/>
            <a:ext cx="2603055" cy="43314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4"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4" name="Text Placeholder 5">
            <a:extLst>
              <a:ext uri="{FF2B5EF4-FFF2-40B4-BE49-F238E27FC236}">
                <a16:creationId xmlns:a16="http://schemas.microsoft.com/office/drawing/2014/main" id="{496A2CE1-68E3-514C-0DC5-DDC7973A2EEA}"/>
              </a:ext>
            </a:extLst>
          </p:cNvPr>
          <p:cNvSpPr>
            <a:spLocks noGrp="1"/>
          </p:cNvSpPr>
          <p:nvPr>
            <p:ph type="body" sz="quarter" idx="31"/>
          </p:nvPr>
        </p:nvSpPr>
        <p:spPr>
          <a:xfrm>
            <a:off x="5876730" y="2093483"/>
            <a:ext cx="439737" cy="36576"/>
          </a:xfrm>
          <a:prstGeom prst="rect">
            <a:avLst/>
          </a:prstGeom>
          <a:solidFill>
            <a:srgbClr val="F26030"/>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399EB8CC-09DB-751E-4411-FDF65FAA8A89}"/>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42005961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ie Chart Slide 5">
    <p:bg>
      <p:bgPr>
        <a:solidFill>
          <a:srgbClr val="00AA4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1E5B5B-8BC9-FD91-C214-E7B0B74BAA5E}"/>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a:extLst>
              <a:ext uri="{FF2B5EF4-FFF2-40B4-BE49-F238E27FC236}">
                <a16:creationId xmlns:a16="http://schemas.microsoft.com/office/drawing/2014/main" id="{D594DA2F-D375-4104-3228-C4F62E9AFDF7}"/>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2" name="Text Placeholder 19">
            <a:extLst>
              <a:ext uri="{FF2B5EF4-FFF2-40B4-BE49-F238E27FC236}">
                <a16:creationId xmlns:a16="http://schemas.microsoft.com/office/drawing/2014/main" id="{1E3E6610-1C70-02BA-F60B-5C6927A3AB9D}"/>
              </a:ext>
            </a:extLst>
          </p:cNvPr>
          <p:cNvSpPr>
            <a:spLocks noGrp="1"/>
          </p:cNvSpPr>
          <p:nvPr>
            <p:ph type="body" sz="quarter" idx="40" hasCustomPrompt="1"/>
          </p:nvPr>
        </p:nvSpPr>
        <p:spPr>
          <a:xfrm>
            <a:off x="1207116" y="2587261"/>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7"/>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22" name="Text Placeholder 20">
            <a:extLst>
              <a:ext uri="{FF2B5EF4-FFF2-40B4-BE49-F238E27FC236}">
                <a16:creationId xmlns:a16="http://schemas.microsoft.com/office/drawing/2014/main" id="{B7D6A792-0902-9B24-D6E4-1BF4F49F9416}"/>
              </a:ext>
            </a:extLst>
          </p:cNvPr>
          <p:cNvSpPr>
            <a:spLocks noGrp="1"/>
          </p:cNvSpPr>
          <p:nvPr>
            <p:ph type="body" sz="quarter" idx="13" hasCustomPrompt="1"/>
          </p:nvPr>
        </p:nvSpPr>
        <p:spPr>
          <a:xfrm>
            <a:off x="5070475" y="2587867"/>
            <a:ext cx="2603055" cy="43314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7" name="Text Placeholder 20">
            <a:extLst>
              <a:ext uri="{FF2B5EF4-FFF2-40B4-BE49-F238E27FC236}">
                <a16:creationId xmlns:a16="http://schemas.microsoft.com/office/drawing/2014/main" id="{BF471BCF-5B54-CFC2-BF90-4097A67E4143}"/>
              </a:ext>
            </a:extLst>
          </p:cNvPr>
          <p:cNvSpPr>
            <a:spLocks noGrp="1"/>
          </p:cNvSpPr>
          <p:nvPr>
            <p:ph type="body" sz="quarter" idx="14" hasCustomPrompt="1"/>
          </p:nvPr>
        </p:nvSpPr>
        <p:spPr>
          <a:xfrm>
            <a:off x="8032134" y="2587866"/>
            <a:ext cx="2603055" cy="43314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4"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4" name="Text Placeholder 5">
            <a:extLst>
              <a:ext uri="{FF2B5EF4-FFF2-40B4-BE49-F238E27FC236}">
                <a16:creationId xmlns:a16="http://schemas.microsoft.com/office/drawing/2014/main" id="{6408F58D-470E-AE2E-B772-6A48F2A8D99B}"/>
              </a:ext>
            </a:extLst>
          </p:cNvPr>
          <p:cNvSpPr>
            <a:spLocks noGrp="1"/>
          </p:cNvSpPr>
          <p:nvPr>
            <p:ph type="body" sz="quarter" idx="31"/>
          </p:nvPr>
        </p:nvSpPr>
        <p:spPr>
          <a:xfrm>
            <a:off x="5876730" y="2093483"/>
            <a:ext cx="439737" cy="36576"/>
          </a:xfrm>
          <a:prstGeom prst="rect">
            <a:avLst/>
          </a:prstGeom>
          <a:solidFill>
            <a:srgbClr val="00AA4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1153B6B6-C73C-DC02-19D3-123BEB3F5516}"/>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7068017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ie Chart Slide 6">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D5FE9A-E0E5-3C9C-5572-8C50DC9937CD}"/>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a:extLst>
              <a:ext uri="{FF2B5EF4-FFF2-40B4-BE49-F238E27FC236}">
                <a16:creationId xmlns:a16="http://schemas.microsoft.com/office/drawing/2014/main" id="{78B5B811-18F6-1F1B-3314-9FCDDA9E4E6E}"/>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7"/>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22" name="Text Placeholder 20">
            <a:extLst>
              <a:ext uri="{FF2B5EF4-FFF2-40B4-BE49-F238E27FC236}">
                <a16:creationId xmlns:a16="http://schemas.microsoft.com/office/drawing/2014/main" id="{B7D6A792-0902-9B24-D6E4-1BF4F49F9416}"/>
              </a:ext>
            </a:extLst>
          </p:cNvPr>
          <p:cNvSpPr>
            <a:spLocks noGrp="1"/>
          </p:cNvSpPr>
          <p:nvPr>
            <p:ph type="body" sz="quarter" idx="13" hasCustomPrompt="1"/>
          </p:nvPr>
        </p:nvSpPr>
        <p:spPr>
          <a:xfrm>
            <a:off x="5070030" y="2587865"/>
            <a:ext cx="2603500" cy="292579"/>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7" name="Text Placeholder 20">
            <a:extLst>
              <a:ext uri="{FF2B5EF4-FFF2-40B4-BE49-F238E27FC236}">
                <a16:creationId xmlns:a16="http://schemas.microsoft.com/office/drawing/2014/main" id="{BF471BCF-5B54-CFC2-BF90-4097A67E4143}"/>
              </a:ext>
            </a:extLst>
          </p:cNvPr>
          <p:cNvSpPr>
            <a:spLocks noGrp="1"/>
          </p:cNvSpPr>
          <p:nvPr>
            <p:ph type="body" sz="quarter" idx="14" hasCustomPrompt="1"/>
          </p:nvPr>
        </p:nvSpPr>
        <p:spPr>
          <a:xfrm>
            <a:off x="8028187" y="2587865"/>
            <a:ext cx="2603500" cy="292579"/>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4"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2" name="Text Placeholder 19">
            <a:extLst>
              <a:ext uri="{FF2B5EF4-FFF2-40B4-BE49-F238E27FC236}">
                <a16:creationId xmlns:a16="http://schemas.microsoft.com/office/drawing/2014/main" id="{248812B5-535C-9368-4935-15D4E9EC2350}"/>
              </a:ext>
            </a:extLst>
          </p:cNvPr>
          <p:cNvSpPr>
            <a:spLocks noGrp="1"/>
          </p:cNvSpPr>
          <p:nvPr>
            <p:ph type="body" sz="quarter" idx="40" hasCustomPrompt="1"/>
          </p:nvPr>
        </p:nvSpPr>
        <p:spPr>
          <a:xfrm>
            <a:off x="1207116" y="2587261"/>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4" name="Text Placeholder 5">
            <a:extLst>
              <a:ext uri="{FF2B5EF4-FFF2-40B4-BE49-F238E27FC236}">
                <a16:creationId xmlns:a16="http://schemas.microsoft.com/office/drawing/2014/main" id="{E6B7DDB1-B19F-4291-D4CF-BEF6861C0676}"/>
              </a:ext>
            </a:extLst>
          </p:cNvPr>
          <p:cNvSpPr>
            <a:spLocks noGrp="1"/>
          </p:cNvSpPr>
          <p:nvPr>
            <p:ph type="body" sz="quarter" idx="31"/>
          </p:nvPr>
        </p:nvSpPr>
        <p:spPr>
          <a:xfrm>
            <a:off x="5876730" y="2093483"/>
            <a:ext cx="439737" cy="36576"/>
          </a:xfrm>
          <a:prstGeom prst="rect">
            <a:avLst/>
          </a:prstGeom>
          <a:solidFill>
            <a:schemeClr val="bg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923F5839-85B1-62DD-12D1-70582BCF4BBF}"/>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5186375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ie Chart Slide 7">
    <p:bg>
      <p:bgPr>
        <a:solidFill>
          <a:schemeClr val="accent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A9E758-01C4-A1B6-FBEA-3A34966740F8}"/>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 name="Picture 12">
            <a:extLst>
              <a:ext uri="{FF2B5EF4-FFF2-40B4-BE49-F238E27FC236}">
                <a16:creationId xmlns:a16="http://schemas.microsoft.com/office/drawing/2014/main" id="{73B231CA-882E-3676-E6B2-D10600ED2549}"/>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7"/>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4" y="3021013"/>
            <a:ext cx="2603500" cy="2762251"/>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189" indent="0">
              <a:buNone/>
              <a:defRPr sz="1400">
                <a:latin typeface="Arial" panose="020B0604020202020204" pitchFamily="34" charset="0"/>
                <a:cs typeface="Arial" panose="020B0604020202020204" pitchFamily="34" charset="0"/>
              </a:defRPr>
            </a:lvl2pPr>
            <a:lvl3pPr marL="914377" indent="0">
              <a:buNone/>
              <a:defRPr sz="1200">
                <a:latin typeface="Arial" panose="020B0604020202020204" pitchFamily="34" charset="0"/>
                <a:cs typeface="Arial" panose="020B0604020202020204" pitchFamily="34" charset="0"/>
              </a:defRPr>
            </a:lvl3pPr>
            <a:lvl4pPr marL="1371566" indent="0">
              <a:buNone/>
              <a:defRPr sz="1200">
                <a:latin typeface="Arial" panose="020B0604020202020204" pitchFamily="34" charset="0"/>
                <a:cs typeface="Arial" panose="020B0604020202020204" pitchFamily="34" charset="0"/>
              </a:defRPr>
            </a:lvl4pPr>
            <a:lvl5pPr marL="1828754"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6" name="Text Placeholder 20">
            <a:extLst>
              <a:ext uri="{FF2B5EF4-FFF2-40B4-BE49-F238E27FC236}">
                <a16:creationId xmlns:a16="http://schemas.microsoft.com/office/drawing/2014/main" id="{72387925-4CA0-2E09-64AE-AA1971D350FF}"/>
              </a:ext>
            </a:extLst>
          </p:cNvPr>
          <p:cNvSpPr>
            <a:spLocks noGrp="1"/>
          </p:cNvSpPr>
          <p:nvPr>
            <p:ph type="body" sz="quarter" idx="13" hasCustomPrompt="1"/>
          </p:nvPr>
        </p:nvSpPr>
        <p:spPr>
          <a:xfrm>
            <a:off x="5070030" y="2587865"/>
            <a:ext cx="2603500" cy="292579"/>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9" name="Text Placeholder 20">
            <a:extLst>
              <a:ext uri="{FF2B5EF4-FFF2-40B4-BE49-F238E27FC236}">
                <a16:creationId xmlns:a16="http://schemas.microsoft.com/office/drawing/2014/main" id="{4744DDEF-6F86-AA1B-D679-061E99F4F598}"/>
              </a:ext>
            </a:extLst>
          </p:cNvPr>
          <p:cNvSpPr>
            <a:spLocks noGrp="1"/>
          </p:cNvSpPr>
          <p:nvPr>
            <p:ph type="body" sz="quarter" idx="14" hasCustomPrompt="1"/>
          </p:nvPr>
        </p:nvSpPr>
        <p:spPr>
          <a:xfrm>
            <a:off x="8028187" y="2587865"/>
            <a:ext cx="2603500" cy="292579"/>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10" name="Text Placeholder 19">
            <a:extLst>
              <a:ext uri="{FF2B5EF4-FFF2-40B4-BE49-F238E27FC236}">
                <a16:creationId xmlns:a16="http://schemas.microsoft.com/office/drawing/2014/main" id="{9208C16C-BA0A-B93F-AEEB-C12F2EBB7902}"/>
              </a:ext>
            </a:extLst>
          </p:cNvPr>
          <p:cNvSpPr>
            <a:spLocks noGrp="1"/>
          </p:cNvSpPr>
          <p:nvPr>
            <p:ph type="body" sz="quarter" idx="40" hasCustomPrompt="1"/>
          </p:nvPr>
        </p:nvSpPr>
        <p:spPr>
          <a:xfrm>
            <a:off x="1207116" y="2587261"/>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2" name="Text Placeholder 5">
            <a:extLst>
              <a:ext uri="{FF2B5EF4-FFF2-40B4-BE49-F238E27FC236}">
                <a16:creationId xmlns:a16="http://schemas.microsoft.com/office/drawing/2014/main" id="{B05A1865-5895-0865-9350-B970C25D480D}"/>
              </a:ext>
            </a:extLst>
          </p:cNvPr>
          <p:cNvSpPr>
            <a:spLocks noGrp="1"/>
          </p:cNvSpPr>
          <p:nvPr>
            <p:ph type="body" sz="quarter" idx="31"/>
          </p:nvPr>
        </p:nvSpPr>
        <p:spPr>
          <a:xfrm>
            <a:off x="5876730" y="2093483"/>
            <a:ext cx="439737" cy="36576"/>
          </a:xfrm>
          <a:prstGeom prst="rect">
            <a:avLst/>
          </a:prstGeom>
          <a:solidFill>
            <a:schemeClr val="accent5"/>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B613C4A2-A70D-DDD3-6BF7-DBE355A673AC}"/>
              </a:ext>
            </a:extLst>
          </p:cNvPr>
          <p:cNvSpPr>
            <a:spLocks noGrp="1"/>
          </p:cNvSpPr>
          <p:nvPr>
            <p:ph type="body" sz="quarter" idx="21"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3983346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ree Number Comparison (Filled)">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258C5A-691F-BE35-4688-5B04A3D83021}"/>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a:extLst>
              <a:ext uri="{FF2B5EF4-FFF2-40B4-BE49-F238E27FC236}">
                <a16:creationId xmlns:a16="http://schemas.microsoft.com/office/drawing/2014/main" id="{F3F28CBF-F033-6055-07DE-2DB1D6E590D8}"/>
              </a:ext>
            </a:extLst>
          </p:cNvPr>
          <p:cNvPicPr>
            <a:picLocks noChangeAspect="1"/>
          </p:cNvPicPr>
          <p:nvPr userDrawn="1"/>
        </p:nvPicPr>
        <p:blipFill>
          <a:blip r:embed="rId2"/>
          <a:stretch>
            <a:fillRect/>
          </a:stretch>
        </p:blipFill>
        <p:spPr>
          <a:xfrm>
            <a:off x="403614" y="6311420"/>
            <a:ext cx="1566007" cy="278945"/>
          </a:xfrm>
          <a:prstGeom prst="rect">
            <a:avLst/>
          </a:prstGeom>
        </p:spPr>
      </p:pic>
      <p:pic>
        <p:nvPicPr>
          <p:cNvPr id="12" name="Graphic 11">
            <a:extLst>
              <a:ext uri="{FF2B5EF4-FFF2-40B4-BE49-F238E27FC236}">
                <a16:creationId xmlns:a16="http://schemas.microsoft.com/office/drawing/2014/main" id="{64FD7809-D59E-D1DF-3781-89C46C443BCA}"/>
              </a:ext>
            </a:extLst>
          </p:cNvPr>
          <p:cNvPicPr>
            <a:picLocks noChangeAspect="1"/>
          </p:cNvPicPr>
          <p:nvPr userDrawn="1"/>
        </p:nvPicPr>
        <p:blipFill>
          <a:blip r:embed="rId3"/>
          <a:stretch>
            <a:fillRect/>
          </a:stretch>
        </p:blipFill>
        <p:spPr>
          <a:xfrm>
            <a:off x="2604923" y="2761985"/>
            <a:ext cx="499495" cy="499495"/>
          </a:xfrm>
          <a:prstGeom prst="rect">
            <a:avLst/>
          </a:prstGeom>
        </p:spPr>
      </p:pic>
      <p:pic>
        <p:nvPicPr>
          <p:cNvPr id="13" name="Graphic 12">
            <a:extLst>
              <a:ext uri="{FF2B5EF4-FFF2-40B4-BE49-F238E27FC236}">
                <a16:creationId xmlns:a16="http://schemas.microsoft.com/office/drawing/2014/main" id="{1AE650ED-4AB7-0F60-8FAA-16881C739B35}"/>
              </a:ext>
            </a:extLst>
          </p:cNvPr>
          <p:cNvPicPr>
            <a:picLocks noChangeAspect="1"/>
          </p:cNvPicPr>
          <p:nvPr userDrawn="1"/>
        </p:nvPicPr>
        <p:blipFill>
          <a:blip r:embed="rId4"/>
          <a:stretch>
            <a:fillRect/>
          </a:stretch>
        </p:blipFill>
        <p:spPr>
          <a:xfrm>
            <a:off x="5846253" y="2761985"/>
            <a:ext cx="499495" cy="499495"/>
          </a:xfrm>
          <a:prstGeom prst="rect">
            <a:avLst/>
          </a:prstGeom>
        </p:spPr>
      </p:pic>
      <p:pic>
        <p:nvPicPr>
          <p:cNvPr id="14" name="Graphic 13">
            <a:extLst>
              <a:ext uri="{FF2B5EF4-FFF2-40B4-BE49-F238E27FC236}">
                <a16:creationId xmlns:a16="http://schemas.microsoft.com/office/drawing/2014/main" id="{AC6B5A68-F4BC-90B3-8959-4F91ACCDBAED}"/>
              </a:ext>
            </a:extLst>
          </p:cNvPr>
          <p:cNvPicPr>
            <a:picLocks noChangeAspect="1"/>
          </p:cNvPicPr>
          <p:nvPr userDrawn="1"/>
        </p:nvPicPr>
        <p:blipFill>
          <a:blip r:embed="rId5"/>
          <a:stretch>
            <a:fillRect/>
          </a:stretch>
        </p:blipFill>
        <p:spPr>
          <a:xfrm>
            <a:off x="9087583" y="2761985"/>
            <a:ext cx="499495" cy="499495"/>
          </a:xfrm>
          <a:prstGeom prst="rect">
            <a:avLst/>
          </a:prstGeom>
        </p:spPr>
      </p:pic>
      <p:sp>
        <p:nvSpPr>
          <p:cNvPr id="22" name="Text Placeholder 21">
            <a:extLst>
              <a:ext uri="{FF2B5EF4-FFF2-40B4-BE49-F238E27FC236}">
                <a16:creationId xmlns:a16="http://schemas.microsoft.com/office/drawing/2014/main" id="{99A8657E-178F-0D5F-50A3-12A5EC8C998D}"/>
              </a:ext>
            </a:extLst>
          </p:cNvPr>
          <p:cNvSpPr>
            <a:spLocks noGrp="1"/>
          </p:cNvSpPr>
          <p:nvPr>
            <p:ph type="body" sz="quarter" idx="10" hasCustomPrompt="1"/>
          </p:nvPr>
        </p:nvSpPr>
        <p:spPr>
          <a:xfrm>
            <a:off x="1832898" y="3284873"/>
            <a:ext cx="2043543" cy="972763"/>
          </a:xfrm>
          <a:prstGeom prst="rect">
            <a:avLst/>
          </a:prstGeom>
        </p:spPr>
        <p:txBody>
          <a:bodyPr/>
          <a:lstStyle>
            <a:lvl1pPr marL="0" indent="0" algn="ctr">
              <a:buNone/>
              <a:defRPr sz="72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21">
            <a:extLst>
              <a:ext uri="{FF2B5EF4-FFF2-40B4-BE49-F238E27FC236}">
                <a16:creationId xmlns:a16="http://schemas.microsoft.com/office/drawing/2014/main" id="{42A9D86B-2C4F-633F-233E-4576E3785107}"/>
              </a:ext>
            </a:extLst>
          </p:cNvPr>
          <p:cNvSpPr>
            <a:spLocks noGrp="1"/>
          </p:cNvSpPr>
          <p:nvPr>
            <p:ph type="body" sz="quarter" idx="13" hasCustomPrompt="1"/>
          </p:nvPr>
        </p:nvSpPr>
        <p:spPr>
          <a:xfrm>
            <a:off x="2063399" y="1417023"/>
            <a:ext cx="8065196" cy="743012"/>
          </a:xfrm>
          <a:prstGeom prst="rect">
            <a:avLst/>
          </a:prstGeom>
        </p:spPr>
        <p:txBody>
          <a:bodyPr/>
          <a:lstStyle>
            <a:lvl1pPr marL="0" indent="0" algn="ctr">
              <a:buNone/>
              <a:defRPr sz="4800" b="0">
                <a:solidFill>
                  <a:schemeClr val="accent5"/>
                </a:solidFill>
                <a:latin typeface="+mj-lt"/>
                <a:cs typeface="Arial" panose="020B0604020202020204" pitchFamily="34" charset="0"/>
              </a:defRPr>
            </a:lvl1pPr>
          </a:lstStyle>
          <a:p>
            <a:pPr lvl="0"/>
            <a:r>
              <a:rPr lang="en-US" dirty="0"/>
              <a:t>Title Placeholder</a:t>
            </a:r>
          </a:p>
        </p:txBody>
      </p:sp>
      <p:sp>
        <p:nvSpPr>
          <p:cNvPr id="39" name="Text Placeholder 37">
            <a:extLst>
              <a:ext uri="{FF2B5EF4-FFF2-40B4-BE49-F238E27FC236}">
                <a16:creationId xmlns:a16="http://schemas.microsoft.com/office/drawing/2014/main" id="{FC971E60-9EAB-EC38-5DF0-CC4F447B67A5}"/>
              </a:ext>
            </a:extLst>
          </p:cNvPr>
          <p:cNvSpPr>
            <a:spLocks noGrp="1"/>
          </p:cNvSpPr>
          <p:nvPr>
            <p:ph type="body" sz="quarter" idx="15" hasCustomPrompt="1"/>
          </p:nvPr>
        </p:nvSpPr>
        <p:spPr>
          <a:xfrm>
            <a:off x="1832898" y="4307456"/>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Support</a:t>
            </a:r>
          </a:p>
        </p:txBody>
      </p:sp>
      <p:sp>
        <p:nvSpPr>
          <p:cNvPr id="40" name="Text Placeholder 21">
            <a:extLst>
              <a:ext uri="{FF2B5EF4-FFF2-40B4-BE49-F238E27FC236}">
                <a16:creationId xmlns:a16="http://schemas.microsoft.com/office/drawing/2014/main" id="{FA1CC246-B5F4-CB92-A7F5-D8247B530EF2}"/>
              </a:ext>
            </a:extLst>
          </p:cNvPr>
          <p:cNvSpPr>
            <a:spLocks noGrp="1"/>
          </p:cNvSpPr>
          <p:nvPr>
            <p:ph type="body" sz="quarter" idx="16" hasCustomPrompt="1"/>
          </p:nvPr>
        </p:nvSpPr>
        <p:spPr>
          <a:xfrm>
            <a:off x="5074006" y="3296216"/>
            <a:ext cx="2043543" cy="972763"/>
          </a:xfrm>
          <a:prstGeom prst="rect">
            <a:avLst/>
          </a:prstGeom>
        </p:spPr>
        <p:txBody>
          <a:bodyPr/>
          <a:lstStyle>
            <a:lvl1pPr marL="0" indent="0" algn="ctr">
              <a:buNone/>
              <a:defRPr sz="72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42" name="Text Placeholder 37">
            <a:extLst>
              <a:ext uri="{FF2B5EF4-FFF2-40B4-BE49-F238E27FC236}">
                <a16:creationId xmlns:a16="http://schemas.microsoft.com/office/drawing/2014/main" id="{9F4F6FC0-2CAA-BC1F-9EC6-731C28C9D7F8}"/>
              </a:ext>
            </a:extLst>
          </p:cNvPr>
          <p:cNvSpPr>
            <a:spLocks noGrp="1"/>
          </p:cNvSpPr>
          <p:nvPr>
            <p:ph type="body" sz="quarter" idx="18" hasCustomPrompt="1"/>
          </p:nvPr>
        </p:nvSpPr>
        <p:spPr>
          <a:xfrm>
            <a:off x="5074005" y="4318799"/>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3" name="Text Placeholder 21">
            <a:extLst>
              <a:ext uri="{FF2B5EF4-FFF2-40B4-BE49-F238E27FC236}">
                <a16:creationId xmlns:a16="http://schemas.microsoft.com/office/drawing/2014/main" id="{BE4CF021-F897-EEAB-A915-EADD644CD4B9}"/>
              </a:ext>
            </a:extLst>
          </p:cNvPr>
          <p:cNvSpPr>
            <a:spLocks noGrp="1"/>
          </p:cNvSpPr>
          <p:nvPr>
            <p:ph type="body" sz="quarter" idx="19" hasCustomPrompt="1"/>
          </p:nvPr>
        </p:nvSpPr>
        <p:spPr>
          <a:xfrm>
            <a:off x="8315562" y="3296216"/>
            <a:ext cx="2043543" cy="972763"/>
          </a:xfrm>
          <a:prstGeom prst="rect">
            <a:avLst/>
          </a:prstGeom>
        </p:spPr>
        <p:txBody>
          <a:bodyPr/>
          <a:lstStyle>
            <a:lvl1pPr marL="0" indent="0" algn="ctr">
              <a:buNone/>
              <a:defRPr sz="72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45" name="Text Placeholder 37">
            <a:extLst>
              <a:ext uri="{FF2B5EF4-FFF2-40B4-BE49-F238E27FC236}">
                <a16:creationId xmlns:a16="http://schemas.microsoft.com/office/drawing/2014/main" id="{8B4CCD7A-A957-61ED-1225-547873811F16}"/>
              </a:ext>
            </a:extLst>
          </p:cNvPr>
          <p:cNvSpPr>
            <a:spLocks noGrp="1"/>
          </p:cNvSpPr>
          <p:nvPr>
            <p:ph type="body" sz="quarter" idx="21" hasCustomPrompt="1"/>
          </p:nvPr>
        </p:nvSpPr>
        <p:spPr>
          <a:xfrm>
            <a:off x="8315561" y="4318799"/>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err="1"/>
              <a:t>Wordpress</a:t>
            </a:r>
            <a:endParaRPr lang="en-US" dirty="0"/>
          </a:p>
        </p:txBody>
      </p:sp>
      <p:sp>
        <p:nvSpPr>
          <p:cNvPr id="2" name="Text Placeholder 19">
            <a:extLst>
              <a:ext uri="{FF2B5EF4-FFF2-40B4-BE49-F238E27FC236}">
                <a16:creationId xmlns:a16="http://schemas.microsoft.com/office/drawing/2014/main" id="{A3D16883-7BCD-6FB1-38D6-7735A22E0001}"/>
              </a:ext>
            </a:extLst>
          </p:cNvPr>
          <p:cNvSpPr>
            <a:spLocks noGrp="1"/>
          </p:cNvSpPr>
          <p:nvPr>
            <p:ph type="body" sz="quarter" idx="42" hasCustomPrompt="1"/>
          </p:nvPr>
        </p:nvSpPr>
        <p:spPr>
          <a:xfrm>
            <a:off x="1832896" y="4616566"/>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3" name="Text Placeholder 19">
            <a:extLst>
              <a:ext uri="{FF2B5EF4-FFF2-40B4-BE49-F238E27FC236}">
                <a16:creationId xmlns:a16="http://schemas.microsoft.com/office/drawing/2014/main" id="{9C5706D2-C92A-C82D-13A6-63F728B90404}"/>
              </a:ext>
            </a:extLst>
          </p:cNvPr>
          <p:cNvSpPr>
            <a:spLocks noGrp="1"/>
          </p:cNvSpPr>
          <p:nvPr>
            <p:ph type="body" sz="quarter" idx="43" hasCustomPrompt="1"/>
          </p:nvPr>
        </p:nvSpPr>
        <p:spPr>
          <a:xfrm>
            <a:off x="5074003" y="4620931"/>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5" name="Text Placeholder 19">
            <a:extLst>
              <a:ext uri="{FF2B5EF4-FFF2-40B4-BE49-F238E27FC236}">
                <a16:creationId xmlns:a16="http://schemas.microsoft.com/office/drawing/2014/main" id="{B3ACF92C-8690-3F2D-942A-1064485264E2}"/>
              </a:ext>
            </a:extLst>
          </p:cNvPr>
          <p:cNvSpPr>
            <a:spLocks noGrp="1"/>
          </p:cNvSpPr>
          <p:nvPr>
            <p:ph type="body" sz="quarter" idx="44" hasCustomPrompt="1"/>
          </p:nvPr>
        </p:nvSpPr>
        <p:spPr>
          <a:xfrm>
            <a:off x="8315110" y="4617411"/>
            <a:ext cx="2043543"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6" name="Text Placeholder 5">
            <a:extLst>
              <a:ext uri="{FF2B5EF4-FFF2-40B4-BE49-F238E27FC236}">
                <a16:creationId xmlns:a16="http://schemas.microsoft.com/office/drawing/2014/main" id="{0082AE9C-0F35-115E-D3EF-2511CF6EEAB9}"/>
              </a:ext>
            </a:extLst>
          </p:cNvPr>
          <p:cNvSpPr>
            <a:spLocks noGrp="1"/>
          </p:cNvSpPr>
          <p:nvPr>
            <p:ph type="body" sz="quarter" idx="31"/>
          </p:nvPr>
        </p:nvSpPr>
        <p:spPr>
          <a:xfrm>
            <a:off x="5876730" y="224893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41D0272B-B7C3-01C2-EEE8-D0874CA7512F}"/>
              </a:ext>
            </a:extLst>
          </p:cNvPr>
          <p:cNvSpPr>
            <a:spLocks noGrp="1"/>
          </p:cNvSpPr>
          <p:nvPr>
            <p:ph type="body" sz="quarter" idx="45"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6612563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ree Number Comparison">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1050F9-0343-667F-9795-6086E4247827}"/>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Picture 17">
            <a:extLst>
              <a:ext uri="{FF2B5EF4-FFF2-40B4-BE49-F238E27FC236}">
                <a16:creationId xmlns:a16="http://schemas.microsoft.com/office/drawing/2014/main" id="{C3F4AA97-0584-20B0-1FB9-A36C326CC1BF}"/>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22" name="Text Placeholder 21">
            <a:extLst>
              <a:ext uri="{FF2B5EF4-FFF2-40B4-BE49-F238E27FC236}">
                <a16:creationId xmlns:a16="http://schemas.microsoft.com/office/drawing/2014/main" id="{99A8657E-178F-0D5F-50A3-12A5EC8C998D}"/>
              </a:ext>
            </a:extLst>
          </p:cNvPr>
          <p:cNvSpPr>
            <a:spLocks noGrp="1"/>
          </p:cNvSpPr>
          <p:nvPr>
            <p:ph type="body" sz="quarter" idx="10" hasCustomPrompt="1"/>
          </p:nvPr>
        </p:nvSpPr>
        <p:spPr>
          <a:xfrm>
            <a:off x="1832898" y="3284873"/>
            <a:ext cx="2043543" cy="972763"/>
          </a:xfrm>
          <a:prstGeom prst="rect">
            <a:avLst/>
          </a:prstGeom>
        </p:spPr>
        <p:txBody>
          <a:bodyPr/>
          <a:lstStyle>
            <a:lvl1pPr marL="0" indent="0" algn="ctr">
              <a:buNone/>
              <a:defRPr sz="72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21">
            <a:extLst>
              <a:ext uri="{FF2B5EF4-FFF2-40B4-BE49-F238E27FC236}">
                <a16:creationId xmlns:a16="http://schemas.microsoft.com/office/drawing/2014/main" id="{42A9D86B-2C4F-633F-233E-4576E3785107}"/>
              </a:ext>
            </a:extLst>
          </p:cNvPr>
          <p:cNvSpPr>
            <a:spLocks noGrp="1"/>
          </p:cNvSpPr>
          <p:nvPr>
            <p:ph type="body" sz="quarter" idx="13" hasCustomPrompt="1"/>
          </p:nvPr>
        </p:nvSpPr>
        <p:spPr>
          <a:xfrm>
            <a:off x="2063399" y="1417023"/>
            <a:ext cx="8065196" cy="743012"/>
          </a:xfrm>
          <a:prstGeom prst="rect">
            <a:avLst/>
          </a:prstGeom>
        </p:spPr>
        <p:txBody>
          <a:bodyPr/>
          <a:lstStyle>
            <a:lvl1pPr marL="0" indent="0" algn="ctr">
              <a:buNone/>
              <a:defRPr sz="4800" b="0">
                <a:solidFill>
                  <a:schemeClr val="accent5"/>
                </a:solidFill>
                <a:latin typeface="+mj-lt"/>
                <a:cs typeface="Arial" panose="020B0604020202020204" pitchFamily="34" charset="0"/>
              </a:defRPr>
            </a:lvl1pPr>
          </a:lstStyle>
          <a:p>
            <a:pPr lvl="0"/>
            <a:r>
              <a:rPr lang="en-US" dirty="0"/>
              <a:t>Title  Placeholder</a:t>
            </a:r>
          </a:p>
        </p:txBody>
      </p:sp>
      <p:sp>
        <p:nvSpPr>
          <p:cNvPr id="40" name="Text Placeholder 21">
            <a:extLst>
              <a:ext uri="{FF2B5EF4-FFF2-40B4-BE49-F238E27FC236}">
                <a16:creationId xmlns:a16="http://schemas.microsoft.com/office/drawing/2014/main" id="{FA1CC246-B5F4-CB92-A7F5-D8247B530EF2}"/>
              </a:ext>
            </a:extLst>
          </p:cNvPr>
          <p:cNvSpPr>
            <a:spLocks noGrp="1"/>
          </p:cNvSpPr>
          <p:nvPr>
            <p:ph type="body" sz="quarter" idx="16" hasCustomPrompt="1"/>
          </p:nvPr>
        </p:nvSpPr>
        <p:spPr>
          <a:xfrm>
            <a:off x="5074006" y="3296216"/>
            <a:ext cx="2043543" cy="972763"/>
          </a:xfrm>
          <a:prstGeom prst="rect">
            <a:avLst/>
          </a:prstGeom>
        </p:spPr>
        <p:txBody>
          <a:bodyPr/>
          <a:lstStyle>
            <a:lvl1pPr marL="0" indent="0" algn="ctr">
              <a:buNone/>
              <a:defRPr sz="72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21">
            <a:extLst>
              <a:ext uri="{FF2B5EF4-FFF2-40B4-BE49-F238E27FC236}">
                <a16:creationId xmlns:a16="http://schemas.microsoft.com/office/drawing/2014/main" id="{BE4CF021-F897-EEAB-A915-EADD644CD4B9}"/>
              </a:ext>
            </a:extLst>
          </p:cNvPr>
          <p:cNvSpPr>
            <a:spLocks noGrp="1"/>
          </p:cNvSpPr>
          <p:nvPr>
            <p:ph type="body" sz="quarter" idx="19" hasCustomPrompt="1"/>
          </p:nvPr>
        </p:nvSpPr>
        <p:spPr>
          <a:xfrm>
            <a:off x="8315562" y="3296216"/>
            <a:ext cx="2043543" cy="972763"/>
          </a:xfrm>
          <a:prstGeom prst="rect">
            <a:avLst/>
          </a:prstGeom>
        </p:spPr>
        <p:txBody>
          <a:bodyPr/>
          <a:lstStyle>
            <a:lvl1pPr marL="0" indent="0" algn="ctr">
              <a:buNone/>
              <a:defRPr sz="72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9" name="Picture Placeholder 2">
            <a:extLst>
              <a:ext uri="{FF2B5EF4-FFF2-40B4-BE49-F238E27FC236}">
                <a16:creationId xmlns:a16="http://schemas.microsoft.com/office/drawing/2014/main" id="{B2213496-F7B9-BE83-319D-1170A10F6D29}"/>
              </a:ext>
            </a:extLst>
          </p:cNvPr>
          <p:cNvSpPr>
            <a:spLocks noGrp="1"/>
          </p:cNvSpPr>
          <p:nvPr>
            <p:ph type="pic" sz="quarter" idx="26" hasCustomPrompt="1"/>
          </p:nvPr>
        </p:nvSpPr>
        <p:spPr>
          <a:xfrm>
            <a:off x="5834940" y="2752265"/>
            <a:ext cx="525201" cy="526583"/>
          </a:xfrm>
          <a:prstGeom prst="rect">
            <a:avLst/>
          </a:prstGeom>
        </p:spPr>
        <p:txBody>
          <a:bodyPr/>
          <a:lstStyle>
            <a:lvl1pPr marL="0" indent="0">
              <a:buNone/>
              <a:defRPr>
                <a:solidFill>
                  <a:schemeClr val="bg1"/>
                </a:solidFill>
              </a:defRPr>
            </a:lvl1pPr>
          </a:lstStyle>
          <a:p>
            <a:r>
              <a:rPr lang="en-US" dirty="0"/>
              <a:t>.</a:t>
            </a:r>
          </a:p>
        </p:txBody>
      </p:sp>
      <p:sp>
        <p:nvSpPr>
          <p:cNvPr id="10" name="Picture Placeholder 2">
            <a:extLst>
              <a:ext uri="{FF2B5EF4-FFF2-40B4-BE49-F238E27FC236}">
                <a16:creationId xmlns:a16="http://schemas.microsoft.com/office/drawing/2014/main" id="{2CFD542D-3A3F-D79E-FBA8-AAB5717EAAC7}"/>
              </a:ext>
            </a:extLst>
          </p:cNvPr>
          <p:cNvSpPr>
            <a:spLocks noGrp="1"/>
          </p:cNvSpPr>
          <p:nvPr>
            <p:ph type="pic" sz="quarter" idx="27" hasCustomPrompt="1"/>
          </p:nvPr>
        </p:nvSpPr>
        <p:spPr>
          <a:xfrm>
            <a:off x="2592069" y="2733381"/>
            <a:ext cx="525201" cy="526583"/>
          </a:xfrm>
          <a:prstGeom prst="rect">
            <a:avLst/>
          </a:prstGeom>
        </p:spPr>
        <p:txBody>
          <a:bodyPr/>
          <a:lstStyle>
            <a:lvl1pPr marL="0" indent="0">
              <a:buNone/>
              <a:defRPr>
                <a:solidFill>
                  <a:schemeClr val="bg1"/>
                </a:solidFill>
              </a:defRPr>
            </a:lvl1pPr>
          </a:lstStyle>
          <a:p>
            <a:r>
              <a:rPr lang="en-US" dirty="0"/>
              <a:t>.</a:t>
            </a:r>
          </a:p>
        </p:txBody>
      </p:sp>
      <p:sp>
        <p:nvSpPr>
          <p:cNvPr id="11" name="Picture Placeholder 2">
            <a:extLst>
              <a:ext uri="{FF2B5EF4-FFF2-40B4-BE49-F238E27FC236}">
                <a16:creationId xmlns:a16="http://schemas.microsoft.com/office/drawing/2014/main" id="{BC332625-04DC-A0F0-6D83-7551EE8FB957}"/>
              </a:ext>
            </a:extLst>
          </p:cNvPr>
          <p:cNvSpPr>
            <a:spLocks noGrp="1"/>
          </p:cNvSpPr>
          <p:nvPr>
            <p:ph type="pic" sz="quarter" idx="28" hasCustomPrompt="1"/>
          </p:nvPr>
        </p:nvSpPr>
        <p:spPr>
          <a:xfrm>
            <a:off x="9074729" y="2752265"/>
            <a:ext cx="525201" cy="526583"/>
          </a:xfrm>
          <a:prstGeom prst="rect">
            <a:avLst/>
          </a:prstGeom>
        </p:spPr>
        <p:txBody>
          <a:bodyPr/>
          <a:lstStyle>
            <a:lvl1pPr marL="0" indent="0">
              <a:buNone/>
              <a:defRPr>
                <a:solidFill>
                  <a:schemeClr val="bg1"/>
                </a:solidFill>
              </a:defRPr>
            </a:lvl1pPr>
          </a:lstStyle>
          <a:p>
            <a:r>
              <a:rPr lang="en-US" dirty="0"/>
              <a:t>.</a:t>
            </a:r>
          </a:p>
        </p:txBody>
      </p:sp>
      <p:sp>
        <p:nvSpPr>
          <p:cNvPr id="7" name="Text Placeholder 37">
            <a:extLst>
              <a:ext uri="{FF2B5EF4-FFF2-40B4-BE49-F238E27FC236}">
                <a16:creationId xmlns:a16="http://schemas.microsoft.com/office/drawing/2014/main" id="{3D33B8AC-3196-22EA-AFB3-09DC70C4ECE6}"/>
              </a:ext>
            </a:extLst>
          </p:cNvPr>
          <p:cNvSpPr>
            <a:spLocks noGrp="1"/>
          </p:cNvSpPr>
          <p:nvPr>
            <p:ph type="body" sz="quarter" idx="15" hasCustomPrompt="1"/>
          </p:nvPr>
        </p:nvSpPr>
        <p:spPr>
          <a:xfrm>
            <a:off x="1832898" y="4307456"/>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Support</a:t>
            </a:r>
          </a:p>
        </p:txBody>
      </p:sp>
      <p:sp>
        <p:nvSpPr>
          <p:cNvPr id="12" name="Text Placeholder 37">
            <a:extLst>
              <a:ext uri="{FF2B5EF4-FFF2-40B4-BE49-F238E27FC236}">
                <a16:creationId xmlns:a16="http://schemas.microsoft.com/office/drawing/2014/main" id="{C1F5531B-B579-B2F8-A618-DD4C816CD4B3}"/>
              </a:ext>
            </a:extLst>
          </p:cNvPr>
          <p:cNvSpPr>
            <a:spLocks noGrp="1"/>
          </p:cNvSpPr>
          <p:nvPr>
            <p:ph type="body" sz="quarter" idx="18" hasCustomPrompt="1"/>
          </p:nvPr>
        </p:nvSpPr>
        <p:spPr>
          <a:xfrm>
            <a:off x="5074005" y="4318799"/>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13" name="Text Placeholder 37">
            <a:extLst>
              <a:ext uri="{FF2B5EF4-FFF2-40B4-BE49-F238E27FC236}">
                <a16:creationId xmlns:a16="http://schemas.microsoft.com/office/drawing/2014/main" id="{2E058E93-C213-ED14-3E11-90026DEF02B7}"/>
              </a:ext>
            </a:extLst>
          </p:cNvPr>
          <p:cNvSpPr>
            <a:spLocks noGrp="1"/>
          </p:cNvSpPr>
          <p:nvPr>
            <p:ph type="body" sz="quarter" idx="21" hasCustomPrompt="1"/>
          </p:nvPr>
        </p:nvSpPr>
        <p:spPr>
          <a:xfrm>
            <a:off x="8315561" y="4318799"/>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err="1"/>
              <a:t>Wordpress</a:t>
            </a:r>
            <a:endParaRPr lang="en-US" dirty="0"/>
          </a:p>
        </p:txBody>
      </p:sp>
      <p:sp>
        <p:nvSpPr>
          <p:cNvPr id="14" name="Text Placeholder 19">
            <a:extLst>
              <a:ext uri="{FF2B5EF4-FFF2-40B4-BE49-F238E27FC236}">
                <a16:creationId xmlns:a16="http://schemas.microsoft.com/office/drawing/2014/main" id="{90688ED4-DC39-FA31-C96C-19A9F19B212B}"/>
              </a:ext>
            </a:extLst>
          </p:cNvPr>
          <p:cNvSpPr>
            <a:spLocks noGrp="1"/>
          </p:cNvSpPr>
          <p:nvPr>
            <p:ph type="body" sz="quarter" idx="42" hasCustomPrompt="1"/>
          </p:nvPr>
        </p:nvSpPr>
        <p:spPr>
          <a:xfrm>
            <a:off x="1832896" y="4616566"/>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5" name="Text Placeholder 19">
            <a:extLst>
              <a:ext uri="{FF2B5EF4-FFF2-40B4-BE49-F238E27FC236}">
                <a16:creationId xmlns:a16="http://schemas.microsoft.com/office/drawing/2014/main" id="{EDA15B3D-C093-CCCC-B47D-0BECA9CFAAE0}"/>
              </a:ext>
            </a:extLst>
          </p:cNvPr>
          <p:cNvSpPr>
            <a:spLocks noGrp="1"/>
          </p:cNvSpPr>
          <p:nvPr>
            <p:ph type="body" sz="quarter" idx="43" hasCustomPrompt="1"/>
          </p:nvPr>
        </p:nvSpPr>
        <p:spPr>
          <a:xfrm>
            <a:off x="5074003" y="4620931"/>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7" name="Text Placeholder 19">
            <a:extLst>
              <a:ext uri="{FF2B5EF4-FFF2-40B4-BE49-F238E27FC236}">
                <a16:creationId xmlns:a16="http://schemas.microsoft.com/office/drawing/2014/main" id="{E5920A0C-D818-1571-DAD5-36F8EA47D309}"/>
              </a:ext>
            </a:extLst>
          </p:cNvPr>
          <p:cNvSpPr>
            <a:spLocks noGrp="1"/>
          </p:cNvSpPr>
          <p:nvPr>
            <p:ph type="body" sz="quarter" idx="44" hasCustomPrompt="1"/>
          </p:nvPr>
        </p:nvSpPr>
        <p:spPr>
          <a:xfrm>
            <a:off x="8315110" y="4617411"/>
            <a:ext cx="2043543"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3" name="Text Placeholder 5">
            <a:extLst>
              <a:ext uri="{FF2B5EF4-FFF2-40B4-BE49-F238E27FC236}">
                <a16:creationId xmlns:a16="http://schemas.microsoft.com/office/drawing/2014/main" id="{0E0FD177-6937-59F9-E7FE-7E4A5D84E70A}"/>
              </a:ext>
            </a:extLst>
          </p:cNvPr>
          <p:cNvSpPr>
            <a:spLocks noGrp="1"/>
          </p:cNvSpPr>
          <p:nvPr>
            <p:ph type="body" sz="quarter" idx="31"/>
          </p:nvPr>
        </p:nvSpPr>
        <p:spPr>
          <a:xfrm>
            <a:off x="5876730" y="224893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ABB20C28-3C13-83AB-4CD5-24011A3E55E9}"/>
              </a:ext>
            </a:extLst>
          </p:cNvPr>
          <p:cNvSpPr>
            <a:spLocks noGrp="1"/>
          </p:cNvSpPr>
          <p:nvPr>
            <p:ph type="body" sz="quarter" idx="45"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7451009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ree Number Comparison 2">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C6FC57-12F2-6B00-011B-A83D5A9667C8}"/>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Picture 17">
            <a:extLst>
              <a:ext uri="{FF2B5EF4-FFF2-40B4-BE49-F238E27FC236}">
                <a16:creationId xmlns:a16="http://schemas.microsoft.com/office/drawing/2014/main" id="{6C594BCF-A91D-4A85-D2A6-57A4AC27FEA4}"/>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22" name="Text Placeholder 21">
            <a:extLst>
              <a:ext uri="{FF2B5EF4-FFF2-40B4-BE49-F238E27FC236}">
                <a16:creationId xmlns:a16="http://schemas.microsoft.com/office/drawing/2014/main" id="{99A8657E-178F-0D5F-50A3-12A5EC8C998D}"/>
              </a:ext>
            </a:extLst>
          </p:cNvPr>
          <p:cNvSpPr>
            <a:spLocks noGrp="1"/>
          </p:cNvSpPr>
          <p:nvPr>
            <p:ph type="body" sz="quarter" idx="10" hasCustomPrompt="1"/>
          </p:nvPr>
        </p:nvSpPr>
        <p:spPr>
          <a:xfrm>
            <a:off x="1832898" y="3284873"/>
            <a:ext cx="2043543" cy="972763"/>
          </a:xfrm>
          <a:prstGeom prst="rect">
            <a:avLst/>
          </a:prstGeom>
        </p:spPr>
        <p:txBody>
          <a:bodyPr/>
          <a:lstStyle>
            <a:lvl1pPr marL="0" indent="0" algn="ctr">
              <a:buNone/>
              <a:defRPr sz="7200" b="1">
                <a:solidFill>
                  <a:schemeClr val="bg2"/>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21">
            <a:extLst>
              <a:ext uri="{FF2B5EF4-FFF2-40B4-BE49-F238E27FC236}">
                <a16:creationId xmlns:a16="http://schemas.microsoft.com/office/drawing/2014/main" id="{42A9D86B-2C4F-633F-233E-4576E3785107}"/>
              </a:ext>
            </a:extLst>
          </p:cNvPr>
          <p:cNvSpPr>
            <a:spLocks noGrp="1"/>
          </p:cNvSpPr>
          <p:nvPr>
            <p:ph type="body" sz="quarter" idx="13" hasCustomPrompt="1"/>
          </p:nvPr>
        </p:nvSpPr>
        <p:spPr>
          <a:xfrm>
            <a:off x="2063399" y="1417023"/>
            <a:ext cx="8065196" cy="743012"/>
          </a:xfrm>
          <a:prstGeom prst="rect">
            <a:avLst/>
          </a:prstGeom>
        </p:spPr>
        <p:txBody>
          <a:bodyPr/>
          <a:lstStyle>
            <a:lvl1pPr marL="0" indent="0" algn="ctr">
              <a:buNone/>
              <a:defRPr sz="4800" b="0">
                <a:solidFill>
                  <a:schemeClr val="accent5"/>
                </a:solidFill>
                <a:latin typeface="+mj-lt"/>
                <a:cs typeface="Arial" panose="020B0604020202020204" pitchFamily="34" charset="0"/>
              </a:defRPr>
            </a:lvl1pPr>
          </a:lstStyle>
          <a:p>
            <a:pPr lvl="0"/>
            <a:r>
              <a:rPr lang="en-US" dirty="0"/>
              <a:t>Title  Placeholder</a:t>
            </a:r>
          </a:p>
        </p:txBody>
      </p:sp>
      <p:sp>
        <p:nvSpPr>
          <p:cNvPr id="40" name="Text Placeholder 21">
            <a:extLst>
              <a:ext uri="{FF2B5EF4-FFF2-40B4-BE49-F238E27FC236}">
                <a16:creationId xmlns:a16="http://schemas.microsoft.com/office/drawing/2014/main" id="{FA1CC246-B5F4-CB92-A7F5-D8247B530EF2}"/>
              </a:ext>
            </a:extLst>
          </p:cNvPr>
          <p:cNvSpPr>
            <a:spLocks noGrp="1"/>
          </p:cNvSpPr>
          <p:nvPr>
            <p:ph type="body" sz="quarter" idx="16" hasCustomPrompt="1"/>
          </p:nvPr>
        </p:nvSpPr>
        <p:spPr>
          <a:xfrm>
            <a:off x="5074006" y="3296216"/>
            <a:ext cx="2043543" cy="972763"/>
          </a:xfrm>
          <a:prstGeom prst="rect">
            <a:avLst/>
          </a:prstGeom>
        </p:spPr>
        <p:txBody>
          <a:bodyPr/>
          <a:lstStyle>
            <a:lvl1pPr marL="0" indent="0" algn="ctr">
              <a:buNone/>
              <a:defRPr sz="7200" b="1">
                <a:solidFill>
                  <a:schemeClr val="bg2"/>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21">
            <a:extLst>
              <a:ext uri="{FF2B5EF4-FFF2-40B4-BE49-F238E27FC236}">
                <a16:creationId xmlns:a16="http://schemas.microsoft.com/office/drawing/2014/main" id="{BE4CF021-F897-EEAB-A915-EADD644CD4B9}"/>
              </a:ext>
            </a:extLst>
          </p:cNvPr>
          <p:cNvSpPr>
            <a:spLocks noGrp="1"/>
          </p:cNvSpPr>
          <p:nvPr>
            <p:ph type="body" sz="quarter" idx="19" hasCustomPrompt="1"/>
          </p:nvPr>
        </p:nvSpPr>
        <p:spPr>
          <a:xfrm>
            <a:off x="8315562" y="3296216"/>
            <a:ext cx="2043543" cy="972763"/>
          </a:xfrm>
          <a:prstGeom prst="rect">
            <a:avLst/>
          </a:prstGeom>
        </p:spPr>
        <p:txBody>
          <a:bodyPr/>
          <a:lstStyle>
            <a:lvl1pPr marL="0" indent="0" algn="ctr">
              <a:buNone/>
              <a:defRPr sz="7200" b="1">
                <a:solidFill>
                  <a:schemeClr val="bg2"/>
                </a:solidFill>
                <a:latin typeface="Arial" panose="020B0604020202020204" pitchFamily="34" charset="0"/>
                <a:cs typeface="Arial" panose="020B0604020202020204" pitchFamily="34" charset="0"/>
              </a:defRPr>
            </a:lvl1pPr>
          </a:lstStyle>
          <a:p>
            <a:pPr lvl="0"/>
            <a:r>
              <a:rPr lang="en-US" dirty="0"/>
              <a:t>##</a:t>
            </a:r>
          </a:p>
        </p:txBody>
      </p:sp>
      <p:sp>
        <p:nvSpPr>
          <p:cNvPr id="9" name="Picture Placeholder 2">
            <a:extLst>
              <a:ext uri="{FF2B5EF4-FFF2-40B4-BE49-F238E27FC236}">
                <a16:creationId xmlns:a16="http://schemas.microsoft.com/office/drawing/2014/main" id="{B2213496-F7B9-BE83-319D-1170A10F6D29}"/>
              </a:ext>
            </a:extLst>
          </p:cNvPr>
          <p:cNvSpPr>
            <a:spLocks noGrp="1"/>
          </p:cNvSpPr>
          <p:nvPr>
            <p:ph type="pic" sz="quarter" idx="26" hasCustomPrompt="1"/>
          </p:nvPr>
        </p:nvSpPr>
        <p:spPr>
          <a:xfrm>
            <a:off x="5834940" y="2752265"/>
            <a:ext cx="525201" cy="526583"/>
          </a:xfrm>
          <a:prstGeom prst="rect">
            <a:avLst/>
          </a:prstGeom>
        </p:spPr>
        <p:txBody>
          <a:bodyPr/>
          <a:lstStyle>
            <a:lvl1pPr marL="0" indent="0">
              <a:buNone/>
              <a:defRPr>
                <a:solidFill>
                  <a:schemeClr val="bg1"/>
                </a:solidFill>
              </a:defRPr>
            </a:lvl1pPr>
          </a:lstStyle>
          <a:p>
            <a:r>
              <a:rPr lang="en-US" dirty="0"/>
              <a:t>.</a:t>
            </a:r>
          </a:p>
        </p:txBody>
      </p:sp>
      <p:sp>
        <p:nvSpPr>
          <p:cNvPr id="10" name="Picture Placeholder 2">
            <a:extLst>
              <a:ext uri="{FF2B5EF4-FFF2-40B4-BE49-F238E27FC236}">
                <a16:creationId xmlns:a16="http://schemas.microsoft.com/office/drawing/2014/main" id="{2CFD542D-3A3F-D79E-FBA8-AAB5717EAAC7}"/>
              </a:ext>
            </a:extLst>
          </p:cNvPr>
          <p:cNvSpPr>
            <a:spLocks noGrp="1"/>
          </p:cNvSpPr>
          <p:nvPr>
            <p:ph type="pic" sz="quarter" idx="27" hasCustomPrompt="1"/>
          </p:nvPr>
        </p:nvSpPr>
        <p:spPr>
          <a:xfrm>
            <a:off x="2592069" y="2733381"/>
            <a:ext cx="525201" cy="526583"/>
          </a:xfrm>
          <a:prstGeom prst="rect">
            <a:avLst/>
          </a:prstGeom>
        </p:spPr>
        <p:txBody>
          <a:bodyPr/>
          <a:lstStyle>
            <a:lvl1pPr marL="0" indent="0">
              <a:buNone/>
              <a:defRPr>
                <a:solidFill>
                  <a:schemeClr val="bg1"/>
                </a:solidFill>
              </a:defRPr>
            </a:lvl1pPr>
          </a:lstStyle>
          <a:p>
            <a:r>
              <a:rPr lang="en-US" dirty="0"/>
              <a:t>.</a:t>
            </a:r>
          </a:p>
        </p:txBody>
      </p:sp>
      <p:sp>
        <p:nvSpPr>
          <p:cNvPr id="11" name="Picture Placeholder 2">
            <a:extLst>
              <a:ext uri="{FF2B5EF4-FFF2-40B4-BE49-F238E27FC236}">
                <a16:creationId xmlns:a16="http://schemas.microsoft.com/office/drawing/2014/main" id="{BC332625-04DC-A0F0-6D83-7551EE8FB957}"/>
              </a:ext>
            </a:extLst>
          </p:cNvPr>
          <p:cNvSpPr>
            <a:spLocks noGrp="1"/>
          </p:cNvSpPr>
          <p:nvPr>
            <p:ph type="pic" sz="quarter" idx="28" hasCustomPrompt="1"/>
          </p:nvPr>
        </p:nvSpPr>
        <p:spPr>
          <a:xfrm>
            <a:off x="9074729" y="2752265"/>
            <a:ext cx="525201" cy="526583"/>
          </a:xfrm>
          <a:prstGeom prst="rect">
            <a:avLst/>
          </a:prstGeom>
        </p:spPr>
        <p:txBody>
          <a:bodyPr/>
          <a:lstStyle>
            <a:lvl1pPr marL="0" indent="0">
              <a:buNone/>
              <a:defRPr>
                <a:solidFill>
                  <a:schemeClr val="bg1"/>
                </a:solidFill>
              </a:defRPr>
            </a:lvl1pPr>
          </a:lstStyle>
          <a:p>
            <a:r>
              <a:rPr lang="en-US" dirty="0"/>
              <a:t>.</a:t>
            </a:r>
          </a:p>
        </p:txBody>
      </p:sp>
      <p:sp>
        <p:nvSpPr>
          <p:cNvPr id="7" name="Text Placeholder 37">
            <a:extLst>
              <a:ext uri="{FF2B5EF4-FFF2-40B4-BE49-F238E27FC236}">
                <a16:creationId xmlns:a16="http://schemas.microsoft.com/office/drawing/2014/main" id="{D1752893-A799-9EDD-440A-57BE35664EFA}"/>
              </a:ext>
            </a:extLst>
          </p:cNvPr>
          <p:cNvSpPr>
            <a:spLocks noGrp="1"/>
          </p:cNvSpPr>
          <p:nvPr>
            <p:ph type="body" sz="quarter" idx="15" hasCustomPrompt="1"/>
          </p:nvPr>
        </p:nvSpPr>
        <p:spPr>
          <a:xfrm>
            <a:off x="1832898" y="4307456"/>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Support</a:t>
            </a:r>
          </a:p>
        </p:txBody>
      </p:sp>
      <p:sp>
        <p:nvSpPr>
          <p:cNvPr id="12" name="Text Placeholder 37">
            <a:extLst>
              <a:ext uri="{FF2B5EF4-FFF2-40B4-BE49-F238E27FC236}">
                <a16:creationId xmlns:a16="http://schemas.microsoft.com/office/drawing/2014/main" id="{6E8F8276-E13B-5EDD-8A13-98BEF96C8079}"/>
              </a:ext>
            </a:extLst>
          </p:cNvPr>
          <p:cNvSpPr>
            <a:spLocks noGrp="1"/>
          </p:cNvSpPr>
          <p:nvPr>
            <p:ph type="body" sz="quarter" idx="18" hasCustomPrompt="1"/>
          </p:nvPr>
        </p:nvSpPr>
        <p:spPr>
          <a:xfrm>
            <a:off x="5074005" y="4318799"/>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13" name="Text Placeholder 37">
            <a:extLst>
              <a:ext uri="{FF2B5EF4-FFF2-40B4-BE49-F238E27FC236}">
                <a16:creationId xmlns:a16="http://schemas.microsoft.com/office/drawing/2014/main" id="{FDDE9796-A826-A9A5-3868-F10B9FD76565}"/>
              </a:ext>
            </a:extLst>
          </p:cNvPr>
          <p:cNvSpPr>
            <a:spLocks noGrp="1"/>
          </p:cNvSpPr>
          <p:nvPr>
            <p:ph type="body" sz="quarter" idx="21" hasCustomPrompt="1"/>
          </p:nvPr>
        </p:nvSpPr>
        <p:spPr>
          <a:xfrm>
            <a:off x="8315561" y="4318799"/>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err="1"/>
              <a:t>Wordpress</a:t>
            </a:r>
            <a:endParaRPr lang="en-US" dirty="0"/>
          </a:p>
        </p:txBody>
      </p:sp>
      <p:sp>
        <p:nvSpPr>
          <p:cNvPr id="14" name="Text Placeholder 19">
            <a:extLst>
              <a:ext uri="{FF2B5EF4-FFF2-40B4-BE49-F238E27FC236}">
                <a16:creationId xmlns:a16="http://schemas.microsoft.com/office/drawing/2014/main" id="{BA12BED0-4455-F69C-20FD-6FB9B5A45841}"/>
              </a:ext>
            </a:extLst>
          </p:cNvPr>
          <p:cNvSpPr>
            <a:spLocks noGrp="1"/>
          </p:cNvSpPr>
          <p:nvPr>
            <p:ph type="body" sz="quarter" idx="42" hasCustomPrompt="1"/>
          </p:nvPr>
        </p:nvSpPr>
        <p:spPr>
          <a:xfrm>
            <a:off x="1832896" y="4616566"/>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5" name="Text Placeholder 19">
            <a:extLst>
              <a:ext uri="{FF2B5EF4-FFF2-40B4-BE49-F238E27FC236}">
                <a16:creationId xmlns:a16="http://schemas.microsoft.com/office/drawing/2014/main" id="{BF189AFF-835A-A6D3-D66E-A4238A2EF7BC}"/>
              </a:ext>
            </a:extLst>
          </p:cNvPr>
          <p:cNvSpPr>
            <a:spLocks noGrp="1"/>
          </p:cNvSpPr>
          <p:nvPr>
            <p:ph type="body" sz="quarter" idx="43" hasCustomPrompt="1"/>
          </p:nvPr>
        </p:nvSpPr>
        <p:spPr>
          <a:xfrm>
            <a:off x="5074003" y="4620931"/>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7" name="Text Placeholder 19">
            <a:extLst>
              <a:ext uri="{FF2B5EF4-FFF2-40B4-BE49-F238E27FC236}">
                <a16:creationId xmlns:a16="http://schemas.microsoft.com/office/drawing/2014/main" id="{16325B98-00E5-DA24-0249-C29013B47EA0}"/>
              </a:ext>
            </a:extLst>
          </p:cNvPr>
          <p:cNvSpPr>
            <a:spLocks noGrp="1"/>
          </p:cNvSpPr>
          <p:nvPr>
            <p:ph type="body" sz="quarter" idx="44" hasCustomPrompt="1"/>
          </p:nvPr>
        </p:nvSpPr>
        <p:spPr>
          <a:xfrm>
            <a:off x="8315110" y="4617411"/>
            <a:ext cx="2043543"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2" name="Text Placeholder 5">
            <a:extLst>
              <a:ext uri="{FF2B5EF4-FFF2-40B4-BE49-F238E27FC236}">
                <a16:creationId xmlns:a16="http://schemas.microsoft.com/office/drawing/2014/main" id="{1871A9E9-675D-7387-9FC7-61F67AE30EE2}"/>
              </a:ext>
            </a:extLst>
          </p:cNvPr>
          <p:cNvSpPr>
            <a:spLocks noGrp="1"/>
          </p:cNvSpPr>
          <p:nvPr>
            <p:ph type="body" sz="quarter" idx="31"/>
          </p:nvPr>
        </p:nvSpPr>
        <p:spPr>
          <a:xfrm>
            <a:off x="5876730" y="2248931"/>
            <a:ext cx="439737" cy="36576"/>
          </a:xfrm>
          <a:prstGeom prst="rect">
            <a:avLst/>
          </a:prstGeom>
          <a:solidFill>
            <a:schemeClr val="bg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77F4DB51-E1D5-DADB-DC56-BA5E17FD0613}"/>
              </a:ext>
            </a:extLst>
          </p:cNvPr>
          <p:cNvSpPr>
            <a:spLocks noGrp="1"/>
          </p:cNvSpPr>
          <p:nvPr>
            <p:ph type="body" sz="quarter" idx="45"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1859125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ree Number Comparison 3">
    <p:bg>
      <p:bgPr>
        <a:solidFill>
          <a:srgbClr val="87235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E203F3-AAAE-DF47-C5D6-2A86315EBA7E}"/>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Picture 17">
            <a:extLst>
              <a:ext uri="{FF2B5EF4-FFF2-40B4-BE49-F238E27FC236}">
                <a16:creationId xmlns:a16="http://schemas.microsoft.com/office/drawing/2014/main" id="{01AEA88D-22D8-11D6-45EC-707751A010B8}"/>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22" name="Text Placeholder 21">
            <a:extLst>
              <a:ext uri="{FF2B5EF4-FFF2-40B4-BE49-F238E27FC236}">
                <a16:creationId xmlns:a16="http://schemas.microsoft.com/office/drawing/2014/main" id="{99A8657E-178F-0D5F-50A3-12A5EC8C998D}"/>
              </a:ext>
            </a:extLst>
          </p:cNvPr>
          <p:cNvSpPr>
            <a:spLocks noGrp="1"/>
          </p:cNvSpPr>
          <p:nvPr>
            <p:ph type="body" sz="quarter" idx="10" hasCustomPrompt="1"/>
          </p:nvPr>
        </p:nvSpPr>
        <p:spPr>
          <a:xfrm>
            <a:off x="1832898" y="3284873"/>
            <a:ext cx="2043543" cy="972763"/>
          </a:xfrm>
          <a:prstGeom prst="rect">
            <a:avLst/>
          </a:prstGeom>
        </p:spPr>
        <p:txBody>
          <a:bodyPr/>
          <a:lstStyle>
            <a:lvl1pPr marL="0" indent="0" algn="ctr">
              <a:buNone/>
              <a:defRPr sz="7200" b="1">
                <a:solidFill>
                  <a:srgbClr val="872352"/>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21">
            <a:extLst>
              <a:ext uri="{FF2B5EF4-FFF2-40B4-BE49-F238E27FC236}">
                <a16:creationId xmlns:a16="http://schemas.microsoft.com/office/drawing/2014/main" id="{42A9D86B-2C4F-633F-233E-4576E3785107}"/>
              </a:ext>
            </a:extLst>
          </p:cNvPr>
          <p:cNvSpPr>
            <a:spLocks noGrp="1"/>
          </p:cNvSpPr>
          <p:nvPr>
            <p:ph type="body" sz="quarter" idx="13" hasCustomPrompt="1"/>
          </p:nvPr>
        </p:nvSpPr>
        <p:spPr>
          <a:xfrm>
            <a:off x="2063399" y="1417023"/>
            <a:ext cx="8065196" cy="743012"/>
          </a:xfrm>
          <a:prstGeom prst="rect">
            <a:avLst/>
          </a:prstGeom>
        </p:spPr>
        <p:txBody>
          <a:bodyPr/>
          <a:lstStyle>
            <a:lvl1pPr marL="0" indent="0" algn="ctr">
              <a:buNone/>
              <a:defRPr sz="4800" b="0">
                <a:solidFill>
                  <a:schemeClr val="accent5"/>
                </a:solidFill>
                <a:latin typeface="+mj-lt"/>
                <a:cs typeface="Arial" panose="020B0604020202020204" pitchFamily="34" charset="0"/>
              </a:defRPr>
            </a:lvl1pPr>
          </a:lstStyle>
          <a:p>
            <a:pPr lvl="0"/>
            <a:r>
              <a:rPr lang="en-US" dirty="0"/>
              <a:t>Title  Placeholder</a:t>
            </a:r>
          </a:p>
        </p:txBody>
      </p:sp>
      <p:sp>
        <p:nvSpPr>
          <p:cNvPr id="40" name="Text Placeholder 21">
            <a:extLst>
              <a:ext uri="{FF2B5EF4-FFF2-40B4-BE49-F238E27FC236}">
                <a16:creationId xmlns:a16="http://schemas.microsoft.com/office/drawing/2014/main" id="{FA1CC246-B5F4-CB92-A7F5-D8247B530EF2}"/>
              </a:ext>
            </a:extLst>
          </p:cNvPr>
          <p:cNvSpPr>
            <a:spLocks noGrp="1"/>
          </p:cNvSpPr>
          <p:nvPr>
            <p:ph type="body" sz="quarter" idx="16" hasCustomPrompt="1"/>
          </p:nvPr>
        </p:nvSpPr>
        <p:spPr>
          <a:xfrm>
            <a:off x="5074006" y="3296216"/>
            <a:ext cx="2043543" cy="972763"/>
          </a:xfrm>
          <a:prstGeom prst="rect">
            <a:avLst/>
          </a:prstGeom>
        </p:spPr>
        <p:txBody>
          <a:bodyPr/>
          <a:lstStyle>
            <a:lvl1pPr marL="0" indent="0" algn="ctr">
              <a:buNone/>
              <a:defRPr sz="7200" b="1">
                <a:solidFill>
                  <a:srgbClr val="872352"/>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21">
            <a:extLst>
              <a:ext uri="{FF2B5EF4-FFF2-40B4-BE49-F238E27FC236}">
                <a16:creationId xmlns:a16="http://schemas.microsoft.com/office/drawing/2014/main" id="{BE4CF021-F897-EEAB-A915-EADD644CD4B9}"/>
              </a:ext>
            </a:extLst>
          </p:cNvPr>
          <p:cNvSpPr>
            <a:spLocks noGrp="1"/>
          </p:cNvSpPr>
          <p:nvPr>
            <p:ph type="body" sz="quarter" idx="19" hasCustomPrompt="1"/>
          </p:nvPr>
        </p:nvSpPr>
        <p:spPr>
          <a:xfrm>
            <a:off x="8315562" y="3296216"/>
            <a:ext cx="2043543" cy="972763"/>
          </a:xfrm>
          <a:prstGeom prst="rect">
            <a:avLst/>
          </a:prstGeom>
        </p:spPr>
        <p:txBody>
          <a:bodyPr/>
          <a:lstStyle>
            <a:lvl1pPr marL="0" indent="0" algn="ctr">
              <a:buNone/>
              <a:defRPr sz="7200" b="1">
                <a:solidFill>
                  <a:srgbClr val="872352"/>
                </a:solidFill>
                <a:latin typeface="Arial" panose="020B0604020202020204" pitchFamily="34" charset="0"/>
                <a:cs typeface="Arial" panose="020B0604020202020204" pitchFamily="34" charset="0"/>
              </a:defRPr>
            </a:lvl1pPr>
          </a:lstStyle>
          <a:p>
            <a:pPr lvl="0"/>
            <a:r>
              <a:rPr lang="en-US" dirty="0"/>
              <a:t>##</a:t>
            </a:r>
          </a:p>
        </p:txBody>
      </p:sp>
      <p:sp>
        <p:nvSpPr>
          <p:cNvPr id="9" name="Picture Placeholder 2">
            <a:extLst>
              <a:ext uri="{FF2B5EF4-FFF2-40B4-BE49-F238E27FC236}">
                <a16:creationId xmlns:a16="http://schemas.microsoft.com/office/drawing/2014/main" id="{B2213496-F7B9-BE83-319D-1170A10F6D29}"/>
              </a:ext>
            </a:extLst>
          </p:cNvPr>
          <p:cNvSpPr>
            <a:spLocks noGrp="1"/>
          </p:cNvSpPr>
          <p:nvPr>
            <p:ph type="pic" sz="quarter" idx="26" hasCustomPrompt="1"/>
          </p:nvPr>
        </p:nvSpPr>
        <p:spPr>
          <a:xfrm>
            <a:off x="5834940" y="2752265"/>
            <a:ext cx="525201" cy="526583"/>
          </a:xfrm>
          <a:prstGeom prst="rect">
            <a:avLst/>
          </a:prstGeom>
        </p:spPr>
        <p:txBody>
          <a:bodyPr/>
          <a:lstStyle>
            <a:lvl1pPr marL="0" indent="0">
              <a:buNone/>
              <a:defRPr>
                <a:solidFill>
                  <a:schemeClr val="bg1"/>
                </a:solidFill>
              </a:defRPr>
            </a:lvl1pPr>
          </a:lstStyle>
          <a:p>
            <a:r>
              <a:rPr lang="en-US" dirty="0"/>
              <a:t>.</a:t>
            </a:r>
          </a:p>
        </p:txBody>
      </p:sp>
      <p:sp>
        <p:nvSpPr>
          <p:cNvPr id="10" name="Picture Placeholder 2">
            <a:extLst>
              <a:ext uri="{FF2B5EF4-FFF2-40B4-BE49-F238E27FC236}">
                <a16:creationId xmlns:a16="http://schemas.microsoft.com/office/drawing/2014/main" id="{2CFD542D-3A3F-D79E-FBA8-AAB5717EAAC7}"/>
              </a:ext>
            </a:extLst>
          </p:cNvPr>
          <p:cNvSpPr>
            <a:spLocks noGrp="1"/>
          </p:cNvSpPr>
          <p:nvPr>
            <p:ph type="pic" sz="quarter" idx="27" hasCustomPrompt="1"/>
          </p:nvPr>
        </p:nvSpPr>
        <p:spPr>
          <a:xfrm>
            <a:off x="2592069" y="2733381"/>
            <a:ext cx="525201" cy="526583"/>
          </a:xfrm>
          <a:prstGeom prst="rect">
            <a:avLst/>
          </a:prstGeom>
        </p:spPr>
        <p:txBody>
          <a:bodyPr/>
          <a:lstStyle>
            <a:lvl1pPr marL="0" indent="0">
              <a:buNone/>
              <a:defRPr>
                <a:solidFill>
                  <a:schemeClr val="bg1"/>
                </a:solidFill>
              </a:defRPr>
            </a:lvl1pPr>
          </a:lstStyle>
          <a:p>
            <a:r>
              <a:rPr lang="en-US" dirty="0"/>
              <a:t>.</a:t>
            </a:r>
          </a:p>
        </p:txBody>
      </p:sp>
      <p:sp>
        <p:nvSpPr>
          <p:cNvPr id="11" name="Picture Placeholder 2">
            <a:extLst>
              <a:ext uri="{FF2B5EF4-FFF2-40B4-BE49-F238E27FC236}">
                <a16:creationId xmlns:a16="http://schemas.microsoft.com/office/drawing/2014/main" id="{BC332625-04DC-A0F0-6D83-7551EE8FB957}"/>
              </a:ext>
            </a:extLst>
          </p:cNvPr>
          <p:cNvSpPr>
            <a:spLocks noGrp="1"/>
          </p:cNvSpPr>
          <p:nvPr>
            <p:ph type="pic" sz="quarter" idx="28" hasCustomPrompt="1"/>
          </p:nvPr>
        </p:nvSpPr>
        <p:spPr>
          <a:xfrm>
            <a:off x="9074729" y="2752265"/>
            <a:ext cx="525201" cy="526583"/>
          </a:xfrm>
          <a:prstGeom prst="rect">
            <a:avLst/>
          </a:prstGeom>
        </p:spPr>
        <p:txBody>
          <a:bodyPr/>
          <a:lstStyle>
            <a:lvl1pPr marL="0" indent="0">
              <a:buNone/>
              <a:defRPr>
                <a:solidFill>
                  <a:schemeClr val="bg1"/>
                </a:solidFill>
              </a:defRPr>
            </a:lvl1pPr>
          </a:lstStyle>
          <a:p>
            <a:r>
              <a:rPr lang="en-US" dirty="0"/>
              <a:t>.</a:t>
            </a:r>
          </a:p>
        </p:txBody>
      </p:sp>
      <p:sp>
        <p:nvSpPr>
          <p:cNvPr id="7" name="Text Placeholder 37">
            <a:extLst>
              <a:ext uri="{FF2B5EF4-FFF2-40B4-BE49-F238E27FC236}">
                <a16:creationId xmlns:a16="http://schemas.microsoft.com/office/drawing/2014/main" id="{D1752893-A799-9EDD-440A-57BE35664EFA}"/>
              </a:ext>
            </a:extLst>
          </p:cNvPr>
          <p:cNvSpPr>
            <a:spLocks noGrp="1"/>
          </p:cNvSpPr>
          <p:nvPr>
            <p:ph type="body" sz="quarter" idx="15" hasCustomPrompt="1"/>
          </p:nvPr>
        </p:nvSpPr>
        <p:spPr>
          <a:xfrm>
            <a:off x="1832898" y="4307456"/>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Support</a:t>
            </a:r>
          </a:p>
        </p:txBody>
      </p:sp>
      <p:sp>
        <p:nvSpPr>
          <p:cNvPr id="12" name="Text Placeholder 37">
            <a:extLst>
              <a:ext uri="{FF2B5EF4-FFF2-40B4-BE49-F238E27FC236}">
                <a16:creationId xmlns:a16="http://schemas.microsoft.com/office/drawing/2014/main" id="{6E8F8276-E13B-5EDD-8A13-98BEF96C8079}"/>
              </a:ext>
            </a:extLst>
          </p:cNvPr>
          <p:cNvSpPr>
            <a:spLocks noGrp="1"/>
          </p:cNvSpPr>
          <p:nvPr>
            <p:ph type="body" sz="quarter" idx="18" hasCustomPrompt="1"/>
          </p:nvPr>
        </p:nvSpPr>
        <p:spPr>
          <a:xfrm>
            <a:off x="5074005" y="4318799"/>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13" name="Text Placeholder 37">
            <a:extLst>
              <a:ext uri="{FF2B5EF4-FFF2-40B4-BE49-F238E27FC236}">
                <a16:creationId xmlns:a16="http://schemas.microsoft.com/office/drawing/2014/main" id="{FDDE9796-A826-A9A5-3868-F10B9FD76565}"/>
              </a:ext>
            </a:extLst>
          </p:cNvPr>
          <p:cNvSpPr>
            <a:spLocks noGrp="1"/>
          </p:cNvSpPr>
          <p:nvPr>
            <p:ph type="body" sz="quarter" idx="21" hasCustomPrompt="1"/>
          </p:nvPr>
        </p:nvSpPr>
        <p:spPr>
          <a:xfrm>
            <a:off x="8315561" y="4318799"/>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err="1"/>
              <a:t>Wordpress</a:t>
            </a:r>
            <a:endParaRPr lang="en-US" dirty="0"/>
          </a:p>
        </p:txBody>
      </p:sp>
      <p:sp>
        <p:nvSpPr>
          <p:cNvPr id="14" name="Text Placeholder 19">
            <a:extLst>
              <a:ext uri="{FF2B5EF4-FFF2-40B4-BE49-F238E27FC236}">
                <a16:creationId xmlns:a16="http://schemas.microsoft.com/office/drawing/2014/main" id="{BA12BED0-4455-F69C-20FD-6FB9B5A45841}"/>
              </a:ext>
            </a:extLst>
          </p:cNvPr>
          <p:cNvSpPr>
            <a:spLocks noGrp="1"/>
          </p:cNvSpPr>
          <p:nvPr>
            <p:ph type="body" sz="quarter" idx="42" hasCustomPrompt="1"/>
          </p:nvPr>
        </p:nvSpPr>
        <p:spPr>
          <a:xfrm>
            <a:off x="1832896" y="4616566"/>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5" name="Text Placeholder 19">
            <a:extLst>
              <a:ext uri="{FF2B5EF4-FFF2-40B4-BE49-F238E27FC236}">
                <a16:creationId xmlns:a16="http://schemas.microsoft.com/office/drawing/2014/main" id="{BF189AFF-835A-A6D3-D66E-A4238A2EF7BC}"/>
              </a:ext>
            </a:extLst>
          </p:cNvPr>
          <p:cNvSpPr>
            <a:spLocks noGrp="1"/>
          </p:cNvSpPr>
          <p:nvPr>
            <p:ph type="body" sz="quarter" idx="43" hasCustomPrompt="1"/>
          </p:nvPr>
        </p:nvSpPr>
        <p:spPr>
          <a:xfrm>
            <a:off x="5074003" y="4620931"/>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7" name="Text Placeholder 19">
            <a:extLst>
              <a:ext uri="{FF2B5EF4-FFF2-40B4-BE49-F238E27FC236}">
                <a16:creationId xmlns:a16="http://schemas.microsoft.com/office/drawing/2014/main" id="{16325B98-00E5-DA24-0249-C29013B47EA0}"/>
              </a:ext>
            </a:extLst>
          </p:cNvPr>
          <p:cNvSpPr>
            <a:spLocks noGrp="1"/>
          </p:cNvSpPr>
          <p:nvPr>
            <p:ph type="body" sz="quarter" idx="44" hasCustomPrompt="1"/>
          </p:nvPr>
        </p:nvSpPr>
        <p:spPr>
          <a:xfrm>
            <a:off x="8315110" y="4617411"/>
            <a:ext cx="2043543"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2" name="Text Placeholder 5">
            <a:extLst>
              <a:ext uri="{FF2B5EF4-FFF2-40B4-BE49-F238E27FC236}">
                <a16:creationId xmlns:a16="http://schemas.microsoft.com/office/drawing/2014/main" id="{5D41E0C9-0078-533C-4C48-EEE9BB6B6EAD}"/>
              </a:ext>
            </a:extLst>
          </p:cNvPr>
          <p:cNvSpPr>
            <a:spLocks noGrp="1"/>
          </p:cNvSpPr>
          <p:nvPr>
            <p:ph type="body" sz="quarter" idx="31"/>
          </p:nvPr>
        </p:nvSpPr>
        <p:spPr>
          <a:xfrm>
            <a:off x="5876730" y="2248931"/>
            <a:ext cx="439737" cy="36576"/>
          </a:xfrm>
          <a:prstGeom prst="rect">
            <a:avLst/>
          </a:prstGeom>
          <a:solidFill>
            <a:srgbClr val="87235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E517D7F5-36CD-65DA-B1DA-D3377A39F3F0}"/>
              </a:ext>
            </a:extLst>
          </p:cNvPr>
          <p:cNvSpPr>
            <a:spLocks noGrp="1"/>
          </p:cNvSpPr>
          <p:nvPr>
            <p:ph type="body" sz="quarter" idx="45"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398565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Points &amp; Text">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8" name="Text Placeholder 23">
            <a:extLst>
              <a:ext uri="{FF2B5EF4-FFF2-40B4-BE49-F238E27FC236}">
                <a16:creationId xmlns:a16="http://schemas.microsoft.com/office/drawing/2014/main" id="{813781E2-8288-75CB-5F9F-81789265A7C3}"/>
              </a:ext>
            </a:extLst>
          </p:cNvPr>
          <p:cNvSpPr>
            <a:spLocks noGrp="1"/>
          </p:cNvSpPr>
          <p:nvPr>
            <p:ph type="body" sz="quarter" idx="12" hasCustomPrompt="1"/>
          </p:nvPr>
        </p:nvSpPr>
        <p:spPr>
          <a:xfrm>
            <a:off x="727787" y="503701"/>
            <a:ext cx="8651740" cy="649366"/>
          </a:xfrm>
          <a:prstGeom prst="rect">
            <a:avLst/>
          </a:prstGeom>
        </p:spPr>
        <p:txBody>
          <a:bodyPr/>
          <a:lstStyle>
            <a:lvl1pPr marL="0" indent="0" algn="l">
              <a:buNone/>
              <a:defRPr sz="4800" b="0">
                <a:solidFill>
                  <a:schemeClr val="accent5"/>
                </a:solidFill>
              </a:defRPr>
            </a:lvl1pPr>
          </a:lstStyle>
          <a:p>
            <a:pPr lvl="0"/>
            <a:r>
              <a:rPr lang="en-US" dirty="0"/>
              <a:t>Placeholder for a Title Here</a:t>
            </a:r>
          </a:p>
        </p:txBody>
      </p:sp>
      <p:sp>
        <p:nvSpPr>
          <p:cNvPr id="13" name="Text Placeholder 12">
            <a:extLst>
              <a:ext uri="{FF2B5EF4-FFF2-40B4-BE49-F238E27FC236}">
                <a16:creationId xmlns:a16="http://schemas.microsoft.com/office/drawing/2014/main" id="{9FAF1396-B236-59EC-7265-34688CFDE934}"/>
              </a:ext>
            </a:extLst>
          </p:cNvPr>
          <p:cNvSpPr>
            <a:spLocks noGrp="1"/>
          </p:cNvSpPr>
          <p:nvPr>
            <p:ph type="body" sz="quarter" idx="19" hasCustomPrompt="1"/>
          </p:nvPr>
        </p:nvSpPr>
        <p:spPr>
          <a:xfrm>
            <a:off x="727075" y="1783654"/>
            <a:ext cx="5402263" cy="1133718"/>
          </a:xfrm>
          <a:prstGeom prst="rect">
            <a:avLst/>
          </a:prstGeom>
        </p:spPr>
        <p:txBody>
          <a:bodyPr/>
          <a:lstStyle>
            <a:lvl1pPr marL="0" indent="0">
              <a:buClr>
                <a:schemeClr val="tx2"/>
              </a:buClr>
              <a:buFont typeface="Wingdings" pitchFamily="2" charset="2"/>
              <a:buNone/>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Lorem ipsum dolor sit amet, </a:t>
            </a:r>
            <a:r>
              <a:rPr lang="en-US" dirty="0" err="1"/>
              <a:t>consectetur</a:t>
            </a:r>
            <a:r>
              <a:rPr lang="en-US" dirty="0"/>
              <a:t> adipiscing elit. </a:t>
            </a:r>
            <a:r>
              <a:rPr lang="en-US" dirty="0" err="1"/>
              <a:t>Pellentesque</a:t>
            </a:r>
            <a:r>
              <a:rPr lang="en-US" dirty="0"/>
              <a:t> </a:t>
            </a:r>
            <a:r>
              <a:rPr lang="en-US" dirty="0" err="1"/>
              <a:t>luctus</a:t>
            </a:r>
            <a:r>
              <a:rPr lang="en-US" dirty="0"/>
              <a:t>, </a:t>
            </a:r>
            <a:r>
              <a:rPr lang="en-US" dirty="0" err="1"/>
              <a:t>sapien</a:t>
            </a:r>
            <a:r>
              <a:rPr lang="en-US" dirty="0"/>
              <a:t> et </a:t>
            </a:r>
            <a:r>
              <a:rPr lang="en-US" dirty="0" err="1"/>
              <a:t>suscipit</a:t>
            </a:r>
            <a:r>
              <a:rPr lang="en-US" dirty="0"/>
              <a:t> </a:t>
            </a:r>
            <a:r>
              <a:rPr lang="en-US" dirty="0" err="1"/>
              <a:t>ultricies</a:t>
            </a:r>
            <a:r>
              <a:rPr lang="en-US" dirty="0"/>
              <a:t>, ligula nibh gravida libero, </a:t>
            </a:r>
            <a:r>
              <a:rPr lang="en-US" dirty="0" err="1"/>
              <a:t>eu</a:t>
            </a:r>
            <a:r>
              <a:rPr lang="en-US" dirty="0"/>
              <a:t> </a:t>
            </a:r>
            <a:r>
              <a:rPr lang="en-US" dirty="0" err="1"/>
              <a:t>efficitur</a:t>
            </a:r>
            <a:r>
              <a:rPr lang="en-US" dirty="0"/>
              <a:t> </a:t>
            </a:r>
            <a:r>
              <a:rPr lang="en-US" dirty="0" err="1"/>
              <a:t>urna</a:t>
            </a:r>
            <a:r>
              <a:rPr lang="en-US" dirty="0"/>
              <a:t> </a:t>
            </a:r>
            <a:r>
              <a:rPr lang="en-US" dirty="0" err="1"/>
              <a:t>massa</a:t>
            </a:r>
            <a:r>
              <a:rPr lang="en-US" dirty="0"/>
              <a:t> a </a:t>
            </a:r>
            <a:r>
              <a:rPr lang="en-US" dirty="0" err="1"/>
              <a:t>augue</a:t>
            </a:r>
            <a:r>
              <a:rPr lang="en-US" dirty="0"/>
              <a:t>. </a:t>
            </a:r>
          </a:p>
          <a:p>
            <a:pPr lvl="0"/>
            <a:endParaRPr lang="en-US" dirty="0"/>
          </a:p>
        </p:txBody>
      </p:sp>
      <p:pic>
        <p:nvPicPr>
          <p:cNvPr id="14" name="Picture 13">
            <a:extLst>
              <a:ext uri="{FF2B5EF4-FFF2-40B4-BE49-F238E27FC236}">
                <a16:creationId xmlns:a16="http://schemas.microsoft.com/office/drawing/2014/main" id="{9839C068-C939-407F-28A2-92DCA3497BCC}"/>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 name="Text Placeholder 12">
            <a:extLst>
              <a:ext uri="{FF2B5EF4-FFF2-40B4-BE49-F238E27FC236}">
                <a16:creationId xmlns:a16="http://schemas.microsoft.com/office/drawing/2014/main" id="{B27B1165-ADF2-31AF-5F85-2A8C28428D32}"/>
              </a:ext>
            </a:extLst>
          </p:cNvPr>
          <p:cNvSpPr>
            <a:spLocks noGrp="1"/>
          </p:cNvSpPr>
          <p:nvPr>
            <p:ph type="body" sz="quarter" idx="20" hasCustomPrompt="1"/>
          </p:nvPr>
        </p:nvSpPr>
        <p:spPr>
          <a:xfrm>
            <a:off x="733662" y="2767678"/>
            <a:ext cx="5402263" cy="2702653"/>
          </a:xfrm>
          <a:prstGeom prst="rect">
            <a:avLst/>
          </a:prstGeom>
        </p:spPr>
        <p:txBody>
          <a:bodyPr/>
          <a:lstStyle>
            <a:lvl1pPr marL="285750" indent="-285750">
              <a:buClr>
                <a:schemeClr val="tx2"/>
              </a:buClr>
              <a:buFont typeface="Wingdings" pitchFamily="2" charset="2"/>
              <a:buChar char="§"/>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Aenean porta </a:t>
            </a:r>
            <a:r>
              <a:rPr lang="en-US" dirty="0" err="1"/>
              <a:t>ultricies</a:t>
            </a:r>
            <a:r>
              <a:rPr lang="en-US" dirty="0"/>
              <a:t> </a:t>
            </a:r>
            <a:r>
              <a:rPr lang="en-US" dirty="0" err="1"/>
              <a:t>leo</a:t>
            </a:r>
            <a:r>
              <a:rPr lang="en-US" dirty="0"/>
              <a:t> sed </a:t>
            </a:r>
            <a:r>
              <a:rPr lang="en-US" dirty="0" err="1"/>
              <a:t>dapibus</a:t>
            </a:r>
            <a:r>
              <a:rPr lang="en-US" dirty="0"/>
              <a:t>. Morbi libero </a:t>
            </a:r>
            <a:r>
              <a:rPr lang="en-US" dirty="0" err="1"/>
              <a:t>arcu</a:t>
            </a:r>
            <a:r>
              <a:rPr lang="en-US" dirty="0"/>
              <a:t>, </a:t>
            </a:r>
            <a:r>
              <a:rPr lang="en-US" dirty="0" err="1"/>
              <a:t>ultricies</a:t>
            </a:r>
            <a:r>
              <a:rPr lang="en-US" dirty="0"/>
              <a:t> a </a:t>
            </a:r>
            <a:r>
              <a:rPr lang="en-US" dirty="0" err="1"/>
              <a:t>arcu</a:t>
            </a:r>
            <a:r>
              <a:rPr lang="en-US" dirty="0"/>
              <a:t> </a:t>
            </a:r>
            <a:r>
              <a:rPr lang="en-US" dirty="0" err="1"/>
              <a:t>eu</a:t>
            </a:r>
            <a:r>
              <a:rPr lang="en-US" dirty="0"/>
              <a:t>, </a:t>
            </a:r>
            <a:r>
              <a:rPr lang="en-US" dirty="0" err="1"/>
              <a:t>rhoncus</a:t>
            </a:r>
            <a:r>
              <a:rPr lang="en-US" dirty="0"/>
              <a:t> gravida </a:t>
            </a:r>
            <a:r>
              <a:rPr lang="en-US" dirty="0" err="1"/>
              <a:t>felis</a:t>
            </a:r>
            <a:r>
              <a:rPr lang="en-US" dirty="0"/>
              <a:t>. </a:t>
            </a:r>
          </a:p>
          <a:p>
            <a:pPr lvl="0"/>
            <a:r>
              <a:rPr lang="en-US" dirty="0" err="1"/>
              <a:t>Quisque</a:t>
            </a:r>
            <a:r>
              <a:rPr lang="en-US" dirty="0"/>
              <a:t> </a:t>
            </a:r>
            <a:r>
              <a:rPr lang="en-US" dirty="0" err="1"/>
              <a:t>eget</a:t>
            </a:r>
            <a:r>
              <a:rPr lang="en-US" dirty="0"/>
              <a:t> </a:t>
            </a:r>
            <a:r>
              <a:rPr lang="en-US" dirty="0" err="1"/>
              <a:t>lectus</a:t>
            </a:r>
            <a:r>
              <a:rPr lang="en-US" dirty="0"/>
              <a:t> diam. Morbi id magna </a:t>
            </a:r>
            <a:r>
              <a:rPr lang="en-US" dirty="0" err="1"/>
              <a:t>nec</a:t>
            </a:r>
            <a:r>
              <a:rPr lang="en-US" dirty="0"/>
              <a:t> diam </a:t>
            </a:r>
            <a:r>
              <a:rPr lang="en-US" dirty="0" err="1"/>
              <a:t>consequat</a:t>
            </a:r>
            <a:r>
              <a:rPr lang="en-US" dirty="0"/>
              <a:t> vestibulum </a:t>
            </a:r>
            <a:r>
              <a:rPr lang="en-US" dirty="0" err="1"/>
              <a:t>quis</a:t>
            </a:r>
            <a:r>
              <a:rPr lang="en-US" dirty="0"/>
              <a:t> </a:t>
            </a:r>
            <a:r>
              <a:rPr lang="en-US" dirty="0" err="1"/>
              <a:t>eu</a:t>
            </a:r>
            <a:r>
              <a:rPr lang="en-US" dirty="0"/>
              <a:t> sem. </a:t>
            </a:r>
          </a:p>
          <a:p>
            <a:pPr lvl="0"/>
            <a:r>
              <a:rPr lang="en-US" dirty="0"/>
              <a:t>Ut dictum </a:t>
            </a:r>
            <a:r>
              <a:rPr lang="en-US" dirty="0" err="1"/>
              <a:t>tellus</a:t>
            </a:r>
            <a:r>
              <a:rPr lang="en-US" dirty="0"/>
              <a:t> in diam porta, vitae </a:t>
            </a:r>
            <a:r>
              <a:rPr lang="en-US" dirty="0" err="1"/>
              <a:t>venenatis</a:t>
            </a:r>
            <a:r>
              <a:rPr lang="en-US" dirty="0"/>
              <a:t> </a:t>
            </a:r>
            <a:r>
              <a:rPr lang="en-US" dirty="0" err="1"/>
              <a:t>enim</a:t>
            </a:r>
            <a:r>
              <a:rPr lang="en-US" dirty="0"/>
              <a:t> volutpat. Donec </a:t>
            </a:r>
            <a:r>
              <a:rPr lang="en-US" dirty="0" err="1"/>
              <a:t>eleifend</a:t>
            </a:r>
            <a:r>
              <a:rPr lang="en-US" dirty="0"/>
              <a:t> </a:t>
            </a:r>
            <a:r>
              <a:rPr lang="en-US" dirty="0" err="1"/>
              <a:t>felis</a:t>
            </a:r>
            <a:r>
              <a:rPr lang="en-US" dirty="0"/>
              <a:t> </a:t>
            </a:r>
            <a:r>
              <a:rPr lang="en-US" dirty="0" err="1"/>
              <a:t>nisl</a:t>
            </a:r>
            <a:r>
              <a:rPr lang="en-US" dirty="0"/>
              <a:t>, </a:t>
            </a:r>
            <a:r>
              <a:rPr lang="en-US" dirty="0" err="1"/>
              <a:t>nec</a:t>
            </a:r>
            <a:r>
              <a:rPr lang="en-US" dirty="0"/>
              <a:t> </a:t>
            </a:r>
            <a:r>
              <a:rPr lang="en-US" dirty="0" err="1"/>
              <a:t>mattis</a:t>
            </a:r>
            <a:r>
              <a:rPr lang="en-US" dirty="0"/>
              <a:t> </a:t>
            </a:r>
            <a:r>
              <a:rPr lang="en-US" dirty="0" err="1"/>
              <a:t>sapien</a:t>
            </a:r>
            <a:r>
              <a:rPr lang="en-US" dirty="0"/>
              <a:t> </a:t>
            </a:r>
            <a:r>
              <a:rPr lang="en-US" dirty="0" err="1"/>
              <a:t>elementum</a:t>
            </a:r>
            <a:r>
              <a:rPr lang="en-US" dirty="0"/>
              <a:t> in. </a:t>
            </a:r>
          </a:p>
          <a:p>
            <a:pPr lvl="0"/>
            <a:r>
              <a:rPr lang="en-US" dirty="0"/>
              <a:t>Aliquam tempus </a:t>
            </a:r>
            <a:r>
              <a:rPr lang="en-US" dirty="0" err="1"/>
              <a:t>pretium</a:t>
            </a:r>
            <a:r>
              <a:rPr lang="en-US" dirty="0"/>
              <a:t> </a:t>
            </a:r>
            <a:r>
              <a:rPr lang="en-US" dirty="0" err="1"/>
              <a:t>dignissim</a:t>
            </a:r>
            <a:r>
              <a:rPr lang="en-US" dirty="0"/>
              <a:t>. Integer erat </a:t>
            </a:r>
            <a:r>
              <a:rPr lang="en-US" dirty="0" err="1"/>
              <a:t>tellus</a:t>
            </a:r>
            <a:r>
              <a:rPr lang="en-US" dirty="0"/>
              <a:t>, tincidunt non </a:t>
            </a:r>
            <a:r>
              <a:rPr lang="en-US" dirty="0" err="1"/>
              <a:t>rhoncus</a:t>
            </a:r>
            <a:r>
              <a:rPr lang="en-US" dirty="0"/>
              <a:t> at, </a:t>
            </a:r>
            <a:r>
              <a:rPr lang="en-US" dirty="0" err="1"/>
              <a:t>consectetur</a:t>
            </a:r>
            <a:r>
              <a:rPr lang="en-US" dirty="0"/>
              <a:t> ut </a:t>
            </a:r>
            <a:r>
              <a:rPr lang="en-US" dirty="0" err="1"/>
              <a:t>massa</a:t>
            </a:r>
            <a:r>
              <a:rPr lang="en-US" dirty="0"/>
              <a:t>.</a:t>
            </a:r>
          </a:p>
        </p:txBody>
      </p:sp>
      <p:sp>
        <p:nvSpPr>
          <p:cNvPr id="22" name="Text Placeholder 35">
            <a:extLst>
              <a:ext uri="{FF2B5EF4-FFF2-40B4-BE49-F238E27FC236}">
                <a16:creationId xmlns:a16="http://schemas.microsoft.com/office/drawing/2014/main" id="{56AB7F38-56CF-1C7B-E395-0B57A39F2AC6}"/>
              </a:ext>
            </a:extLst>
          </p:cNvPr>
          <p:cNvSpPr>
            <a:spLocks noGrp="1"/>
          </p:cNvSpPr>
          <p:nvPr>
            <p:ph type="body" sz="quarter" idx="29"/>
          </p:nvPr>
        </p:nvSpPr>
        <p:spPr>
          <a:xfrm>
            <a:off x="8806085" y="3797557"/>
            <a:ext cx="1947677" cy="1944676"/>
          </a:xfrm>
          <a:prstGeom prst="rect">
            <a:avLst/>
          </a:prstGeom>
          <a:solidFill>
            <a:schemeClr val="accent5"/>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3" name="Text Placeholder 35">
            <a:extLst>
              <a:ext uri="{FF2B5EF4-FFF2-40B4-BE49-F238E27FC236}">
                <a16:creationId xmlns:a16="http://schemas.microsoft.com/office/drawing/2014/main" id="{5C353DEE-01DA-BB07-8D34-97C1E9ABF99F}"/>
              </a:ext>
            </a:extLst>
          </p:cNvPr>
          <p:cNvSpPr>
            <a:spLocks noGrp="1"/>
          </p:cNvSpPr>
          <p:nvPr>
            <p:ph type="body" sz="quarter" idx="28"/>
          </p:nvPr>
        </p:nvSpPr>
        <p:spPr>
          <a:xfrm>
            <a:off x="8806085" y="1766202"/>
            <a:ext cx="1947677" cy="1944676"/>
          </a:xfrm>
          <a:prstGeom prst="rect">
            <a:avLst/>
          </a:prstGeom>
          <a:solidFill>
            <a:schemeClr val="accent3"/>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5" name="Text Placeholder 35">
            <a:extLst>
              <a:ext uri="{FF2B5EF4-FFF2-40B4-BE49-F238E27FC236}">
                <a16:creationId xmlns:a16="http://schemas.microsoft.com/office/drawing/2014/main" id="{10C1094F-85D9-5FA3-118F-933DC529CD29}"/>
              </a:ext>
            </a:extLst>
          </p:cNvPr>
          <p:cNvSpPr>
            <a:spLocks noGrp="1"/>
          </p:cNvSpPr>
          <p:nvPr>
            <p:ph type="body" sz="quarter" idx="27"/>
          </p:nvPr>
        </p:nvSpPr>
        <p:spPr>
          <a:xfrm>
            <a:off x="6770869" y="1766202"/>
            <a:ext cx="1947677" cy="1944676"/>
          </a:xfrm>
          <a:prstGeom prst="rect">
            <a:avLst/>
          </a:prstGeom>
          <a:solidFill>
            <a:schemeClr val="tx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31" name="Text Placeholder 35">
            <a:extLst>
              <a:ext uri="{FF2B5EF4-FFF2-40B4-BE49-F238E27FC236}">
                <a16:creationId xmlns:a16="http://schemas.microsoft.com/office/drawing/2014/main" id="{20319C64-0BEA-549C-83CB-D970FA477F0E}"/>
              </a:ext>
            </a:extLst>
          </p:cNvPr>
          <p:cNvSpPr>
            <a:spLocks noGrp="1"/>
          </p:cNvSpPr>
          <p:nvPr>
            <p:ph type="body" sz="quarter" idx="30"/>
          </p:nvPr>
        </p:nvSpPr>
        <p:spPr>
          <a:xfrm>
            <a:off x="6770869" y="3797557"/>
            <a:ext cx="1947677" cy="1944676"/>
          </a:xfrm>
          <a:prstGeom prst="rect">
            <a:avLst/>
          </a:prstGeom>
          <a:solidFill>
            <a:schemeClr val="accent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3" name="Text Placeholder 5">
            <a:extLst>
              <a:ext uri="{FF2B5EF4-FFF2-40B4-BE49-F238E27FC236}">
                <a16:creationId xmlns:a16="http://schemas.microsoft.com/office/drawing/2014/main" id="{73E97080-67DB-80F8-10F0-391C5A040A22}"/>
              </a:ext>
            </a:extLst>
          </p:cNvPr>
          <p:cNvSpPr>
            <a:spLocks noGrp="1"/>
          </p:cNvSpPr>
          <p:nvPr>
            <p:ph type="body" sz="quarter" idx="31"/>
          </p:nvPr>
        </p:nvSpPr>
        <p:spPr>
          <a:xfrm>
            <a:off x="839485" y="1387056"/>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DB0186AD-D207-7423-57CE-012D7D0AF4EF}"/>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6103240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ree Number Comparison 4">
    <p:bg>
      <p:bgPr>
        <a:solidFill>
          <a:srgbClr val="00AA4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657D66-4681-2AB3-64C6-ADB69F252D85}"/>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Picture 17">
            <a:extLst>
              <a:ext uri="{FF2B5EF4-FFF2-40B4-BE49-F238E27FC236}">
                <a16:creationId xmlns:a16="http://schemas.microsoft.com/office/drawing/2014/main" id="{DDBFB680-CC87-1DFA-6668-D4BE63F35639}"/>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22" name="Text Placeholder 21">
            <a:extLst>
              <a:ext uri="{FF2B5EF4-FFF2-40B4-BE49-F238E27FC236}">
                <a16:creationId xmlns:a16="http://schemas.microsoft.com/office/drawing/2014/main" id="{99A8657E-178F-0D5F-50A3-12A5EC8C998D}"/>
              </a:ext>
            </a:extLst>
          </p:cNvPr>
          <p:cNvSpPr>
            <a:spLocks noGrp="1"/>
          </p:cNvSpPr>
          <p:nvPr>
            <p:ph type="body" sz="quarter" idx="10" hasCustomPrompt="1"/>
          </p:nvPr>
        </p:nvSpPr>
        <p:spPr>
          <a:xfrm>
            <a:off x="1832898" y="3284873"/>
            <a:ext cx="2043543" cy="972763"/>
          </a:xfrm>
          <a:prstGeom prst="rect">
            <a:avLst/>
          </a:prstGeom>
        </p:spPr>
        <p:txBody>
          <a:bodyPr/>
          <a:lstStyle>
            <a:lvl1pPr marL="0" indent="0" algn="ctr">
              <a:buNone/>
              <a:defRPr sz="7200" b="1">
                <a:solidFill>
                  <a:srgbClr val="00AA44"/>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21">
            <a:extLst>
              <a:ext uri="{FF2B5EF4-FFF2-40B4-BE49-F238E27FC236}">
                <a16:creationId xmlns:a16="http://schemas.microsoft.com/office/drawing/2014/main" id="{42A9D86B-2C4F-633F-233E-4576E3785107}"/>
              </a:ext>
            </a:extLst>
          </p:cNvPr>
          <p:cNvSpPr>
            <a:spLocks noGrp="1"/>
          </p:cNvSpPr>
          <p:nvPr>
            <p:ph type="body" sz="quarter" idx="13" hasCustomPrompt="1"/>
          </p:nvPr>
        </p:nvSpPr>
        <p:spPr>
          <a:xfrm>
            <a:off x="2063399" y="1417023"/>
            <a:ext cx="8065196" cy="743012"/>
          </a:xfrm>
          <a:prstGeom prst="rect">
            <a:avLst/>
          </a:prstGeom>
        </p:spPr>
        <p:txBody>
          <a:bodyPr/>
          <a:lstStyle>
            <a:lvl1pPr marL="0" indent="0" algn="ctr">
              <a:buNone/>
              <a:defRPr sz="4800" b="0">
                <a:solidFill>
                  <a:schemeClr val="accent5"/>
                </a:solidFill>
                <a:latin typeface="+mj-lt"/>
                <a:cs typeface="Arial" panose="020B0604020202020204" pitchFamily="34" charset="0"/>
              </a:defRPr>
            </a:lvl1pPr>
          </a:lstStyle>
          <a:p>
            <a:pPr lvl="0"/>
            <a:r>
              <a:rPr lang="en-US" dirty="0"/>
              <a:t>Title  Placeholder</a:t>
            </a:r>
          </a:p>
        </p:txBody>
      </p:sp>
      <p:sp>
        <p:nvSpPr>
          <p:cNvPr id="40" name="Text Placeholder 21">
            <a:extLst>
              <a:ext uri="{FF2B5EF4-FFF2-40B4-BE49-F238E27FC236}">
                <a16:creationId xmlns:a16="http://schemas.microsoft.com/office/drawing/2014/main" id="{FA1CC246-B5F4-CB92-A7F5-D8247B530EF2}"/>
              </a:ext>
            </a:extLst>
          </p:cNvPr>
          <p:cNvSpPr>
            <a:spLocks noGrp="1"/>
          </p:cNvSpPr>
          <p:nvPr>
            <p:ph type="body" sz="quarter" idx="16" hasCustomPrompt="1"/>
          </p:nvPr>
        </p:nvSpPr>
        <p:spPr>
          <a:xfrm>
            <a:off x="5074006" y="3296216"/>
            <a:ext cx="2043543" cy="972763"/>
          </a:xfrm>
          <a:prstGeom prst="rect">
            <a:avLst/>
          </a:prstGeom>
        </p:spPr>
        <p:txBody>
          <a:bodyPr/>
          <a:lstStyle>
            <a:lvl1pPr marL="0" indent="0" algn="ctr">
              <a:buNone/>
              <a:defRPr sz="7200" b="1">
                <a:solidFill>
                  <a:srgbClr val="00AA44"/>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21">
            <a:extLst>
              <a:ext uri="{FF2B5EF4-FFF2-40B4-BE49-F238E27FC236}">
                <a16:creationId xmlns:a16="http://schemas.microsoft.com/office/drawing/2014/main" id="{BE4CF021-F897-EEAB-A915-EADD644CD4B9}"/>
              </a:ext>
            </a:extLst>
          </p:cNvPr>
          <p:cNvSpPr>
            <a:spLocks noGrp="1"/>
          </p:cNvSpPr>
          <p:nvPr>
            <p:ph type="body" sz="quarter" idx="19" hasCustomPrompt="1"/>
          </p:nvPr>
        </p:nvSpPr>
        <p:spPr>
          <a:xfrm>
            <a:off x="8315562" y="3296216"/>
            <a:ext cx="2043543" cy="972763"/>
          </a:xfrm>
          <a:prstGeom prst="rect">
            <a:avLst/>
          </a:prstGeom>
        </p:spPr>
        <p:txBody>
          <a:bodyPr/>
          <a:lstStyle>
            <a:lvl1pPr marL="0" indent="0" algn="ctr">
              <a:buNone/>
              <a:defRPr sz="7200" b="1">
                <a:solidFill>
                  <a:srgbClr val="00AA44"/>
                </a:solidFill>
                <a:latin typeface="Arial" panose="020B0604020202020204" pitchFamily="34" charset="0"/>
                <a:cs typeface="Arial" panose="020B0604020202020204" pitchFamily="34" charset="0"/>
              </a:defRPr>
            </a:lvl1pPr>
          </a:lstStyle>
          <a:p>
            <a:pPr lvl="0"/>
            <a:r>
              <a:rPr lang="en-US" dirty="0"/>
              <a:t>##</a:t>
            </a:r>
          </a:p>
        </p:txBody>
      </p:sp>
      <p:sp>
        <p:nvSpPr>
          <p:cNvPr id="9" name="Picture Placeholder 2">
            <a:extLst>
              <a:ext uri="{FF2B5EF4-FFF2-40B4-BE49-F238E27FC236}">
                <a16:creationId xmlns:a16="http://schemas.microsoft.com/office/drawing/2014/main" id="{B2213496-F7B9-BE83-319D-1170A10F6D29}"/>
              </a:ext>
            </a:extLst>
          </p:cNvPr>
          <p:cNvSpPr>
            <a:spLocks noGrp="1"/>
          </p:cNvSpPr>
          <p:nvPr>
            <p:ph type="pic" sz="quarter" idx="26" hasCustomPrompt="1"/>
          </p:nvPr>
        </p:nvSpPr>
        <p:spPr>
          <a:xfrm>
            <a:off x="5834940" y="2752265"/>
            <a:ext cx="525201" cy="526583"/>
          </a:xfrm>
          <a:prstGeom prst="rect">
            <a:avLst/>
          </a:prstGeom>
        </p:spPr>
        <p:txBody>
          <a:bodyPr/>
          <a:lstStyle>
            <a:lvl1pPr marL="0" indent="0">
              <a:buNone/>
              <a:defRPr>
                <a:solidFill>
                  <a:schemeClr val="bg1"/>
                </a:solidFill>
              </a:defRPr>
            </a:lvl1pPr>
          </a:lstStyle>
          <a:p>
            <a:r>
              <a:rPr lang="en-US" dirty="0"/>
              <a:t>.</a:t>
            </a:r>
          </a:p>
        </p:txBody>
      </p:sp>
      <p:sp>
        <p:nvSpPr>
          <p:cNvPr id="10" name="Picture Placeholder 2">
            <a:extLst>
              <a:ext uri="{FF2B5EF4-FFF2-40B4-BE49-F238E27FC236}">
                <a16:creationId xmlns:a16="http://schemas.microsoft.com/office/drawing/2014/main" id="{2CFD542D-3A3F-D79E-FBA8-AAB5717EAAC7}"/>
              </a:ext>
            </a:extLst>
          </p:cNvPr>
          <p:cNvSpPr>
            <a:spLocks noGrp="1"/>
          </p:cNvSpPr>
          <p:nvPr>
            <p:ph type="pic" sz="quarter" idx="27" hasCustomPrompt="1"/>
          </p:nvPr>
        </p:nvSpPr>
        <p:spPr>
          <a:xfrm>
            <a:off x="2592069" y="2733381"/>
            <a:ext cx="525201" cy="526583"/>
          </a:xfrm>
          <a:prstGeom prst="rect">
            <a:avLst/>
          </a:prstGeom>
        </p:spPr>
        <p:txBody>
          <a:bodyPr/>
          <a:lstStyle>
            <a:lvl1pPr marL="0" indent="0">
              <a:buNone/>
              <a:defRPr>
                <a:solidFill>
                  <a:schemeClr val="bg1"/>
                </a:solidFill>
              </a:defRPr>
            </a:lvl1pPr>
          </a:lstStyle>
          <a:p>
            <a:r>
              <a:rPr lang="en-US" dirty="0"/>
              <a:t>.</a:t>
            </a:r>
          </a:p>
        </p:txBody>
      </p:sp>
      <p:sp>
        <p:nvSpPr>
          <p:cNvPr id="11" name="Picture Placeholder 2">
            <a:extLst>
              <a:ext uri="{FF2B5EF4-FFF2-40B4-BE49-F238E27FC236}">
                <a16:creationId xmlns:a16="http://schemas.microsoft.com/office/drawing/2014/main" id="{BC332625-04DC-A0F0-6D83-7551EE8FB957}"/>
              </a:ext>
            </a:extLst>
          </p:cNvPr>
          <p:cNvSpPr>
            <a:spLocks noGrp="1"/>
          </p:cNvSpPr>
          <p:nvPr>
            <p:ph type="pic" sz="quarter" idx="28" hasCustomPrompt="1"/>
          </p:nvPr>
        </p:nvSpPr>
        <p:spPr>
          <a:xfrm>
            <a:off x="9074729" y="2752265"/>
            <a:ext cx="525201" cy="526583"/>
          </a:xfrm>
          <a:prstGeom prst="rect">
            <a:avLst/>
          </a:prstGeom>
        </p:spPr>
        <p:txBody>
          <a:bodyPr/>
          <a:lstStyle>
            <a:lvl1pPr marL="0" indent="0">
              <a:buNone/>
              <a:defRPr>
                <a:solidFill>
                  <a:schemeClr val="bg1"/>
                </a:solidFill>
              </a:defRPr>
            </a:lvl1pPr>
          </a:lstStyle>
          <a:p>
            <a:r>
              <a:rPr lang="en-US" dirty="0"/>
              <a:t>.</a:t>
            </a:r>
          </a:p>
        </p:txBody>
      </p:sp>
      <p:sp>
        <p:nvSpPr>
          <p:cNvPr id="7" name="Text Placeholder 37">
            <a:extLst>
              <a:ext uri="{FF2B5EF4-FFF2-40B4-BE49-F238E27FC236}">
                <a16:creationId xmlns:a16="http://schemas.microsoft.com/office/drawing/2014/main" id="{D1752893-A799-9EDD-440A-57BE35664EFA}"/>
              </a:ext>
            </a:extLst>
          </p:cNvPr>
          <p:cNvSpPr>
            <a:spLocks noGrp="1"/>
          </p:cNvSpPr>
          <p:nvPr>
            <p:ph type="body" sz="quarter" idx="15" hasCustomPrompt="1"/>
          </p:nvPr>
        </p:nvSpPr>
        <p:spPr>
          <a:xfrm>
            <a:off x="1832898" y="4307456"/>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Support</a:t>
            </a:r>
          </a:p>
        </p:txBody>
      </p:sp>
      <p:sp>
        <p:nvSpPr>
          <p:cNvPr id="12" name="Text Placeholder 37">
            <a:extLst>
              <a:ext uri="{FF2B5EF4-FFF2-40B4-BE49-F238E27FC236}">
                <a16:creationId xmlns:a16="http://schemas.microsoft.com/office/drawing/2014/main" id="{6E8F8276-E13B-5EDD-8A13-98BEF96C8079}"/>
              </a:ext>
            </a:extLst>
          </p:cNvPr>
          <p:cNvSpPr>
            <a:spLocks noGrp="1"/>
          </p:cNvSpPr>
          <p:nvPr>
            <p:ph type="body" sz="quarter" idx="18" hasCustomPrompt="1"/>
          </p:nvPr>
        </p:nvSpPr>
        <p:spPr>
          <a:xfrm>
            <a:off x="5074005" y="4318799"/>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13" name="Text Placeholder 37">
            <a:extLst>
              <a:ext uri="{FF2B5EF4-FFF2-40B4-BE49-F238E27FC236}">
                <a16:creationId xmlns:a16="http://schemas.microsoft.com/office/drawing/2014/main" id="{FDDE9796-A826-A9A5-3868-F10B9FD76565}"/>
              </a:ext>
            </a:extLst>
          </p:cNvPr>
          <p:cNvSpPr>
            <a:spLocks noGrp="1"/>
          </p:cNvSpPr>
          <p:nvPr>
            <p:ph type="body" sz="quarter" idx="21" hasCustomPrompt="1"/>
          </p:nvPr>
        </p:nvSpPr>
        <p:spPr>
          <a:xfrm>
            <a:off x="8315561" y="4318799"/>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err="1"/>
              <a:t>Wordpress</a:t>
            </a:r>
            <a:endParaRPr lang="en-US" dirty="0"/>
          </a:p>
        </p:txBody>
      </p:sp>
      <p:sp>
        <p:nvSpPr>
          <p:cNvPr id="14" name="Text Placeholder 19">
            <a:extLst>
              <a:ext uri="{FF2B5EF4-FFF2-40B4-BE49-F238E27FC236}">
                <a16:creationId xmlns:a16="http://schemas.microsoft.com/office/drawing/2014/main" id="{BA12BED0-4455-F69C-20FD-6FB9B5A45841}"/>
              </a:ext>
            </a:extLst>
          </p:cNvPr>
          <p:cNvSpPr>
            <a:spLocks noGrp="1"/>
          </p:cNvSpPr>
          <p:nvPr>
            <p:ph type="body" sz="quarter" idx="42" hasCustomPrompt="1"/>
          </p:nvPr>
        </p:nvSpPr>
        <p:spPr>
          <a:xfrm>
            <a:off x="1832896" y="4616566"/>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5" name="Text Placeholder 19">
            <a:extLst>
              <a:ext uri="{FF2B5EF4-FFF2-40B4-BE49-F238E27FC236}">
                <a16:creationId xmlns:a16="http://schemas.microsoft.com/office/drawing/2014/main" id="{BF189AFF-835A-A6D3-D66E-A4238A2EF7BC}"/>
              </a:ext>
            </a:extLst>
          </p:cNvPr>
          <p:cNvSpPr>
            <a:spLocks noGrp="1"/>
          </p:cNvSpPr>
          <p:nvPr>
            <p:ph type="body" sz="quarter" idx="43" hasCustomPrompt="1"/>
          </p:nvPr>
        </p:nvSpPr>
        <p:spPr>
          <a:xfrm>
            <a:off x="5074003" y="4620931"/>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7" name="Text Placeholder 19">
            <a:extLst>
              <a:ext uri="{FF2B5EF4-FFF2-40B4-BE49-F238E27FC236}">
                <a16:creationId xmlns:a16="http://schemas.microsoft.com/office/drawing/2014/main" id="{16325B98-00E5-DA24-0249-C29013B47EA0}"/>
              </a:ext>
            </a:extLst>
          </p:cNvPr>
          <p:cNvSpPr>
            <a:spLocks noGrp="1"/>
          </p:cNvSpPr>
          <p:nvPr>
            <p:ph type="body" sz="quarter" idx="44" hasCustomPrompt="1"/>
          </p:nvPr>
        </p:nvSpPr>
        <p:spPr>
          <a:xfrm>
            <a:off x="8315110" y="4617411"/>
            <a:ext cx="2043543"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2" name="Text Placeholder 5">
            <a:extLst>
              <a:ext uri="{FF2B5EF4-FFF2-40B4-BE49-F238E27FC236}">
                <a16:creationId xmlns:a16="http://schemas.microsoft.com/office/drawing/2014/main" id="{5FBAF798-A707-C19A-993D-48F70C34236A}"/>
              </a:ext>
            </a:extLst>
          </p:cNvPr>
          <p:cNvSpPr>
            <a:spLocks noGrp="1"/>
          </p:cNvSpPr>
          <p:nvPr>
            <p:ph type="body" sz="quarter" idx="31"/>
          </p:nvPr>
        </p:nvSpPr>
        <p:spPr>
          <a:xfrm>
            <a:off x="5876730" y="2248931"/>
            <a:ext cx="439737" cy="36576"/>
          </a:xfrm>
          <a:prstGeom prst="rect">
            <a:avLst/>
          </a:prstGeom>
          <a:solidFill>
            <a:srgbClr val="00AA4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E05ED106-8217-D741-45EC-3D32FD557F69}"/>
              </a:ext>
            </a:extLst>
          </p:cNvPr>
          <p:cNvSpPr>
            <a:spLocks noGrp="1"/>
          </p:cNvSpPr>
          <p:nvPr>
            <p:ph type="body" sz="quarter" idx="45"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7261582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ree Number Comparison 5">
    <p:bg>
      <p:bgPr>
        <a:solidFill>
          <a:srgbClr val="00A6C4"/>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E13581D-C2C4-7FBA-CB1F-4EB97CFA58C9}"/>
              </a:ext>
            </a:extLst>
          </p:cNvPr>
          <p:cNvSpPr/>
          <p:nvPr userDrawn="1"/>
        </p:nvSpPr>
        <p:spPr>
          <a:xfrm>
            <a:off x="749086" y="721820"/>
            <a:ext cx="10693831"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9" name="Picture 18">
            <a:extLst>
              <a:ext uri="{FF2B5EF4-FFF2-40B4-BE49-F238E27FC236}">
                <a16:creationId xmlns:a16="http://schemas.microsoft.com/office/drawing/2014/main" id="{64139FF2-32D6-4871-A771-D39E0D1CDBB3}"/>
              </a:ext>
            </a:extLst>
          </p:cNvPr>
          <p:cNvPicPr>
            <a:picLocks noChangeAspect="1"/>
          </p:cNvPicPr>
          <p:nvPr userDrawn="1"/>
        </p:nvPicPr>
        <p:blipFill>
          <a:blip r:embed="rId2"/>
          <a:stretch>
            <a:fillRect/>
          </a:stretch>
        </p:blipFill>
        <p:spPr>
          <a:xfrm>
            <a:off x="403614" y="6311420"/>
            <a:ext cx="1566007" cy="278945"/>
          </a:xfrm>
          <a:prstGeom prst="rect">
            <a:avLst/>
          </a:prstGeom>
        </p:spPr>
      </p:pic>
      <p:sp>
        <p:nvSpPr>
          <p:cNvPr id="22" name="Text Placeholder 21">
            <a:extLst>
              <a:ext uri="{FF2B5EF4-FFF2-40B4-BE49-F238E27FC236}">
                <a16:creationId xmlns:a16="http://schemas.microsoft.com/office/drawing/2014/main" id="{99A8657E-178F-0D5F-50A3-12A5EC8C998D}"/>
              </a:ext>
            </a:extLst>
          </p:cNvPr>
          <p:cNvSpPr>
            <a:spLocks noGrp="1"/>
          </p:cNvSpPr>
          <p:nvPr>
            <p:ph type="body" sz="quarter" idx="10" hasCustomPrompt="1"/>
          </p:nvPr>
        </p:nvSpPr>
        <p:spPr>
          <a:xfrm>
            <a:off x="1832898" y="3284873"/>
            <a:ext cx="2043543" cy="972763"/>
          </a:xfrm>
          <a:prstGeom prst="rect">
            <a:avLst/>
          </a:prstGeom>
        </p:spPr>
        <p:txBody>
          <a:bodyPr/>
          <a:lstStyle>
            <a:lvl1pPr marL="0" indent="0" algn="ctr">
              <a:buNone/>
              <a:defRPr sz="7200" b="1">
                <a:solidFill>
                  <a:srgbClr val="00A6C4"/>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21">
            <a:extLst>
              <a:ext uri="{FF2B5EF4-FFF2-40B4-BE49-F238E27FC236}">
                <a16:creationId xmlns:a16="http://schemas.microsoft.com/office/drawing/2014/main" id="{42A9D86B-2C4F-633F-233E-4576E3785107}"/>
              </a:ext>
            </a:extLst>
          </p:cNvPr>
          <p:cNvSpPr>
            <a:spLocks noGrp="1"/>
          </p:cNvSpPr>
          <p:nvPr>
            <p:ph type="body" sz="quarter" idx="13" hasCustomPrompt="1"/>
          </p:nvPr>
        </p:nvSpPr>
        <p:spPr>
          <a:xfrm>
            <a:off x="2063399" y="1417023"/>
            <a:ext cx="8065196" cy="743012"/>
          </a:xfrm>
          <a:prstGeom prst="rect">
            <a:avLst/>
          </a:prstGeom>
        </p:spPr>
        <p:txBody>
          <a:bodyPr/>
          <a:lstStyle>
            <a:lvl1pPr marL="0" indent="0" algn="ctr">
              <a:buNone/>
              <a:defRPr sz="4800" b="0">
                <a:solidFill>
                  <a:schemeClr val="accent5"/>
                </a:solidFill>
                <a:latin typeface="+mj-lt"/>
                <a:cs typeface="Arial" panose="020B0604020202020204" pitchFamily="34" charset="0"/>
              </a:defRPr>
            </a:lvl1pPr>
          </a:lstStyle>
          <a:p>
            <a:pPr lvl="0"/>
            <a:r>
              <a:rPr lang="en-US" dirty="0"/>
              <a:t>Title  Placeholder</a:t>
            </a:r>
          </a:p>
        </p:txBody>
      </p:sp>
      <p:sp>
        <p:nvSpPr>
          <p:cNvPr id="40" name="Text Placeholder 21">
            <a:extLst>
              <a:ext uri="{FF2B5EF4-FFF2-40B4-BE49-F238E27FC236}">
                <a16:creationId xmlns:a16="http://schemas.microsoft.com/office/drawing/2014/main" id="{FA1CC246-B5F4-CB92-A7F5-D8247B530EF2}"/>
              </a:ext>
            </a:extLst>
          </p:cNvPr>
          <p:cNvSpPr>
            <a:spLocks noGrp="1"/>
          </p:cNvSpPr>
          <p:nvPr>
            <p:ph type="body" sz="quarter" idx="16" hasCustomPrompt="1"/>
          </p:nvPr>
        </p:nvSpPr>
        <p:spPr>
          <a:xfrm>
            <a:off x="5074006" y="3296216"/>
            <a:ext cx="2043543" cy="972763"/>
          </a:xfrm>
          <a:prstGeom prst="rect">
            <a:avLst/>
          </a:prstGeom>
        </p:spPr>
        <p:txBody>
          <a:bodyPr/>
          <a:lstStyle>
            <a:lvl1pPr marL="0" indent="0" algn="ctr">
              <a:buNone/>
              <a:defRPr sz="7200" b="1">
                <a:solidFill>
                  <a:srgbClr val="00A6C4"/>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21">
            <a:extLst>
              <a:ext uri="{FF2B5EF4-FFF2-40B4-BE49-F238E27FC236}">
                <a16:creationId xmlns:a16="http://schemas.microsoft.com/office/drawing/2014/main" id="{BE4CF021-F897-EEAB-A915-EADD644CD4B9}"/>
              </a:ext>
            </a:extLst>
          </p:cNvPr>
          <p:cNvSpPr>
            <a:spLocks noGrp="1"/>
          </p:cNvSpPr>
          <p:nvPr>
            <p:ph type="body" sz="quarter" idx="19" hasCustomPrompt="1"/>
          </p:nvPr>
        </p:nvSpPr>
        <p:spPr>
          <a:xfrm>
            <a:off x="8315562" y="3296216"/>
            <a:ext cx="2043543" cy="972763"/>
          </a:xfrm>
          <a:prstGeom prst="rect">
            <a:avLst/>
          </a:prstGeom>
        </p:spPr>
        <p:txBody>
          <a:bodyPr/>
          <a:lstStyle>
            <a:lvl1pPr marL="0" indent="0" algn="ctr">
              <a:buNone/>
              <a:defRPr sz="7200" b="1">
                <a:solidFill>
                  <a:srgbClr val="00A6C4"/>
                </a:solidFill>
                <a:latin typeface="Arial" panose="020B0604020202020204" pitchFamily="34" charset="0"/>
                <a:cs typeface="Arial" panose="020B0604020202020204" pitchFamily="34" charset="0"/>
              </a:defRPr>
            </a:lvl1pPr>
          </a:lstStyle>
          <a:p>
            <a:pPr lvl="0"/>
            <a:r>
              <a:rPr lang="en-US" dirty="0"/>
              <a:t>##</a:t>
            </a:r>
          </a:p>
        </p:txBody>
      </p:sp>
      <p:sp>
        <p:nvSpPr>
          <p:cNvPr id="9" name="Picture Placeholder 2">
            <a:extLst>
              <a:ext uri="{FF2B5EF4-FFF2-40B4-BE49-F238E27FC236}">
                <a16:creationId xmlns:a16="http://schemas.microsoft.com/office/drawing/2014/main" id="{B2213496-F7B9-BE83-319D-1170A10F6D29}"/>
              </a:ext>
            </a:extLst>
          </p:cNvPr>
          <p:cNvSpPr>
            <a:spLocks noGrp="1"/>
          </p:cNvSpPr>
          <p:nvPr>
            <p:ph type="pic" sz="quarter" idx="26" hasCustomPrompt="1"/>
          </p:nvPr>
        </p:nvSpPr>
        <p:spPr>
          <a:xfrm>
            <a:off x="5834940" y="2752265"/>
            <a:ext cx="525201" cy="526583"/>
          </a:xfrm>
          <a:prstGeom prst="rect">
            <a:avLst/>
          </a:prstGeom>
        </p:spPr>
        <p:txBody>
          <a:bodyPr/>
          <a:lstStyle>
            <a:lvl1pPr marL="0" indent="0">
              <a:buNone/>
              <a:defRPr>
                <a:solidFill>
                  <a:schemeClr val="bg1"/>
                </a:solidFill>
              </a:defRPr>
            </a:lvl1pPr>
          </a:lstStyle>
          <a:p>
            <a:r>
              <a:rPr lang="en-US" dirty="0"/>
              <a:t>.</a:t>
            </a:r>
          </a:p>
        </p:txBody>
      </p:sp>
      <p:sp>
        <p:nvSpPr>
          <p:cNvPr id="10" name="Picture Placeholder 2">
            <a:extLst>
              <a:ext uri="{FF2B5EF4-FFF2-40B4-BE49-F238E27FC236}">
                <a16:creationId xmlns:a16="http://schemas.microsoft.com/office/drawing/2014/main" id="{2CFD542D-3A3F-D79E-FBA8-AAB5717EAAC7}"/>
              </a:ext>
            </a:extLst>
          </p:cNvPr>
          <p:cNvSpPr>
            <a:spLocks noGrp="1"/>
          </p:cNvSpPr>
          <p:nvPr>
            <p:ph type="pic" sz="quarter" idx="27" hasCustomPrompt="1"/>
          </p:nvPr>
        </p:nvSpPr>
        <p:spPr>
          <a:xfrm>
            <a:off x="2592069" y="2733381"/>
            <a:ext cx="525201" cy="526583"/>
          </a:xfrm>
          <a:prstGeom prst="rect">
            <a:avLst/>
          </a:prstGeom>
        </p:spPr>
        <p:txBody>
          <a:bodyPr/>
          <a:lstStyle>
            <a:lvl1pPr marL="0" indent="0">
              <a:buNone/>
              <a:defRPr>
                <a:solidFill>
                  <a:schemeClr val="bg1"/>
                </a:solidFill>
              </a:defRPr>
            </a:lvl1pPr>
          </a:lstStyle>
          <a:p>
            <a:r>
              <a:rPr lang="en-US" dirty="0"/>
              <a:t>.</a:t>
            </a:r>
          </a:p>
        </p:txBody>
      </p:sp>
      <p:sp>
        <p:nvSpPr>
          <p:cNvPr id="11" name="Picture Placeholder 2">
            <a:extLst>
              <a:ext uri="{FF2B5EF4-FFF2-40B4-BE49-F238E27FC236}">
                <a16:creationId xmlns:a16="http://schemas.microsoft.com/office/drawing/2014/main" id="{BC332625-04DC-A0F0-6D83-7551EE8FB957}"/>
              </a:ext>
            </a:extLst>
          </p:cNvPr>
          <p:cNvSpPr>
            <a:spLocks noGrp="1"/>
          </p:cNvSpPr>
          <p:nvPr>
            <p:ph type="pic" sz="quarter" idx="28" hasCustomPrompt="1"/>
          </p:nvPr>
        </p:nvSpPr>
        <p:spPr>
          <a:xfrm>
            <a:off x="9074729" y="2752265"/>
            <a:ext cx="525201" cy="526583"/>
          </a:xfrm>
          <a:prstGeom prst="rect">
            <a:avLst/>
          </a:prstGeom>
        </p:spPr>
        <p:txBody>
          <a:bodyPr/>
          <a:lstStyle>
            <a:lvl1pPr marL="0" indent="0">
              <a:buNone/>
              <a:defRPr>
                <a:solidFill>
                  <a:schemeClr val="bg1"/>
                </a:solidFill>
              </a:defRPr>
            </a:lvl1pPr>
          </a:lstStyle>
          <a:p>
            <a:r>
              <a:rPr lang="en-US" dirty="0"/>
              <a:t>.</a:t>
            </a:r>
          </a:p>
        </p:txBody>
      </p:sp>
      <p:sp>
        <p:nvSpPr>
          <p:cNvPr id="7" name="Text Placeholder 37">
            <a:extLst>
              <a:ext uri="{FF2B5EF4-FFF2-40B4-BE49-F238E27FC236}">
                <a16:creationId xmlns:a16="http://schemas.microsoft.com/office/drawing/2014/main" id="{D1752893-A799-9EDD-440A-57BE35664EFA}"/>
              </a:ext>
            </a:extLst>
          </p:cNvPr>
          <p:cNvSpPr>
            <a:spLocks noGrp="1"/>
          </p:cNvSpPr>
          <p:nvPr>
            <p:ph type="body" sz="quarter" idx="15" hasCustomPrompt="1"/>
          </p:nvPr>
        </p:nvSpPr>
        <p:spPr>
          <a:xfrm>
            <a:off x="1832898" y="4307456"/>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Support</a:t>
            </a:r>
          </a:p>
        </p:txBody>
      </p:sp>
      <p:sp>
        <p:nvSpPr>
          <p:cNvPr id="12" name="Text Placeholder 37">
            <a:extLst>
              <a:ext uri="{FF2B5EF4-FFF2-40B4-BE49-F238E27FC236}">
                <a16:creationId xmlns:a16="http://schemas.microsoft.com/office/drawing/2014/main" id="{6E8F8276-E13B-5EDD-8A13-98BEF96C8079}"/>
              </a:ext>
            </a:extLst>
          </p:cNvPr>
          <p:cNvSpPr>
            <a:spLocks noGrp="1"/>
          </p:cNvSpPr>
          <p:nvPr>
            <p:ph type="body" sz="quarter" idx="18" hasCustomPrompt="1"/>
          </p:nvPr>
        </p:nvSpPr>
        <p:spPr>
          <a:xfrm>
            <a:off x="5074005" y="4318799"/>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13" name="Text Placeholder 37">
            <a:extLst>
              <a:ext uri="{FF2B5EF4-FFF2-40B4-BE49-F238E27FC236}">
                <a16:creationId xmlns:a16="http://schemas.microsoft.com/office/drawing/2014/main" id="{FDDE9796-A826-A9A5-3868-F10B9FD76565}"/>
              </a:ext>
            </a:extLst>
          </p:cNvPr>
          <p:cNvSpPr>
            <a:spLocks noGrp="1"/>
          </p:cNvSpPr>
          <p:nvPr>
            <p:ph type="body" sz="quarter" idx="21" hasCustomPrompt="1"/>
          </p:nvPr>
        </p:nvSpPr>
        <p:spPr>
          <a:xfrm>
            <a:off x="8315561" y="4318799"/>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err="1"/>
              <a:t>Wordpress</a:t>
            </a:r>
            <a:endParaRPr lang="en-US" dirty="0"/>
          </a:p>
        </p:txBody>
      </p:sp>
      <p:sp>
        <p:nvSpPr>
          <p:cNvPr id="14" name="Text Placeholder 19">
            <a:extLst>
              <a:ext uri="{FF2B5EF4-FFF2-40B4-BE49-F238E27FC236}">
                <a16:creationId xmlns:a16="http://schemas.microsoft.com/office/drawing/2014/main" id="{BA12BED0-4455-F69C-20FD-6FB9B5A45841}"/>
              </a:ext>
            </a:extLst>
          </p:cNvPr>
          <p:cNvSpPr>
            <a:spLocks noGrp="1"/>
          </p:cNvSpPr>
          <p:nvPr>
            <p:ph type="body" sz="quarter" idx="42" hasCustomPrompt="1"/>
          </p:nvPr>
        </p:nvSpPr>
        <p:spPr>
          <a:xfrm>
            <a:off x="1832896" y="4616566"/>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5" name="Text Placeholder 19">
            <a:extLst>
              <a:ext uri="{FF2B5EF4-FFF2-40B4-BE49-F238E27FC236}">
                <a16:creationId xmlns:a16="http://schemas.microsoft.com/office/drawing/2014/main" id="{BF189AFF-835A-A6D3-D66E-A4238A2EF7BC}"/>
              </a:ext>
            </a:extLst>
          </p:cNvPr>
          <p:cNvSpPr>
            <a:spLocks noGrp="1"/>
          </p:cNvSpPr>
          <p:nvPr>
            <p:ph type="body" sz="quarter" idx="43" hasCustomPrompt="1"/>
          </p:nvPr>
        </p:nvSpPr>
        <p:spPr>
          <a:xfrm>
            <a:off x="5074003" y="4620931"/>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7" name="Text Placeholder 19">
            <a:extLst>
              <a:ext uri="{FF2B5EF4-FFF2-40B4-BE49-F238E27FC236}">
                <a16:creationId xmlns:a16="http://schemas.microsoft.com/office/drawing/2014/main" id="{16325B98-00E5-DA24-0249-C29013B47EA0}"/>
              </a:ext>
            </a:extLst>
          </p:cNvPr>
          <p:cNvSpPr>
            <a:spLocks noGrp="1"/>
          </p:cNvSpPr>
          <p:nvPr>
            <p:ph type="body" sz="quarter" idx="44" hasCustomPrompt="1"/>
          </p:nvPr>
        </p:nvSpPr>
        <p:spPr>
          <a:xfrm>
            <a:off x="8315110" y="4617411"/>
            <a:ext cx="2043543"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189" indent="0">
              <a:buFontTx/>
              <a:buNone/>
              <a:defRPr sz="1200">
                <a:solidFill>
                  <a:schemeClr val="accent5"/>
                </a:solidFill>
                <a:latin typeface="Arial" panose="020B0604020202020204" pitchFamily="34" charset="0"/>
                <a:cs typeface="Arial" panose="020B0604020202020204" pitchFamily="34" charset="0"/>
              </a:defRPr>
            </a:lvl2pPr>
            <a:lvl3pPr marL="914377" indent="0">
              <a:buFontTx/>
              <a:buNone/>
              <a:defRPr sz="1200">
                <a:solidFill>
                  <a:schemeClr val="accent5"/>
                </a:solidFill>
                <a:latin typeface="Arial" panose="020B0604020202020204" pitchFamily="34" charset="0"/>
                <a:cs typeface="Arial" panose="020B0604020202020204" pitchFamily="34" charset="0"/>
              </a:defRPr>
            </a:lvl3pPr>
            <a:lvl4pPr marL="1371566" indent="0">
              <a:buFontTx/>
              <a:buNone/>
              <a:defRPr sz="1200">
                <a:solidFill>
                  <a:schemeClr val="accent5"/>
                </a:solidFill>
                <a:latin typeface="Arial" panose="020B0604020202020204" pitchFamily="34" charset="0"/>
                <a:cs typeface="Arial" panose="020B0604020202020204" pitchFamily="34" charset="0"/>
              </a:defRPr>
            </a:lvl4pPr>
            <a:lvl5pPr marL="1828754"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2" name="Text Placeholder 5">
            <a:extLst>
              <a:ext uri="{FF2B5EF4-FFF2-40B4-BE49-F238E27FC236}">
                <a16:creationId xmlns:a16="http://schemas.microsoft.com/office/drawing/2014/main" id="{4419B4E8-EF4A-E431-8CB8-CFB770E33604}"/>
              </a:ext>
            </a:extLst>
          </p:cNvPr>
          <p:cNvSpPr>
            <a:spLocks noGrp="1"/>
          </p:cNvSpPr>
          <p:nvPr>
            <p:ph type="body" sz="quarter" idx="31"/>
          </p:nvPr>
        </p:nvSpPr>
        <p:spPr>
          <a:xfrm>
            <a:off x="5876730" y="2248931"/>
            <a:ext cx="439737" cy="36576"/>
          </a:xfrm>
          <a:prstGeom prst="rect">
            <a:avLst/>
          </a:prstGeom>
          <a:solidFill>
            <a:srgbClr val="00A6C4"/>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BBA3A014-94C8-3ED1-87A6-7037198879DA}"/>
              </a:ext>
            </a:extLst>
          </p:cNvPr>
          <p:cNvSpPr>
            <a:spLocks noGrp="1"/>
          </p:cNvSpPr>
          <p:nvPr>
            <p:ph type="body" sz="quarter" idx="45" hasCustomPrompt="1"/>
          </p:nvPr>
        </p:nvSpPr>
        <p:spPr>
          <a:xfrm>
            <a:off x="7496222" y="6472917"/>
            <a:ext cx="3957639"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40234377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Infographic Slide">
    <p:spTree>
      <p:nvGrpSpPr>
        <p:cNvPr id="1" name=""/>
        <p:cNvGrpSpPr/>
        <p:nvPr/>
      </p:nvGrpSpPr>
      <p:grpSpPr>
        <a:xfrm>
          <a:off x="0" y="0"/>
          <a:ext cx="0" cy="0"/>
          <a:chOff x="0" y="0"/>
          <a:chExt cx="0" cy="0"/>
        </a:xfrm>
      </p:grpSpPr>
      <p:sp>
        <p:nvSpPr>
          <p:cNvPr id="25" name="Text Placeholder 21">
            <a:extLst>
              <a:ext uri="{FF2B5EF4-FFF2-40B4-BE49-F238E27FC236}">
                <a16:creationId xmlns:a16="http://schemas.microsoft.com/office/drawing/2014/main" id="{5113E17C-B7DA-0074-46F7-E8FBC1068C66}"/>
              </a:ext>
            </a:extLst>
          </p:cNvPr>
          <p:cNvSpPr>
            <a:spLocks noGrp="1"/>
          </p:cNvSpPr>
          <p:nvPr>
            <p:ph type="body" sz="quarter" idx="13" hasCustomPrompt="1"/>
          </p:nvPr>
        </p:nvSpPr>
        <p:spPr>
          <a:xfrm>
            <a:off x="668923" y="613593"/>
            <a:ext cx="3944111" cy="1424129"/>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Infographic Concept Title</a:t>
            </a:r>
          </a:p>
        </p:txBody>
      </p:sp>
      <p:sp>
        <p:nvSpPr>
          <p:cNvPr id="28" name="Text Placeholder 37">
            <a:extLst>
              <a:ext uri="{FF2B5EF4-FFF2-40B4-BE49-F238E27FC236}">
                <a16:creationId xmlns:a16="http://schemas.microsoft.com/office/drawing/2014/main" id="{79129F69-55EB-F45C-8561-2B980878F4DA}"/>
              </a:ext>
            </a:extLst>
          </p:cNvPr>
          <p:cNvSpPr>
            <a:spLocks noGrp="1"/>
          </p:cNvSpPr>
          <p:nvPr>
            <p:ph type="body" sz="quarter" idx="14" hasCustomPrompt="1"/>
          </p:nvPr>
        </p:nvSpPr>
        <p:spPr>
          <a:xfrm>
            <a:off x="1231718" y="3822881"/>
            <a:ext cx="1925140" cy="357780"/>
          </a:xfrm>
          <a:prstGeom prst="rect">
            <a:avLst/>
          </a:prstGeom>
        </p:spPr>
        <p:txBody>
          <a:bodyPr/>
          <a:lstStyle>
            <a:lvl1pPr marL="0" indent="0" algn="r">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29" name="Text Placeholder 37">
            <a:extLst>
              <a:ext uri="{FF2B5EF4-FFF2-40B4-BE49-F238E27FC236}">
                <a16:creationId xmlns:a16="http://schemas.microsoft.com/office/drawing/2014/main" id="{39A71FCF-523E-C6D0-A738-96E9DD3E656E}"/>
              </a:ext>
            </a:extLst>
          </p:cNvPr>
          <p:cNvSpPr>
            <a:spLocks noGrp="1"/>
          </p:cNvSpPr>
          <p:nvPr>
            <p:ph type="body" sz="quarter" idx="15" hasCustomPrompt="1"/>
          </p:nvPr>
        </p:nvSpPr>
        <p:spPr>
          <a:xfrm>
            <a:off x="1220358" y="3519075"/>
            <a:ext cx="1936500" cy="287037"/>
          </a:xfrm>
          <a:prstGeom prst="rect">
            <a:avLst/>
          </a:prstGeom>
        </p:spPr>
        <p:txBody>
          <a:bodyPr/>
          <a:lstStyle>
            <a:lvl1pPr marL="0" indent="0" algn="r">
              <a:buNone/>
              <a:defRPr sz="14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2" name="Text Placeholder 37">
            <a:extLst>
              <a:ext uri="{FF2B5EF4-FFF2-40B4-BE49-F238E27FC236}">
                <a16:creationId xmlns:a16="http://schemas.microsoft.com/office/drawing/2014/main" id="{797175B6-A718-76F7-EC2C-B5EFC29112D6}"/>
              </a:ext>
            </a:extLst>
          </p:cNvPr>
          <p:cNvSpPr>
            <a:spLocks noGrp="1"/>
          </p:cNvSpPr>
          <p:nvPr>
            <p:ph type="body" sz="quarter" idx="16" hasCustomPrompt="1"/>
          </p:nvPr>
        </p:nvSpPr>
        <p:spPr>
          <a:xfrm>
            <a:off x="1220358" y="4533245"/>
            <a:ext cx="1925140" cy="357780"/>
          </a:xfrm>
          <a:prstGeom prst="rect">
            <a:avLst/>
          </a:prstGeom>
        </p:spPr>
        <p:txBody>
          <a:bodyPr/>
          <a:lstStyle>
            <a:lvl1pPr marL="0" indent="0" algn="r">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33" name="Text Placeholder 37">
            <a:extLst>
              <a:ext uri="{FF2B5EF4-FFF2-40B4-BE49-F238E27FC236}">
                <a16:creationId xmlns:a16="http://schemas.microsoft.com/office/drawing/2014/main" id="{81CAE7DE-8B26-CB91-52F1-87AF651ACA77}"/>
              </a:ext>
            </a:extLst>
          </p:cNvPr>
          <p:cNvSpPr>
            <a:spLocks noGrp="1"/>
          </p:cNvSpPr>
          <p:nvPr>
            <p:ph type="body" sz="quarter" idx="17" hasCustomPrompt="1"/>
          </p:nvPr>
        </p:nvSpPr>
        <p:spPr>
          <a:xfrm>
            <a:off x="1220358" y="4229439"/>
            <a:ext cx="1925140" cy="287037"/>
          </a:xfrm>
          <a:prstGeom prst="rect">
            <a:avLst/>
          </a:prstGeom>
        </p:spPr>
        <p:txBody>
          <a:bodyPr/>
          <a:lstStyle>
            <a:lvl1pPr marL="0" indent="0" algn="r">
              <a:buNone/>
              <a:defRPr sz="1400" b="1">
                <a:solidFill>
                  <a:schemeClr val="accent5"/>
                </a:solidFill>
                <a:latin typeface="Arial" panose="020B0604020202020204" pitchFamily="34" charset="0"/>
                <a:cs typeface="Arial" panose="020B0604020202020204" pitchFamily="34" charset="0"/>
              </a:defRPr>
            </a:lvl1pPr>
          </a:lstStyle>
          <a:p>
            <a:pPr lvl="0"/>
            <a:r>
              <a:rPr lang="en-US" dirty="0"/>
              <a:t>Title 04</a:t>
            </a:r>
          </a:p>
        </p:txBody>
      </p:sp>
      <p:sp>
        <p:nvSpPr>
          <p:cNvPr id="36" name="Text Placeholder 37">
            <a:extLst>
              <a:ext uri="{FF2B5EF4-FFF2-40B4-BE49-F238E27FC236}">
                <a16:creationId xmlns:a16="http://schemas.microsoft.com/office/drawing/2014/main" id="{7AC3CFB7-4422-0B1C-CB8C-8DCB2DE955EA}"/>
              </a:ext>
            </a:extLst>
          </p:cNvPr>
          <p:cNvSpPr>
            <a:spLocks noGrp="1"/>
          </p:cNvSpPr>
          <p:nvPr>
            <p:ph type="body" sz="quarter" idx="18" hasCustomPrompt="1"/>
          </p:nvPr>
        </p:nvSpPr>
        <p:spPr>
          <a:xfrm>
            <a:off x="9351303" y="3071221"/>
            <a:ext cx="1925140" cy="357780"/>
          </a:xfrm>
          <a:prstGeom prst="rect">
            <a:avLst/>
          </a:prstGeom>
        </p:spPr>
        <p:txBody>
          <a:bodyPr/>
          <a:lstStyle>
            <a:lvl1pPr marL="0" indent="0" algn="l">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37" name="Text Placeholder 37">
            <a:extLst>
              <a:ext uri="{FF2B5EF4-FFF2-40B4-BE49-F238E27FC236}">
                <a16:creationId xmlns:a16="http://schemas.microsoft.com/office/drawing/2014/main" id="{2BCC2358-07B6-18CD-17AB-9828FFE2CA2B}"/>
              </a:ext>
            </a:extLst>
          </p:cNvPr>
          <p:cNvSpPr>
            <a:spLocks noGrp="1"/>
          </p:cNvSpPr>
          <p:nvPr>
            <p:ph type="body" sz="quarter" idx="19" hasCustomPrompt="1"/>
          </p:nvPr>
        </p:nvSpPr>
        <p:spPr>
          <a:xfrm>
            <a:off x="9351303" y="2765003"/>
            <a:ext cx="1925139" cy="287037"/>
          </a:xfrm>
          <a:prstGeom prst="rect">
            <a:avLst/>
          </a:prstGeom>
        </p:spPr>
        <p:txBody>
          <a:bodyPr/>
          <a:lstStyle>
            <a:lvl1pPr marL="0" indent="0" algn="l">
              <a:buNone/>
              <a:defRPr sz="14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40" name="Text Placeholder 37">
            <a:extLst>
              <a:ext uri="{FF2B5EF4-FFF2-40B4-BE49-F238E27FC236}">
                <a16:creationId xmlns:a16="http://schemas.microsoft.com/office/drawing/2014/main" id="{462F12F7-7B60-2774-FA27-74FCD5253FB5}"/>
              </a:ext>
            </a:extLst>
          </p:cNvPr>
          <p:cNvSpPr>
            <a:spLocks noGrp="1"/>
          </p:cNvSpPr>
          <p:nvPr>
            <p:ph type="body" sz="quarter" idx="20" hasCustomPrompt="1"/>
          </p:nvPr>
        </p:nvSpPr>
        <p:spPr>
          <a:xfrm>
            <a:off x="9340287" y="4150874"/>
            <a:ext cx="1925140" cy="357780"/>
          </a:xfrm>
          <a:prstGeom prst="rect">
            <a:avLst/>
          </a:prstGeom>
        </p:spPr>
        <p:txBody>
          <a:bodyPr/>
          <a:lstStyle>
            <a:lvl1pPr marL="0" indent="0" algn="l">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41" name="Text Placeholder 37">
            <a:extLst>
              <a:ext uri="{FF2B5EF4-FFF2-40B4-BE49-F238E27FC236}">
                <a16:creationId xmlns:a16="http://schemas.microsoft.com/office/drawing/2014/main" id="{173F1EB1-825C-F728-EFCD-6531D59EA29E}"/>
              </a:ext>
            </a:extLst>
          </p:cNvPr>
          <p:cNvSpPr>
            <a:spLocks noGrp="1"/>
          </p:cNvSpPr>
          <p:nvPr>
            <p:ph type="body" sz="quarter" idx="21" hasCustomPrompt="1"/>
          </p:nvPr>
        </p:nvSpPr>
        <p:spPr>
          <a:xfrm>
            <a:off x="9340285" y="3844656"/>
            <a:ext cx="1936155" cy="287037"/>
          </a:xfrm>
          <a:prstGeom prst="rect">
            <a:avLst/>
          </a:prstGeom>
        </p:spPr>
        <p:txBody>
          <a:bodyPr/>
          <a:lstStyle>
            <a:lvl1pPr marL="0" indent="0" algn="l">
              <a:buNone/>
              <a:defRPr sz="14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44" name="Text Placeholder 37">
            <a:extLst>
              <a:ext uri="{FF2B5EF4-FFF2-40B4-BE49-F238E27FC236}">
                <a16:creationId xmlns:a16="http://schemas.microsoft.com/office/drawing/2014/main" id="{E3FEFBAC-6534-4C86-F18F-4B3379242504}"/>
              </a:ext>
            </a:extLst>
          </p:cNvPr>
          <p:cNvSpPr>
            <a:spLocks noGrp="1"/>
          </p:cNvSpPr>
          <p:nvPr>
            <p:ph type="body" sz="quarter" idx="22" hasCustomPrompt="1"/>
          </p:nvPr>
        </p:nvSpPr>
        <p:spPr>
          <a:xfrm>
            <a:off x="9339943" y="4910211"/>
            <a:ext cx="1925140" cy="357780"/>
          </a:xfrm>
          <a:prstGeom prst="rect">
            <a:avLst/>
          </a:prstGeom>
        </p:spPr>
        <p:txBody>
          <a:bodyPr/>
          <a:lstStyle>
            <a:lvl1pPr marL="0" indent="0" algn="l">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45" name="Text Placeholder 37">
            <a:extLst>
              <a:ext uri="{FF2B5EF4-FFF2-40B4-BE49-F238E27FC236}">
                <a16:creationId xmlns:a16="http://schemas.microsoft.com/office/drawing/2014/main" id="{835A637A-1EA5-842A-FBA2-E7C2FEB00A74}"/>
              </a:ext>
            </a:extLst>
          </p:cNvPr>
          <p:cNvSpPr>
            <a:spLocks noGrp="1"/>
          </p:cNvSpPr>
          <p:nvPr>
            <p:ph type="body" sz="quarter" idx="23" hasCustomPrompt="1"/>
          </p:nvPr>
        </p:nvSpPr>
        <p:spPr>
          <a:xfrm>
            <a:off x="9339941" y="4603994"/>
            <a:ext cx="1936155" cy="287037"/>
          </a:xfrm>
          <a:prstGeom prst="rect">
            <a:avLst/>
          </a:prstGeom>
        </p:spPr>
        <p:txBody>
          <a:bodyPr/>
          <a:lstStyle>
            <a:lvl1pPr marL="0" indent="0" algn="l">
              <a:buNone/>
              <a:defRPr sz="1400" b="1">
                <a:solidFill>
                  <a:schemeClr val="accent5"/>
                </a:solidFill>
                <a:latin typeface="Arial" panose="020B0604020202020204" pitchFamily="34" charset="0"/>
                <a:cs typeface="Arial" panose="020B0604020202020204" pitchFamily="34" charset="0"/>
              </a:defRPr>
            </a:lvl1pPr>
          </a:lstStyle>
          <a:p>
            <a:pPr lvl="0"/>
            <a:r>
              <a:rPr lang="en-US" dirty="0"/>
              <a:t>Title 05</a:t>
            </a:r>
          </a:p>
        </p:txBody>
      </p:sp>
      <p:sp>
        <p:nvSpPr>
          <p:cNvPr id="5" name="Text Box 18">
            <a:extLst>
              <a:ext uri="{FF2B5EF4-FFF2-40B4-BE49-F238E27FC236}">
                <a16:creationId xmlns:a16="http://schemas.microsoft.com/office/drawing/2014/main" id="{F7038EB9-A444-FA53-C768-1E636535CD69}"/>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6" name="Picture 5">
            <a:extLst>
              <a:ext uri="{FF2B5EF4-FFF2-40B4-BE49-F238E27FC236}">
                <a16:creationId xmlns:a16="http://schemas.microsoft.com/office/drawing/2014/main" id="{920F0ACF-FC21-439C-A757-263DBD349E18}"/>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 name="Text Placeholder 5">
            <a:extLst>
              <a:ext uri="{FF2B5EF4-FFF2-40B4-BE49-F238E27FC236}">
                <a16:creationId xmlns:a16="http://schemas.microsoft.com/office/drawing/2014/main" id="{D7CFBE25-88C0-6A06-F878-39092A930544}"/>
              </a:ext>
            </a:extLst>
          </p:cNvPr>
          <p:cNvSpPr>
            <a:spLocks noGrp="1"/>
          </p:cNvSpPr>
          <p:nvPr>
            <p:ph type="body" sz="quarter" idx="31"/>
          </p:nvPr>
        </p:nvSpPr>
        <p:spPr>
          <a:xfrm>
            <a:off x="788133" y="2098680"/>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916041C8-9CC3-5984-B049-250761F6BA8C}"/>
              </a:ext>
            </a:extLst>
          </p:cNvPr>
          <p:cNvSpPr>
            <a:spLocks noGrp="1"/>
          </p:cNvSpPr>
          <p:nvPr>
            <p:ph type="body" sz="quarter" idx="32"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5950769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0" y="1167757"/>
            <a:ext cx="12192000" cy="944187"/>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79" name="Text Placeholder 78">
            <a:extLst>
              <a:ext uri="{FF2B5EF4-FFF2-40B4-BE49-F238E27FC236}">
                <a16:creationId xmlns:a16="http://schemas.microsoft.com/office/drawing/2014/main" id="{F1D04FA4-807D-3EF1-B44A-F0BBA11A98BD}"/>
              </a:ext>
            </a:extLst>
          </p:cNvPr>
          <p:cNvSpPr>
            <a:spLocks noGrp="1"/>
          </p:cNvSpPr>
          <p:nvPr>
            <p:ph type="body" sz="quarter" idx="15"/>
          </p:nvPr>
        </p:nvSpPr>
        <p:spPr>
          <a:xfrm>
            <a:off x="1246188" y="2747678"/>
            <a:ext cx="1304669" cy="681319"/>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Click to edit Master text styles</a:t>
            </a:r>
          </a:p>
        </p:txBody>
      </p:sp>
      <p:sp>
        <p:nvSpPr>
          <p:cNvPr id="80" name="Text Placeholder 78">
            <a:extLst>
              <a:ext uri="{FF2B5EF4-FFF2-40B4-BE49-F238E27FC236}">
                <a16:creationId xmlns:a16="http://schemas.microsoft.com/office/drawing/2014/main" id="{1425E34C-1605-714E-7F3D-D701B2BBA7E3}"/>
              </a:ext>
            </a:extLst>
          </p:cNvPr>
          <p:cNvSpPr>
            <a:spLocks noGrp="1"/>
          </p:cNvSpPr>
          <p:nvPr>
            <p:ph type="body" sz="quarter" idx="16"/>
          </p:nvPr>
        </p:nvSpPr>
        <p:spPr>
          <a:xfrm>
            <a:off x="3092070" y="2398298"/>
            <a:ext cx="1304669" cy="681319"/>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Click to edit Master text styles</a:t>
            </a:r>
          </a:p>
        </p:txBody>
      </p:sp>
      <p:sp>
        <p:nvSpPr>
          <p:cNvPr id="81" name="Text Placeholder 78">
            <a:extLst>
              <a:ext uri="{FF2B5EF4-FFF2-40B4-BE49-F238E27FC236}">
                <a16:creationId xmlns:a16="http://schemas.microsoft.com/office/drawing/2014/main" id="{7171B691-CAFA-2FC3-9DB8-4F0F7325B053}"/>
              </a:ext>
            </a:extLst>
          </p:cNvPr>
          <p:cNvSpPr>
            <a:spLocks noGrp="1"/>
          </p:cNvSpPr>
          <p:nvPr>
            <p:ph type="body" sz="quarter" idx="17"/>
          </p:nvPr>
        </p:nvSpPr>
        <p:spPr>
          <a:xfrm>
            <a:off x="4571826" y="2398298"/>
            <a:ext cx="1304669" cy="681319"/>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Click to edit Master text styles</a:t>
            </a:r>
          </a:p>
        </p:txBody>
      </p:sp>
      <p:sp>
        <p:nvSpPr>
          <p:cNvPr id="82" name="Text Placeholder 78">
            <a:extLst>
              <a:ext uri="{FF2B5EF4-FFF2-40B4-BE49-F238E27FC236}">
                <a16:creationId xmlns:a16="http://schemas.microsoft.com/office/drawing/2014/main" id="{583BE223-A709-EB79-9124-72EB0302D58D}"/>
              </a:ext>
            </a:extLst>
          </p:cNvPr>
          <p:cNvSpPr>
            <a:spLocks noGrp="1"/>
          </p:cNvSpPr>
          <p:nvPr>
            <p:ph type="body" sz="quarter" idx="18"/>
          </p:nvPr>
        </p:nvSpPr>
        <p:spPr>
          <a:xfrm>
            <a:off x="2227812" y="4951266"/>
            <a:ext cx="1304669" cy="681319"/>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Click to edit Master text styles</a:t>
            </a:r>
          </a:p>
        </p:txBody>
      </p:sp>
      <p:sp>
        <p:nvSpPr>
          <p:cNvPr id="83" name="Text Placeholder 78">
            <a:extLst>
              <a:ext uri="{FF2B5EF4-FFF2-40B4-BE49-F238E27FC236}">
                <a16:creationId xmlns:a16="http://schemas.microsoft.com/office/drawing/2014/main" id="{9E9AB820-BFBA-DDC4-F4E9-68CB28EB6A06}"/>
              </a:ext>
            </a:extLst>
          </p:cNvPr>
          <p:cNvSpPr>
            <a:spLocks noGrp="1"/>
          </p:cNvSpPr>
          <p:nvPr>
            <p:ph type="body" sz="quarter" idx="19"/>
          </p:nvPr>
        </p:nvSpPr>
        <p:spPr>
          <a:xfrm>
            <a:off x="3814507" y="4951266"/>
            <a:ext cx="1304669" cy="681319"/>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Click to edit Master text styles</a:t>
            </a:r>
          </a:p>
        </p:txBody>
      </p:sp>
      <p:sp>
        <p:nvSpPr>
          <p:cNvPr id="84" name="Text Placeholder 78">
            <a:extLst>
              <a:ext uri="{FF2B5EF4-FFF2-40B4-BE49-F238E27FC236}">
                <a16:creationId xmlns:a16="http://schemas.microsoft.com/office/drawing/2014/main" id="{CA2BE97D-8302-7E6E-5DE1-FF0E841AEF6A}"/>
              </a:ext>
            </a:extLst>
          </p:cNvPr>
          <p:cNvSpPr>
            <a:spLocks noGrp="1"/>
          </p:cNvSpPr>
          <p:nvPr>
            <p:ph type="body" sz="quarter" idx="20"/>
          </p:nvPr>
        </p:nvSpPr>
        <p:spPr>
          <a:xfrm>
            <a:off x="5286300" y="4953466"/>
            <a:ext cx="1304669" cy="681319"/>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Click to edit Master text styles</a:t>
            </a:r>
          </a:p>
        </p:txBody>
      </p:sp>
      <p:sp>
        <p:nvSpPr>
          <p:cNvPr id="85" name="Text Placeholder 78">
            <a:extLst>
              <a:ext uri="{FF2B5EF4-FFF2-40B4-BE49-F238E27FC236}">
                <a16:creationId xmlns:a16="http://schemas.microsoft.com/office/drawing/2014/main" id="{129A0BF5-B1E5-CECF-E272-6D6A857559CE}"/>
              </a:ext>
            </a:extLst>
          </p:cNvPr>
          <p:cNvSpPr>
            <a:spLocks noGrp="1"/>
          </p:cNvSpPr>
          <p:nvPr>
            <p:ph type="body" sz="quarter" idx="21"/>
          </p:nvPr>
        </p:nvSpPr>
        <p:spPr>
          <a:xfrm>
            <a:off x="7741746" y="2387242"/>
            <a:ext cx="1304669" cy="681319"/>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Click to edit Master text styles</a:t>
            </a:r>
          </a:p>
        </p:txBody>
      </p:sp>
      <p:sp>
        <p:nvSpPr>
          <p:cNvPr id="86" name="Text Placeholder 78">
            <a:extLst>
              <a:ext uri="{FF2B5EF4-FFF2-40B4-BE49-F238E27FC236}">
                <a16:creationId xmlns:a16="http://schemas.microsoft.com/office/drawing/2014/main" id="{C18A586F-7193-1D82-8B4C-C705A22F3782}"/>
              </a:ext>
            </a:extLst>
          </p:cNvPr>
          <p:cNvSpPr>
            <a:spLocks noGrp="1"/>
          </p:cNvSpPr>
          <p:nvPr>
            <p:ph type="body" sz="quarter" idx="22"/>
          </p:nvPr>
        </p:nvSpPr>
        <p:spPr>
          <a:xfrm>
            <a:off x="9286688" y="2387242"/>
            <a:ext cx="1304669" cy="681319"/>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Click to edit Master text styles</a:t>
            </a:r>
          </a:p>
        </p:txBody>
      </p:sp>
      <p:sp>
        <p:nvSpPr>
          <p:cNvPr id="87" name="Text Placeholder 78">
            <a:extLst>
              <a:ext uri="{FF2B5EF4-FFF2-40B4-BE49-F238E27FC236}">
                <a16:creationId xmlns:a16="http://schemas.microsoft.com/office/drawing/2014/main" id="{B572EB87-6EDD-D1A1-7A0A-44BE7595F66E}"/>
              </a:ext>
            </a:extLst>
          </p:cNvPr>
          <p:cNvSpPr>
            <a:spLocks noGrp="1"/>
          </p:cNvSpPr>
          <p:nvPr>
            <p:ph type="body" sz="quarter" idx="23"/>
          </p:nvPr>
        </p:nvSpPr>
        <p:spPr>
          <a:xfrm>
            <a:off x="8456815" y="4954886"/>
            <a:ext cx="1304669" cy="681319"/>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Click to edit Master text styles</a:t>
            </a:r>
          </a:p>
        </p:txBody>
      </p:sp>
      <p:sp>
        <p:nvSpPr>
          <p:cNvPr id="88" name="Text Placeholder 78">
            <a:extLst>
              <a:ext uri="{FF2B5EF4-FFF2-40B4-BE49-F238E27FC236}">
                <a16:creationId xmlns:a16="http://schemas.microsoft.com/office/drawing/2014/main" id="{6929DF40-B18D-40D5-23BA-15F34AEA3B2E}"/>
              </a:ext>
            </a:extLst>
          </p:cNvPr>
          <p:cNvSpPr>
            <a:spLocks noGrp="1"/>
          </p:cNvSpPr>
          <p:nvPr>
            <p:ph type="body" sz="quarter" idx="24"/>
          </p:nvPr>
        </p:nvSpPr>
        <p:spPr>
          <a:xfrm>
            <a:off x="10029052" y="4954886"/>
            <a:ext cx="1304669" cy="681319"/>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Click to edit Master text styles</a:t>
            </a:r>
          </a:p>
        </p:txBody>
      </p:sp>
      <p:sp>
        <p:nvSpPr>
          <p:cNvPr id="89" name="Text Placeholder 78">
            <a:extLst>
              <a:ext uri="{FF2B5EF4-FFF2-40B4-BE49-F238E27FC236}">
                <a16:creationId xmlns:a16="http://schemas.microsoft.com/office/drawing/2014/main" id="{44568B6F-CE85-183A-0400-829EE9E0E5E8}"/>
              </a:ext>
            </a:extLst>
          </p:cNvPr>
          <p:cNvSpPr>
            <a:spLocks noGrp="1"/>
          </p:cNvSpPr>
          <p:nvPr>
            <p:ph type="body" sz="quarter" idx="25" hasCustomPrompt="1"/>
          </p:nvPr>
        </p:nvSpPr>
        <p:spPr>
          <a:xfrm>
            <a:off x="488397" y="5663025"/>
            <a:ext cx="1244871" cy="335577"/>
          </a:xfrm>
          <a:prstGeom prst="rect">
            <a:avLst/>
          </a:prstGeom>
        </p:spPr>
        <p:txBody>
          <a:bodyPr/>
          <a:lstStyle>
            <a:lvl1pPr marL="0" indent="0" algn="ctr">
              <a:buNone/>
              <a:defRPr sz="1200" b="1">
                <a:solidFill>
                  <a:schemeClr val="accent3"/>
                </a:solidFill>
                <a:latin typeface="Georgia" panose="02040502050405020303" pitchFamily="18"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DATE</a:t>
            </a:r>
          </a:p>
        </p:txBody>
      </p:sp>
      <p:sp>
        <p:nvSpPr>
          <p:cNvPr id="90" name="Text Placeholder 78">
            <a:extLst>
              <a:ext uri="{FF2B5EF4-FFF2-40B4-BE49-F238E27FC236}">
                <a16:creationId xmlns:a16="http://schemas.microsoft.com/office/drawing/2014/main" id="{69BD51A6-4FC4-82FA-B494-743C92A5EE00}"/>
              </a:ext>
            </a:extLst>
          </p:cNvPr>
          <p:cNvSpPr>
            <a:spLocks noGrp="1"/>
          </p:cNvSpPr>
          <p:nvPr>
            <p:ph type="body" sz="quarter" idx="26" hasCustomPrompt="1"/>
          </p:nvPr>
        </p:nvSpPr>
        <p:spPr>
          <a:xfrm>
            <a:off x="3864110" y="5667613"/>
            <a:ext cx="1244871" cy="335577"/>
          </a:xfrm>
          <a:prstGeom prst="rect">
            <a:avLst/>
          </a:prstGeom>
        </p:spPr>
        <p:txBody>
          <a:bodyPr/>
          <a:lstStyle>
            <a:lvl1pPr marL="0" indent="0" algn="ctr">
              <a:buNone/>
              <a:defRPr sz="1200" b="1">
                <a:solidFill>
                  <a:schemeClr val="accent3"/>
                </a:solidFill>
                <a:latin typeface="Georgia" panose="02040502050405020303" pitchFamily="18"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DATE</a:t>
            </a:r>
          </a:p>
        </p:txBody>
      </p:sp>
      <p:sp>
        <p:nvSpPr>
          <p:cNvPr id="91" name="Text Placeholder 78">
            <a:extLst>
              <a:ext uri="{FF2B5EF4-FFF2-40B4-BE49-F238E27FC236}">
                <a16:creationId xmlns:a16="http://schemas.microsoft.com/office/drawing/2014/main" id="{E5FFFD0A-1980-1689-3800-F87E5626E3AC}"/>
              </a:ext>
            </a:extLst>
          </p:cNvPr>
          <p:cNvSpPr>
            <a:spLocks noGrp="1"/>
          </p:cNvSpPr>
          <p:nvPr>
            <p:ph type="body" sz="quarter" idx="27" hasCustomPrompt="1"/>
          </p:nvPr>
        </p:nvSpPr>
        <p:spPr>
          <a:xfrm>
            <a:off x="7260505" y="5666244"/>
            <a:ext cx="1244871" cy="335577"/>
          </a:xfrm>
          <a:prstGeom prst="rect">
            <a:avLst/>
          </a:prstGeom>
        </p:spPr>
        <p:txBody>
          <a:bodyPr/>
          <a:lstStyle>
            <a:lvl1pPr marL="0" indent="0" algn="ctr">
              <a:buNone/>
              <a:defRPr sz="1200" b="1">
                <a:solidFill>
                  <a:schemeClr val="accent3"/>
                </a:solidFill>
                <a:latin typeface="Georgia" panose="02040502050405020303" pitchFamily="18"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DATE</a:t>
            </a:r>
          </a:p>
        </p:txBody>
      </p:sp>
      <p:sp>
        <p:nvSpPr>
          <p:cNvPr id="92" name="Text Placeholder 78">
            <a:extLst>
              <a:ext uri="{FF2B5EF4-FFF2-40B4-BE49-F238E27FC236}">
                <a16:creationId xmlns:a16="http://schemas.microsoft.com/office/drawing/2014/main" id="{B32008C2-118E-E5CB-446E-A4F71D20B011}"/>
              </a:ext>
            </a:extLst>
          </p:cNvPr>
          <p:cNvSpPr>
            <a:spLocks noGrp="1"/>
          </p:cNvSpPr>
          <p:nvPr>
            <p:ph type="body" sz="quarter" idx="28" hasCustomPrompt="1"/>
          </p:nvPr>
        </p:nvSpPr>
        <p:spPr>
          <a:xfrm>
            <a:off x="10636218" y="5656062"/>
            <a:ext cx="1244871" cy="335577"/>
          </a:xfrm>
          <a:prstGeom prst="rect">
            <a:avLst/>
          </a:prstGeom>
        </p:spPr>
        <p:txBody>
          <a:bodyPr/>
          <a:lstStyle>
            <a:lvl1pPr marL="0" indent="0" algn="ctr">
              <a:buNone/>
              <a:defRPr sz="1200" b="1">
                <a:solidFill>
                  <a:schemeClr val="accent3"/>
                </a:solidFill>
                <a:latin typeface="Georgia" panose="02040502050405020303" pitchFamily="18" charset="0"/>
                <a:cs typeface="Arial" panose="020B0604020202020204" pitchFamily="34" charset="0"/>
              </a:defRPr>
            </a:lvl1pPr>
            <a:lvl2pPr marL="457189" indent="0">
              <a:buNone/>
              <a:defRPr sz="1051"/>
            </a:lvl2pPr>
            <a:lvl3pPr marL="914377" indent="0">
              <a:buNone/>
              <a:defRPr sz="1051"/>
            </a:lvl3pPr>
            <a:lvl4pPr marL="1371566" indent="0">
              <a:buNone/>
              <a:defRPr sz="1051"/>
            </a:lvl4pPr>
            <a:lvl5pPr marL="1828754" indent="0">
              <a:buNone/>
              <a:defRPr sz="1051"/>
            </a:lvl5pPr>
          </a:lstStyle>
          <a:p>
            <a:pPr lvl="0"/>
            <a:r>
              <a:rPr lang="en-US" dirty="0"/>
              <a:t>DATE</a:t>
            </a:r>
          </a:p>
        </p:txBody>
      </p:sp>
      <p:sp>
        <p:nvSpPr>
          <p:cNvPr id="5" name="Text Box 18">
            <a:extLst>
              <a:ext uri="{FF2B5EF4-FFF2-40B4-BE49-F238E27FC236}">
                <a16:creationId xmlns:a16="http://schemas.microsoft.com/office/drawing/2014/main" id="{47DFABD6-E65F-AD5A-EE99-7A502FA9639E}"/>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6" name="Picture 5">
            <a:extLst>
              <a:ext uri="{FF2B5EF4-FFF2-40B4-BE49-F238E27FC236}">
                <a16:creationId xmlns:a16="http://schemas.microsoft.com/office/drawing/2014/main" id="{354F255C-8F20-911E-C8CA-223462411AE7}"/>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3" name="Text Placeholder 5">
            <a:extLst>
              <a:ext uri="{FF2B5EF4-FFF2-40B4-BE49-F238E27FC236}">
                <a16:creationId xmlns:a16="http://schemas.microsoft.com/office/drawing/2014/main" id="{8F7B077B-91D1-E35C-A171-1FE934B264DF}"/>
              </a:ext>
            </a:extLst>
          </p:cNvPr>
          <p:cNvSpPr>
            <a:spLocks noGrp="1"/>
          </p:cNvSpPr>
          <p:nvPr>
            <p:ph type="body" sz="quarter" idx="31"/>
          </p:nvPr>
        </p:nvSpPr>
        <p:spPr>
          <a:xfrm>
            <a:off x="5876133" y="1036853"/>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38735123-768A-B688-8DF9-D177F9E6E1C4}"/>
              </a:ext>
            </a:extLst>
          </p:cNvPr>
          <p:cNvSpPr>
            <a:spLocks noGrp="1"/>
          </p:cNvSpPr>
          <p:nvPr>
            <p:ph type="body" sz="quarter" idx="32"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6312193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Org Chart Slide">
    <p:spTree>
      <p:nvGrpSpPr>
        <p:cNvPr id="1" name=""/>
        <p:cNvGrpSpPr/>
        <p:nvPr/>
      </p:nvGrpSpPr>
      <p:grpSpPr>
        <a:xfrm>
          <a:off x="0" y="0"/>
          <a:ext cx="0" cy="0"/>
          <a:chOff x="0" y="0"/>
          <a:chExt cx="0" cy="0"/>
        </a:xfrm>
      </p:grpSpPr>
      <p:sp>
        <p:nvSpPr>
          <p:cNvPr id="8" name="Text Placeholder 23">
            <a:extLst>
              <a:ext uri="{FF2B5EF4-FFF2-40B4-BE49-F238E27FC236}">
                <a16:creationId xmlns:a16="http://schemas.microsoft.com/office/drawing/2014/main" id="{966F21B2-737A-1772-246F-0810EDCE8CD8}"/>
              </a:ext>
            </a:extLst>
          </p:cNvPr>
          <p:cNvSpPr>
            <a:spLocks noGrp="1"/>
          </p:cNvSpPr>
          <p:nvPr>
            <p:ph type="body" sz="quarter" idx="12" hasCustomPrompt="1"/>
          </p:nvPr>
        </p:nvSpPr>
        <p:spPr>
          <a:xfrm>
            <a:off x="3395119" y="503702"/>
            <a:ext cx="5401765" cy="649367"/>
          </a:xfrm>
          <a:prstGeom prst="rect">
            <a:avLst/>
          </a:prstGeom>
        </p:spPr>
        <p:txBody>
          <a:bodyPr/>
          <a:lstStyle>
            <a:lvl1pPr marL="0" indent="0" algn="ctr">
              <a:buNone/>
              <a:defRPr sz="4800" b="0">
                <a:solidFill>
                  <a:schemeClr val="accent5"/>
                </a:solidFill>
              </a:defRPr>
            </a:lvl1pPr>
          </a:lstStyle>
          <a:p>
            <a:pPr lvl="0"/>
            <a:r>
              <a:rPr lang="en-US" dirty="0"/>
              <a:t>Org Chart Concept</a:t>
            </a:r>
          </a:p>
        </p:txBody>
      </p:sp>
      <p:sp>
        <p:nvSpPr>
          <p:cNvPr id="10" name="Text Box 18">
            <a:extLst>
              <a:ext uri="{FF2B5EF4-FFF2-40B4-BE49-F238E27FC236}">
                <a16:creationId xmlns:a16="http://schemas.microsoft.com/office/drawing/2014/main" id="{28BBCB44-CD57-2C06-AFFD-ED4EFDB08D53}"/>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11" name="Picture 10">
            <a:extLst>
              <a:ext uri="{FF2B5EF4-FFF2-40B4-BE49-F238E27FC236}">
                <a16:creationId xmlns:a16="http://schemas.microsoft.com/office/drawing/2014/main" id="{E958D26E-06A3-64A5-BBC1-6C4F6604A8FE}"/>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3" name="Text Placeholder 5">
            <a:extLst>
              <a:ext uri="{FF2B5EF4-FFF2-40B4-BE49-F238E27FC236}">
                <a16:creationId xmlns:a16="http://schemas.microsoft.com/office/drawing/2014/main" id="{0FE232DD-B91C-F090-D93E-F05B1CB4A48D}"/>
              </a:ext>
            </a:extLst>
          </p:cNvPr>
          <p:cNvSpPr>
            <a:spLocks noGrp="1"/>
          </p:cNvSpPr>
          <p:nvPr>
            <p:ph type="body" sz="quarter" idx="31"/>
          </p:nvPr>
        </p:nvSpPr>
        <p:spPr>
          <a:xfrm>
            <a:off x="5876133" y="136938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7B2C749A-ACC0-8F32-C42C-5F998DA87C15}"/>
              </a:ext>
            </a:extLst>
          </p:cNvPr>
          <p:cNvSpPr>
            <a:spLocks noGrp="1"/>
          </p:cNvSpPr>
          <p:nvPr>
            <p:ph type="body" sz="quarter" idx="32"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7697771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ven Point Road Map">
    <p:spTree>
      <p:nvGrpSpPr>
        <p:cNvPr id="1" name=""/>
        <p:cNvGrpSpPr/>
        <p:nvPr/>
      </p:nvGrpSpPr>
      <p:grpSpPr>
        <a:xfrm>
          <a:off x="0" y="0"/>
          <a:ext cx="0" cy="0"/>
          <a:chOff x="0" y="0"/>
          <a:chExt cx="0" cy="0"/>
        </a:xfrm>
      </p:grpSpPr>
      <p:sp>
        <p:nvSpPr>
          <p:cNvPr id="8" name="Text Placeholder 23">
            <a:extLst>
              <a:ext uri="{FF2B5EF4-FFF2-40B4-BE49-F238E27FC236}">
                <a16:creationId xmlns:a16="http://schemas.microsoft.com/office/drawing/2014/main" id="{966F21B2-737A-1772-246F-0810EDCE8CD8}"/>
              </a:ext>
            </a:extLst>
          </p:cNvPr>
          <p:cNvSpPr>
            <a:spLocks noGrp="1"/>
          </p:cNvSpPr>
          <p:nvPr>
            <p:ph type="body" sz="quarter" idx="12" hasCustomPrompt="1"/>
          </p:nvPr>
        </p:nvSpPr>
        <p:spPr>
          <a:xfrm>
            <a:off x="3395119" y="503702"/>
            <a:ext cx="5401765" cy="649367"/>
          </a:xfrm>
          <a:prstGeom prst="rect">
            <a:avLst/>
          </a:prstGeom>
        </p:spPr>
        <p:txBody>
          <a:bodyPr/>
          <a:lstStyle>
            <a:lvl1pPr marL="0" indent="0" algn="ctr">
              <a:buNone/>
              <a:defRPr sz="4800" b="0">
                <a:solidFill>
                  <a:schemeClr val="accent5"/>
                </a:solidFill>
              </a:defRPr>
            </a:lvl1pPr>
          </a:lstStyle>
          <a:p>
            <a:pPr lvl="0"/>
            <a:r>
              <a:rPr lang="en-US" dirty="0"/>
              <a:t>Road Map Slide</a:t>
            </a:r>
          </a:p>
        </p:txBody>
      </p:sp>
      <p:sp>
        <p:nvSpPr>
          <p:cNvPr id="3" name="Rectangle 2">
            <a:extLst>
              <a:ext uri="{FF2B5EF4-FFF2-40B4-BE49-F238E27FC236}">
                <a16:creationId xmlns:a16="http://schemas.microsoft.com/office/drawing/2014/main" id="{A1B6FD31-C6C2-AE21-3742-ADBB11E24213}"/>
              </a:ext>
            </a:extLst>
          </p:cNvPr>
          <p:cNvSpPr/>
          <p:nvPr userDrawn="1"/>
        </p:nvSpPr>
        <p:spPr>
          <a:xfrm>
            <a:off x="5422603" y="2323726"/>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1AC36C40-51B6-1426-78D6-20C14DD53DFB}"/>
              </a:ext>
            </a:extLst>
          </p:cNvPr>
          <p:cNvSpPr/>
          <p:nvPr userDrawn="1"/>
        </p:nvSpPr>
        <p:spPr>
          <a:xfrm>
            <a:off x="7052227" y="3953350"/>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72B818A4-C9CA-32C0-7C9B-9ECA46DE9EBB}"/>
              </a:ext>
            </a:extLst>
          </p:cNvPr>
          <p:cNvSpPr/>
          <p:nvPr userDrawn="1"/>
        </p:nvSpPr>
        <p:spPr>
          <a:xfrm>
            <a:off x="8681851" y="2323726"/>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D0F47B6B-8174-7579-79F9-7933E53258F8}"/>
              </a:ext>
            </a:extLst>
          </p:cNvPr>
          <p:cNvSpPr/>
          <p:nvPr userDrawn="1"/>
        </p:nvSpPr>
        <p:spPr>
          <a:xfrm>
            <a:off x="3792979" y="3953350"/>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64E421D5-B299-03CF-B235-007F622AD9E1}"/>
              </a:ext>
            </a:extLst>
          </p:cNvPr>
          <p:cNvSpPr/>
          <p:nvPr userDrawn="1"/>
        </p:nvSpPr>
        <p:spPr>
          <a:xfrm>
            <a:off x="2163355" y="2323726"/>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E62A0EEF-6A4A-A89E-A06D-B7AD6846FA2E}"/>
              </a:ext>
            </a:extLst>
          </p:cNvPr>
          <p:cNvSpPr/>
          <p:nvPr userDrawn="1"/>
        </p:nvSpPr>
        <p:spPr>
          <a:xfrm>
            <a:off x="533731" y="3953350"/>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0459583B-01BD-2607-C00E-40BF6D594FBA}"/>
              </a:ext>
            </a:extLst>
          </p:cNvPr>
          <p:cNvSpPr/>
          <p:nvPr userDrawn="1"/>
        </p:nvSpPr>
        <p:spPr>
          <a:xfrm>
            <a:off x="10311475" y="3953350"/>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E7E01DA8-4349-C4CA-F7BE-64A225FF90AA}"/>
              </a:ext>
            </a:extLst>
          </p:cNvPr>
          <p:cNvSpPr/>
          <p:nvPr userDrawn="1"/>
        </p:nvSpPr>
        <p:spPr>
          <a:xfrm>
            <a:off x="992563" y="5217515"/>
            <a:ext cx="429132" cy="4291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01</a:t>
            </a:r>
          </a:p>
        </p:txBody>
      </p:sp>
      <p:sp>
        <p:nvSpPr>
          <p:cNvPr id="16" name="Rectangle 15">
            <a:extLst>
              <a:ext uri="{FF2B5EF4-FFF2-40B4-BE49-F238E27FC236}">
                <a16:creationId xmlns:a16="http://schemas.microsoft.com/office/drawing/2014/main" id="{562141D5-67C9-B324-0BEC-2F844E951FCF}"/>
              </a:ext>
            </a:extLst>
          </p:cNvPr>
          <p:cNvSpPr/>
          <p:nvPr userDrawn="1"/>
        </p:nvSpPr>
        <p:spPr>
          <a:xfrm>
            <a:off x="4251811" y="5217515"/>
            <a:ext cx="429132" cy="4291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03</a:t>
            </a:r>
          </a:p>
        </p:txBody>
      </p:sp>
      <p:sp>
        <p:nvSpPr>
          <p:cNvPr id="17" name="Rectangle 16">
            <a:extLst>
              <a:ext uri="{FF2B5EF4-FFF2-40B4-BE49-F238E27FC236}">
                <a16:creationId xmlns:a16="http://schemas.microsoft.com/office/drawing/2014/main" id="{76D9EB63-692D-0A5D-B61E-3413A552166D}"/>
              </a:ext>
            </a:extLst>
          </p:cNvPr>
          <p:cNvSpPr/>
          <p:nvPr userDrawn="1"/>
        </p:nvSpPr>
        <p:spPr>
          <a:xfrm>
            <a:off x="7511059" y="5217515"/>
            <a:ext cx="429132" cy="4291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05</a:t>
            </a:r>
          </a:p>
        </p:txBody>
      </p:sp>
      <p:sp>
        <p:nvSpPr>
          <p:cNvPr id="18" name="Rectangle 17">
            <a:extLst>
              <a:ext uri="{FF2B5EF4-FFF2-40B4-BE49-F238E27FC236}">
                <a16:creationId xmlns:a16="http://schemas.microsoft.com/office/drawing/2014/main" id="{367CF4CE-B6BD-0BA6-5A0F-57BA7DECDFAC}"/>
              </a:ext>
            </a:extLst>
          </p:cNvPr>
          <p:cNvSpPr/>
          <p:nvPr userDrawn="1"/>
        </p:nvSpPr>
        <p:spPr>
          <a:xfrm>
            <a:off x="10767289" y="5217515"/>
            <a:ext cx="429132" cy="4291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07</a:t>
            </a:r>
          </a:p>
        </p:txBody>
      </p:sp>
      <p:sp>
        <p:nvSpPr>
          <p:cNvPr id="19" name="Rectangle 18">
            <a:extLst>
              <a:ext uri="{FF2B5EF4-FFF2-40B4-BE49-F238E27FC236}">
                <a16:creationId xmlns:a16="http://schemas.microsoft.com/office/drawing/2014/main" id="{304BF556-DD7E-84CC-B155-38B033EFDE67}"/>
              </a:ext>
            </a:extLst>
          </p:cNvPr>
          <p:cNvSpPr/>
          <p:nvPr userDrawn="1"/>
        </p:nvSpPr>
        <p:spPr>
          <a:xfrm>
            <a:off x="9139174" y="1971699"/>
            <a:ext cx="429132" cy="42913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06</a:t>
            </a:r>
          </a:p>
        </p:txBody>
      </p:sp>
      <p:sp>
        <p:nvSpPr>
          <p:cNvPr id="20" name="Rectangle 19">
            <a:extLst>
              <a:ext uri="{FF2B5EF4-FFF2-40B4-BE49-F238E27FC236}">
                <a16:creationId xmlns:a16="http://schemas.microsoft.com/office/drawing/2014/main" id="{D7423B2B-6429-AA7B-0640-7A052BEAFB6E}"/>
              </a:ext>
            </a:extLst>
          </p:cNvPr>
          <p:cNvSpPr/>
          <p:nvPr userDrawn="1"/>
        </p:nvSpPr>
        <p:spPr>
          <a:xfrm>
            <a:off x="5879926" y="1971699"/>
            <a:ext cx="429132" cy="4291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04</a:t>
            </a:r>
          </a:p>
        </p:txBody>
      </p:sp>
      <p:sp>
        <p:nvSpPr>
          <p:cNvPr id="21" name="Rectangle 20">
            <a:extLst>
              <a:ext uri="{FF2B5EF4-FFF2-40B4-BE49-F238E27FC236}">
                <a16:creationId xmlns:a16="http://schemas.microsoft.com/office/drawing/2014/main" id="{5A6413A4-70B5-6B85-CC2B-7286DB6E312B}"/>
              </a:ext>
            </a:extLst>
          </p:cNvPr>
          <p:cNvSpPr/>
          <p:nvPr userDrawn="1"/>
        </p:nvSpPr>
        <p:spPr>
          <a:xfrm>
            <a:off x="2623695" y="1971699"/>
            <a:ext cx="429132" cy="42913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02</a:t>
            </a:r>
          </a:p>
        </p:txBody>
      </p:sp>
      <p:cxnSp>
        <p:nvCxnSpPr>
          <p:cNvPr id="36" name="Elbow Connector 35">
            <a:extLst>
              <a:ext uri="{FF2B5EF4-FFF2-40B4-BE49-F238E27FC236}">
                <a16:creationId xmlns:a16="http://schemas.microsoft.com/office/drawing/2014/main" id="{5FD1D9D0-437C-9BE1-D3EC-0D8342FC5464}"/>
              </a:ext>
            </a:extLst>
          </p:cNvPr>
          <p:cNvCxnSpPr>
            <a:stCxn id="15" idx="3"/>
            <a:endCxn id="21" idx="1"/>
          </p:cNvCxnSpPr>
          <p:nvPr userDrawn="1"/>
        </p:nvCxnSpPr>
        <p:spPr>
          <a:xfrm flipV="1">
            <a:off x="1421696" y="2186266"/>
            <a:ext cx="1202001"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CBA6C04B-3F89-7195-C880-E5BC07F5325D}"/>
              </a:ext>
            </a:extLst>
          </p:cNvPr>
          <p:cNvCxnSpPr>
            <a:stCxn id="21" idx="3"/>
            <a:endCxn id="16" idx="1"/>
          </p:cNvCxnSpPr>
          <p:nvPr userDrawn="1"/>
        </p:nvCxnSpPr>
        <p:spPr>
          <a:xfrm>
            <a:off x="3052829" y="2186266"/>
            <a:ext cx="1198983"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E16D7C90-0973-D44A-80C5-93D8E5DA3FF6}"/>
              </a:ext>
            </a:extLst>
          </p:cNvPr>
          <p:cNvCxnSpPr>
            <a:stCxn id="16" idx="3"/>
            <a:endCxn id="20" idx="1"/>
          </p:cNvCxnSpPr>
          <p:nvPr userDrawn="1"/>
        </p:nvCxnSpPr>
        <p:spPr>
          <a:xfrm flipV="1">
            <a:off x="4680943" y="2186266"/>
            <a:ext cx="1198983"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A8708709-B34A-410B-BAB0-AE8F73A9D093}"/>
              </a:ext>
            </a:extLst>
          </p:cNvPr>
          <p:cNvCxnSpPr>
            <a:stCxn id="20" idx="3"/>
            <a:endCxn id="17" idx="1"/>
          </p:cNvCxnSpPr>
          <p:nvPr userDrawn="1"/>
        </p:nvCxnSpPr>
        <p:spPr>
          <a:xfrm>
            <a:off x="6309058" y="2186266"/>
            <a:ext cx="1202001"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82CDAD14-BE67-3BBF-8BE7-F58018D58CF8}"/>
              </a:ext>
            </a:extLst>
          </p:cNvPr>
          <p:cNvCxnSpPr>
            <a:stCxn id="17" idx="3"/>
            <a:endCxn id="19" idx="1"/>
          </p:cNvCxnSpPr>
          <p:nvPr userDrawn="1"/>
        </p:nvCxnSpPr>
        <p:spPr>
          <a:xfrm flipV="1">
            <a:off x="7940191" y="2186266"/>
            <a:ext cx="1198983"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795BD8F3-EABB-555A-9DB3-8F3CD2522C07}"/>
              </a:ext>
            </a:extLst>
          </p:cNvPr>
          <p:cNvCxnSpPr>
            <a:stCxn id="19" idx="3"/>
            <a:endCxn id="18" idx="1"/>
          </p:cNvCxnSpPr>
          <p:nvPr userDrawn="1"/>
        </p:nvCxnSpPr>
        <p:spPr>
          <a:xfrm>
            <a:off x="9568306" y="2186266"/>
            <a:ext cx="1198983"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sp>
        <p:nvSpPr>
          <p:cNvPr id="49" name="Text Placeholder 36">
            <a:extLst>
              <a:ext uri="{FF2B5EF4-FFF2-40B4-BE49-F238E27FC236}">
                <a16:creationId xmlns:a16="http://schemas.microsoft.com/office/drawing/2014/main" id="{6130601D-E05D-E7BA-9955-058F8343C192}"/>
              </a:ext>
            </a:extLst>
          </p:cNvPr>
          <p:cNvSpPr>
            <a:spLocks noGrp="1"/>
          </p:cNvSpPr>
          <p:nvPr>
            <p:ph type="body" sz="quarter" idx="24" hasCustomPrompt="1"/>
          </p:nvPr>
        </p:nvSpPr>
        <p:spPr>
          <a:xfrm>
            <a:off x="536749" y="3215879"/>
            <a:ext cx="1346795" cy="730339"/>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50" name="Text Placeholder 46">
            <a:extLst>
              <a:ext uri="{FF2B5EF4-FFF2-40B4-BE49-F238E27FC236}">
                <a16:creationId xmlns:a16="http://schemas.microsoft.com/office/drawing/2014/main" id="{BFB539B6-1965-BD0F-C11F-046933F41D58}"/>
              </a:ext>
            </a:extLst>
          </p:cNvPr>
          <p:cNvSpPr>
            <a:spLocks noGrp="1"/>
          </p:cNvSpPr>
          <p:nvPr>
            <p:ph type="body" sz="quarter" idx="26" hasCustomPrompt="1"/>
          </p:nvPr>
        </p:nvSpPr>
        <p:spPr>
          <a:xfrm>
            <a:off x="535989" y="2962761"/>
            <a:ext cx="1346795" cy="24851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51" name="Text Placeholder 36">
            <a:extLst>
              <a:ext uri="{FF2B5EF4-FFF2-40B4-BE49-F238E27FC236}">
                <a16:creationId xmlns:a16="http://schemas.microsoft.com/office/drawing/2014/main" id="{879188D4-1898-6F14-798A-8ADD0F9E70F4}"/>
              </a:ext>
            </a:extLst>
          </p:cNvPr>
          <p:cNvSpPr>
            <a:spLocks noGrp="1"/>
          </p:cNvSpPr>
          <p:nvPr>
            <p:ph type="body" sz="quarter" idx="27" hasCustomPrompt="1"/>
          </p:nvPr>
        </p:nvSpPr>
        <p:spPr>
          <a:xfrm>
            <a:off x="2162607" y="4104123"/>
            <a:ext cx="1346795" cy="938720"/>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52" name="Text Placeholder 46">
            <a:extLst>
              <a:ext uri="{FF2B5EF4-FFF2-40B4-BE49-F238E27FC236}">
                <a16:creationId xmlns:a16="http://schemas.microsoft.com/office/drawing/2014/main" id="{8026D43B-B037-DBA0-1F03-9A034ED22630}"/>
              </a:ext>
            </a:extLst>
          </p:cNvPr>
          <p:cNvSpPr>
            <a:spLocks noGrp="1"/>
          </p:cNvSpPr>
          <p:nvPr>
            <p:ph type="body" sz="quarter" idx="28" hasCustomPrompt="1"/>
          </p:nvPr>
        </p:nvSpPr>
        <p:spPr>
          <a:xfrm>
            <a:off x="2161845" y="3851004"/>
            <a:ext cx="1346795" cy="24851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53" name="Text Placeholder 36">
            <a:extLst>
              <a:ext uri="{FF2B5EF4-FFF2-40B4-BE49-F238E27FC236}">
                <a16:creationId xmlns:a16="http://schemas.microsoft.com/office/drawing/2014/main" id="{331F1FA7-C7D5-146F-B298-45F13109956B}"/>
              </a:ext>
            </a:extLst>
          </p:cNvPr>
          <p:cNvSpPr>
            <a:spLocks noGrp="1"/>
          </p:cNvSpPr>
          <p:nvPr>
            <p:ph type="body" sz="quarter" idx="29" hasCustomPrompt="1"/>
          </p:nvPr>
        </p:nvSpPr>
        <p:spPr>
          <a:xfrm>
            <a:off x="3794489" y="3215880"/>
            <a:ext cx="1346795" cy="732861"/>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54" name="Text Placeholder 46">
            <a:extLst>
              <a:ext uri="{FF2B5EF4-FFF2-40B4-BE49-F238E27FC236}">
                <a16:creationId xmlns:a16="http://schemas.microsoft.com/office/drawing/2014/main" id="{0D5BCC8B-66D7-C1B5-7378-45E3737E66CF}"/>
              </a:ext>
            </a:extLst>
          </p:cNvPr>
          <p:cNvSpPr>
            <a:spLocks noGrp="1"/>
          </p:cNvSpPr>
          <p:nvPr>
            <p:ph type="body" sz="quarter" idx="30" hasCustomPrompt="1"/>
          </p:nvPr>
        </p:nvSpPr>
        <p:spPr>
          <a:xfrm>
            <a:off x="3793728" y="2962761"/>
            <a:ext cx="1346795" cy="24851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55" name="Text Placeholder 36">
            <a:extLst>
              <a:ext uri="{FF2B5EF4-FFF2-40B4-BE49-F238E27FC236}">
                <a16:creationId xmlns:a16="http://schemas.microsoft.com/office/drawing/2014/main" id="{52AE244B-299F-8ABB-1AB8-69D7867F70F6}"/>
              </a:ext>
            </a:extLst>
          </p:cNvPr>
          <p:cNvSpPr>
            <a:spLocks noGrp="1"/>
          </p:cNvSpPr>
          <p:nvPr>
            <p:ph type="body" sz="quarter" idx="31" hasCustomPrompt="1"/>
          </p:nvPr>
        </p:nvSpPr>
        <p:spPr>
          <a:xfrm>
            <a:off x="5426381" y="4104123"/>
            <a:ext cx="1346795" cy="938720"/>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56" name="Text Placeholder 46">
            <a:extLst>
              <a:ext uri="{FF2B5EF4-FFF2-40B4-BE49-F238E27FC236}">
                <a16:creationId xmlns:a16="http://schemas.microsoft.com/office/drawing/2014/main" id="{AEE852FA-AEDE-6C0D-5C2E-AF8B2E469EB7}"/>
              </a:ext>
            </a:extLst>
          </p:cNvPr>
          <p:cNvSpPr>
            <a:spLocks noGrp="1"/>
          </p:cNvSpPr>
          <p:nvPr>
            <p:ph type="body" sz="quarter" idx="32" hasCustomPrompt="1"/>
          </p:nvPr>
        </p:nvSpPr>
        <p:spPr>
          <a:xfrm>
            <a:off x="5425621" y="3851004"/>
            <a:ext cx="1346795" cy="24851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04</a:t>
            </a:r>
          </a:p>
        </p:txBody>
      </p:sp>
      <p:sp>
        <p:nvSpPr>
          <p:cNvPr id="57" name="Text Placeholder 36">
            <a:extLst>
              <a:ext uri="{FF2B5EF4-FFF2-40B4-BE49-F238E27FC236}">
                <a16:creationId xmlns:a16="http://schemas.microsoft.com/office/drawing/2014/main" id="{9F99CEBF-2A73-39CF-01ED-2298F65E4A34}"/>
              </a:ext>
            </a:extLst>
          </p:cNvPr>
          <p:cNvSpPr>
            <a:spLocks noGrp="1"/>
          </p:cNvSpPr>
          <p:nvPr>
            <p:ph type="body" sz="quarter" idx="33" hasCustomPrompt="1"/>
          </p:nvPr>
        </p:nvSpPr>
        <p:spPr>
          <a:xfrm>
            <a:off x="7043925" y="3211251"/>
            <a:ext cx="1346795" cy="734967"/>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58" name="Text Placeholder 46">
            <a:extLst>
              <a:ext uri="{FF2B5EF4-FFF2-40B4-BE49-F238E27FC236}">
                <a16:creationId xmlns:a16="http://schemas.microsoft.com/office/drawing/2014/main" id="{E74C510A-CBFA-3468-DB68-D5E797B755A8}"/>
              </a:ext>
            </a:extLst>
          </p:cNvPr>
          <p:cNvSpPr>
            <a:spLocks noGrp="1"/>
          </p:cNvSpPr>
          <p:nvPr>
            <p:ph type="body" sz="quarter" idx="34" hasCustomPrompt="1"/>
          </p:nvPr>
        </p:nvSpPr>
        <p:spPr>
          <a:xfrm>
            <a:off x="7043165" y="2958133"/>
            <a:ext cx="1346795" cy="24851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05</a:t>
            </a:r>
          </a:p>
        </p:txBody>
      </p:sp>
      <p:sp>
        <p:nvSpPr>
          <p:cNvPr id="59" name="Text Placeholder 36">
            <a:extLst>
              <a:ext uri="{FF2B5EF4-FFF2-40B4-BE49-F238E27FC236}">
                <a16:creationId xmlns:a16="http://schemas.microsoft.com/office/drawing/2014/main" id="{012D78A8-7335-1D6D-9C2D-00656A8874B1}"/>
              </a:ext>
            </a:extLst>
          </p:cNvPr>
          <p:cNvSpPr>
            <a:spLocks noGrp="1"/>
          </p:cNvSpPr>
          <p:nvPr>
            <p:ph type="body" sz="quarter" idx="35" hasCustomPrompt="1"/>
          </p:nvPr>
        </p:nvSpPr>
        <p:spPr>
          <a:xfrm>
            <a:off x="8682613" y="4104123"/>
            <a:ext cx="1346795" cy="938720"/>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60" name="Text Placeholder 46">
            <a:extLst>
              <a:ext uri="{FF2B5EF4-FFF2-40B4-BE49-F238E27FC236}">
                <a16:creationId xmlns:a16="http://schemas.microsoft.com/office/drawing/2014/main" id="{45DFD267-25C5-4FB6-C16C-A5778C53CE14}"/>
              </a:ext>
            </a:extLst>
          </p:cNvPr>
          <p:cNvSpPr>
            <a:spLocks noGrp="1"/>
          </p:cNvSpPr>
          <p:nvPr>
            <p:ph type="body" sz="quarter" idx="36" hasCustomPrompt="1"/>
          </p:nvPr>
        </p:nvSpPr>
        <p:spPr>
          <a:xfrm>
            <a:off x="8681852" y="3851004"/>
            <a:ext cx="1346795" cy="24851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06</a:t>
            </a:r>
          </a:p>
        </p:txBody>
      </p:sp>
      <p:sp>
        <p:nvSpPr>
          <p:cNvPr id="61" name="Text Placeholder 36">
            <a:extLst>
              <a:ext uri="{FF2B5EF4-FFF2-40B4-BE49-F238E27FC236}">
                <a16:creationId xmlns:a16="http://schemas.microsoft.com/office/drawing/2014/main" id="{9157CBAE-D6A1-4C3A-F921-FF80374164C0}"/>
              </a:ext>
            </a:extLst>
          </p:cNvPr>
          <p:cNvSpPr>
            <a:spLocks noGrp="1"/>
          </p:cNvSpPr>
          <p:nvPr>
            <p:ph type="body" sz="quarter" idx="37" hasCustomPrompt="1"/>
          </p:nvPr>
        </p:nvSpPr>
        <p:spPr>
          <a:xfrm>
            <a:off x="10306024" y="3206916"/>
            <a:ext cx="1346795" cy="762921"/>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62" name="Text Placeholder 46">
            <a:extLst>
              <a:ext uri="{FF2B5EF4-FFF2-40B4-BE49-F238E27FC236}">
                <a16:creationId xmlns:a16="http://schemas.microsoft.com/office/drawing/2014/main" id="{51B80CC6-DB8D-23F1-D553-E180920E6395}"/>
              </a:ext>
            </a:extLst>
          </p:cNvPr>
          <p:cNvSpPr>
            <a:spLocks noGrp="1"/>
          </p:cNvSpPr>
          <p:nvPr>
            <p:ph type="body" sz="quarter" idx="38" hasCustomPrompt="1"/>
          </p:nvPr>
        </p:nvSpPr>
        <p:spPr>
          <a:xfrm>
            <a:off x="10305263" y="2953795"/>
            <a:ext cx="1346795" cy="24851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07</a:t>
            </a:r>
          </a:p>
        </p:txBody>
      </p:sp>
      <p:sp>
        <p:nvSpPr>
          <p:cNvPr id="63" name="Picture Placeholder 9">
            <a:extLst>
              <a:ext uri="{FF2B5EF4-FFF2-40B4-BE49-F238E27FC236}">
                <a16:creationId xmlns:a16="http://schemas.microsoft.com/office/drawing/2014/main" id="{A1F5F7EF-7CC0-A14B-0BAF-724347082C2F}"/>
              </a:ext>
            </a:extLst>
          </p:cNvPr>
          <p:cNvSpPr>
            <a:spLocks noGrp="1"/>
          </p:cNvSpPr>
          <p:nvPr>
            <p:ph type="pic" sz="quarter" idx="59" hasCustomPrompt="1"/>
          </p:nvPr>
        </p:nvSpPr>
        <p:spPr>
          <a:xfrm>
            <a:off x="539183" y="3948740"/>
            <a:ext cx="1331532" cy="1348883"/>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64" name="Picture Placeholder 9">
            <a:extLst>
              <a:ext uri="{FF2B5EF4-FFF2-40B4-BE49-F238E27FC236}">
                <a16:creationId xmlns:a16="http://schemas.microsoft.com/office/drawing/2014/main" id="{2969F409-7B7D-9CA7-C477-CFDC832FB2CE}"/>
              </a:ext>
            </a:extLst>
          </p:cNvPr>
          <p:cNvSpPr>
            <a:spLocks noGrp="1"/>
          </p:cNvSpPr>
          <p:nvPr>
            <p:ph type="pic" sz="quarter" idx="60" hasCustomPrompt="1"/>
          </p:nvPr>
        </p:nvSpPr>
        <p:spPr>
          <a:xfrm>
            <a:off x="2172129" y="2329785"/>
            <a:ext cx="1331532" cy="1348883"/>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65" name="Picture Placeholder 9">
            <a:extLst>
              <a:ext uri="{FF2B5EF4-FFF2-40B4-BE49-F238E27FC236}">
                <a16:creationId xmlns:a16="http://schemas.microsoft.com/office/drawing/2014/main" id="{DCD0E8DA-0486-1952-5D32-F89C72DC63DB}"/>
              </a:ext>
            </a:extLst>
          </p:cNvPr>
          <p:cNvSpPr>
            <a:spLocks noGrp="1"/>
          </p:cNvSpPr>
          <p:nvPr>
            <p:ph type="pic" sz="quarter" idx="61" hasCustomPrompt="1"/>
          </p:nvPr>
        </p:nvSpPr>
        <p:spPr>
          <a:xfrm>
            <a:off x="3774107" y="3962727"/>
            <a:ext cx="1331532" cy="1348883"/>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66" name="Picture Placeholder 9">
            <a:extLst>
              <a:ext uri="{FF2B5EF4-FFF2-40B4-BE49-F238E27FC236}">
                <a16:creationId xmlns:a16="http://schemas.microsoft.com/office/drawing/2014/main" id="{F20CD429-F0F1-B656-5C1B-11CA69AF7F16}"/>
              </a:ext>
            </a:extLst>
          </p:cNvPr>
          <p:cNvSpPr>
            <a:spLocks noGrp="1"/>
          </p:cNvSpPr>
          <p:nvPr>
            <p:ph type="pic" sz="quarter" idx="62" hasCustomPrompt="1"/>
          </p:nvPr>
        </p:nvSpPr>
        <p:spPr>
          <a:xfrm>
            <a:off x="7076905" y="3927611"/>
            <a:ext cx="1331532" cy="1348883"/>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67" name="Picture Placeholder 9">
            <a:extLst>
              <a:ext uri="{FF2B5EF4-FFF2-40B4-BE49-F238E27FC236}">
                <a16:creationId xmlns:a16="http://schemas.microsoft.com/office/drawing/2014/main" id="{2CAA3CF2-495C-D163-76AA-AD8126AF88F8}"/>
              </a:ext>
            </a:extLst>
          </p:cNvPr>
          <p:cNvSpPr>
            <a:spLocks noGrp="1"/>
          </p:cNvSpPr>
          <p:nvPr>
            <p:ph type="pic" sz="quarter" idx="63" hasCustomPrompt="1"/>
          </p:nvPr>
        </p:nvSpPr>
        <p:spPr>
          <a:xfrm>
            <a:off x="10311830" y="3941597"/>
            <a:ext cx="1331532" cy="1348883"/>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70" name="Picture Placeholder 9">
            <a:extLst>
              <a:ext uri="{FF2B5EF4-FFF2-40B4-BE49-F238E27FC236}">
                <a16:creationId xmlns:a16="http://schemas.microsoft.com/office/drawing/2014/main" id="{3D37F0AC-500C-DC31-4088-64925BE605C4}"/>
              </a:ext>
            </a:extLst>
          </p:cNvPr>
          <p:cNvSpPr>
            <a:spLocks noGrp="1"/>
          </p:cNvSpPr>
          <p:nvPr>
            <p:ph type="pic" sz="quarter" idx="64" hasCustomPrompt="1"/>
          </p:nvPr>
        </p:nvSpPr>
        <p:spPr>
          <a:xfrm>
            <a:off x="5437867" y="2344369"/>
            <a:ext cx="1331532" cy="1348883"/>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71" name="Picture Placeholder 9">
            <a:extLst>
              <a:ext uri="{FF2B5EF4-FFF2-40B4-BE49-F238E27FC236}">
                <a16:creationId xmlns:a16="http://schemas.microsoft.com/office/drawing/2014/main" id="{6EE9AE9E-0BA8-BC63-46CD-A4A259BDCDA9}"/>
              </a:ext>
            </a:extLst>
          </p:cNvPr>
          <p:cNvSpPr>
            <a:spLocks noGrp="1"/>
          </p:cNvSpPr>
          <p:nvPr>
            <p:ph type="pic" sz="quarter" idx="65" hasCustomPrompt="1"/>
          </p:nvPr>
        </p:nvSpPr>
        <p:spPr>
          <a:xfrm>
            <a:off x="8682607" y="2309253"/>
            <a:ext cx="1331532" cy="1348883"/>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24" name="Text Box 18">
            <a:extLst>
              <a:ext uri="{FF2B5EF4-FFF2-40B4-BE49-F238E27FC236}">
                <a16:creationId xmlns:a16="http://schemas.microsoft.com/office/drawing/2014/main" id="{2D680561-5C93-59E6-1D78-636F64251441}"/>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25" name="Picture 24">
            <a:extLst>
              <a:ext uri="{FF2B5EF4-FFF2-40B4-BE49-F238E27FC236}">
                <a16:creationId xmlns:a16="http://schemas.microsoft.com/office/drawing/2014/main" id="{70D198F4-0E11-1E45-A854-82CE3573C5AB}"/>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 name="Text Placeholder 5">
            <a:extLst>
              <a:ext uri="{FF2B5EF4-FFF2-40B4-BE49-F238E27FC236}">
                <a16:creationId xmlns:a16="http://schemas.microsoft.com/office/drawing/2014/main" id="{040F4F59-7C90-86AA-70F6-C490542AF732}"/>
              </a:ext>
            </a:extLst>
          </p:cNvPr>
          <p:cNvSpPr>
            <a:spLocks noGrp="1"/>
          </p:cNvSpPr>
          <p:nvPr>
            <p:ph type="body" sz="quarter" idx="66"/>
          </p:nvPr>
        </p:nvSpPr>
        <p:spPr>
          <a:xfrm>
            <a:off x="5876133" y="136938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DE091D8E-10AA-9155-9511-019D64637720}"/>
              </a:ext>
            </a:extLst>
          </p:cNvPr>
          <p:cNvSpPr>
            <a:spLocks noGrp="1"/>
          </p:cNvSpPr>
          <p:nvPr>
            <p:ph type="body" sz="quarter" idx="67"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6220567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ive Point Road Map">
    <p:spTree>
      <p:nvGrpSpPr>
        <p:cNvPr id="1" name=""/>
        <p:cNvGrpSpPr/>
        <p:nvPr/>
      </p:nvGrpSpPr>
      <p:grpSpPr>
        <a:xfrm>
          <a:off x="0" y="0"/>
          <a:ext cx="0" cy="0"/>
          <a:chOff x="0" y="0"/>
          <a:chExt cx="0" cy="0"/>
        </a:xfrm>
      </p:grpSpPr>
      <p:sp>
        <p:nvSpPr>
          <p:cNvPr id="8" name="Text Placeholder 23">
            <a:extLst>
              <a:ext uri="{FF2B5EF4-FFF2-40B4-BE49-F238E27FC236}">
                <a16:creationId xmlns:a16="http://schemas.microsoft.com/office/drawing/2014/main" id="{966F21B2-737A-1772-246F-0810EDCE8CD8}"/>
              </a:ext>
            </a:extLst>
          </p:cNvPr>
          <p:cNvSpPr>
            <a:spLocks noGrp="1"/>
          </p:cNvSpPr>
          <p:nvPr>
            <p:ph type="body" sz="quarter" idx="12" hasCustomPrompt="1"/>
          </p:nvPr>
        </p:nvSpPr>
        <p:spPr>
          <a:xfrm>
            <a:off x="3395119" y="503702"/>
            <a:ext cx="5401765" cy="649367"/>
          </a:xfrm>
          <a:prstGeom prst="rect">
            <a:avLst/>
          </a:prstGeom>
        </p:spPr>
        <p:txBody>
          <a:bodyPr/>
          <a:lstStyle>
            <a:lvl1pPr marL="0" indent="0" algn="ctr">
              <a:buNone/>
              <a:defRPr sz="4800" b="0">
                <a:solidFill>
                  <a:schemeClr val="accent5"/>
                </a:solidFill>
              </a:defRPr>
            </a:lvl1pPr>
          </a:lstStyle>
          <a:p>
            <a:pPr lvl="0"/>
            <a:r>
              <a:rPr lang="en-US" dirty="0"/>
              <a:t>Road Map Slide</a:t>
            </a:r>
          </a:p>
        </p:txBody>
      </p:sp>
      <p:grpSp>
        <p:nvGrpSpPr>
          <p:cNvPr id="22" name="Group 21">
            <a:extLst>
              <a:ext uri="{FF2B5EF4-FFF2-40B4-BE49-F238E27FC236}">
                <a16:creationId xmlns:a16="http://schemas.microsoft.com/office/drawing/2014/main" id="{BD9DC23E-2772-B2A6-3603-69C93627C017}"/>
              </a:ext>
            </a:extLst>
          </p:cNvPr>
          <p:cNvGrpSpPr/>
          <p:nvPr userDrawn="1"/>
        </p:nvGrpSpPr>
        <p:grpSpPr>
          <a:xfrm>
            <a:off x="2163355" y="1971700"/>
            <a:ext cx="7865292" cy="3674947"/>
            <a:chOff x="533730" y="1971699"/>
            <a:chExt cx="7865292" cy="3674947"/>
          </a:xfrm>
        </p:grpSpPr>
        <p:sp>
          <p:nvSpPr>
            <p:cNvPr id="23" name="Rectangle 22">
              <a:extLst>
                <a:ext uri="{FF2B5EF4-FFF2-40B4-BE49-F238E27FC236}">
                  <a16:creationId xmlns:a16="http://schemas.microsoft.com/office/drawing/2014/main" id="{3F764DA0-2B3D-681C-191F-FD6C4D1CBEDE}"/>
                </a:ext>
              </a:extLst>
            </p:cNvPr>
            <p:cNvSpPr/>
            <p:nvPr/>
          </p:nvSpPr>
          <p:spPr>
            <a:xfrm>
              <a:off x="5422602" y="2323725"/>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86894AED-DD25-0A7A-B386-EA5189ACFCC0}"/>
                </a:ext>
              </a:extLst>
            </p:cNvPr>
            <p:cNvSpPr/>
            <p:nvPr/>
          </p:nvSpPr>
          <p:spPr>
            <a:xfrm>
              <a:off x="7052226" y="3953349"/>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F309E8F9-BA5F-78D7-749A-71C8EA8AEA94}"/>
                </a:ext>
              </a:extLst>
            </p:cNvPr>
            <p:cNvSpPr/>
            <p:nvPr/>
          </p:nvSpPr>
          <p:spPr>
            <a:xfrm>
              <a:off x="3792978" y="3953349"/>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4E46B232-BC7E-B008-4A12-312E094F061B}"/>
                </a:ext>
              </a:extLst>
            </p:cNvPr>
            <p:cNvSpPr/>
            <p:nvPr/>
          </p:nvSpPr>
          <p:spPr>
            <a:xfrm>
              <a:off x="2163354" y="2323725"/>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7F099E6E-5E4C-FF07-A7E9-57E838241BB4}"/>
                </a:ext>
              </a:extLst>
            </p:cNvPr>
            <p:cNvSpPr/>
            <p:nvPr/>
          </p:nvSpPr>
          <p:spPr>
            <a:xfrm>
              <a:off x="533730" y="3953349"/>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05D3234D-7749-1426-8EDF-6F2B41BE7D00}"/>
                </a:ext>
              </a:extLst>
            </p:cNvPr>
            <p:cNvSpPr/>
            <p:nvPr/>
          </p:nvSpPr>
          <p:spPr>
            <a:xfrm>
              <a:off x="992562" y="5217514"/>
              <a:ext cx="429132" cy="4291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01</a:t>
              </a:r>
            </a:p>
          </p:txBody>
        </p:sp>
        <p:sp>
          <p:nvSpPr>
            <p:cNvPr id="29" name="Rectangle 28">
              <a:extLst>
                <a:ext uri="{FF2B5EF4-FFF2-40B4-BE49-F238E27FC236}">
                  <a16:creationId xmlns:a16="http://schemas.microsoft.com/office/drawing/2014/main" id="{74EA626D-0E1D-07C7-370D-CC91F861F363}"/>
                </a:ext>
              </a:extLst>
            </p:cNvPr>
            <p:cNvSpPr/>
            <p:nvPr/>
          </p:nvSpPr>
          <p:spPr>
            <a:xfrm>
              <a:off x="4251810" y="5217514"/>
              <a:ext cx="429132" cy="4291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03</a:t>
              </a:r>
            </a:p>
          </p:txBody>
        </p:sp>
        <p:sp>
          <p:nvSpPr>
            <p:cNvPr id="30" name="Rectangle 29">
              <a:extLst>
                <a:ext uri="{FF2B5EF4-FFF2-40B4-BE49-F238E27FC236}">
                  <a16:creationId xmlns:a16="http://schemas.microsoft.com/office/drawing/2014/main" id="{E693A10E-8DEC-14E0-C144-6A30A8696E8F}"/>
                </a:ext>
              </a:extLst>
            </p:cNvPr>
            <p:cNvSpPr/>
            <p:nvPr/>
          </p:nvSpPr>
          <p:spPr>
            <a:xfrm>
              <a:off x="7511058" y="5217514"/>
              <a:ext cx="429132" cy="4291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05</a:t>
              </a:r>
            </a:p>
          </p:txBody>
        </p:sp>
        <p:sp>
          <p:nvSpPr>
            <p:cNvPr id="31" name="Rectangle 30">
              <a:extLst>
                <a:ext uri="{FF2B5EF4-FFF2-40B4-BE49-F238E27FC236}">
                  <a16:creationId xmlns:a16="http://schemas.microsoft.com/office/drawing/2014/main" id="{44387E4D-E89B-B6D2-E4CA-4EC0183EB136}"/>
                </a:ext>
              </a:extLst>
            </p:cNvPr>
            <p:cNvSpPr/>
            <p:nvPr/>
          </p:nvSpPr>
          <p:spPr>
            <a:xfrm>
              <a:off x="5879925" y="1971699"/>
              <a:ext cx="429132" cy="4291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04</a:t>
              </a:r>
            </a:p>
          </p:txBody>
        </p:sp>
        <p:sp>
          <p:nvSpPr>
            <p:cNvPr id="32" name="Rectangle 31">
              <a:extLst>
                <a:ext uri="{FF2B5EF4-FFF2-40B4-BE49-F238E27FC236}">
                  <a16:creationId xmlns:a16="http://schemas.microsoft.com/office/drawing/2014/main" id="{FBA78913-EE8E-5816-E701-692A59C87786}"/>
                </a:ext>
              </a:extLst>
            </p:cNvPr>
            <p:cNvSpPr/>
            <p:nvPr/>
          </p:nvSpPr>
          <p:spPr>
            <a:xfrm>
              <a:off x="2623695" y="1971699"/>
              <a:ext cx="429132" cy="42913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02</a:t>
              </a:r>
            </a:p>
          </p:txBody>
        </p:sp>
        <p:cxnSp>
          <p:nvCxnSpPr>
            <p:cNvPr id="68" name="Elbow Connector 67">
              <a:extLst>
                <a:ext uri="{FF2B5EF4-FFF2-40B4-BE49-F238E27FC236}">
                  <a16:creationId xmlns:a16="http://schemas.microsoft.com/office/drawing/2014/main" id="{192501C7-1C0B-20A0-2425-7D0776FF0B40}"/>
                </a:ext>
              </a:extLst>
            </p:cNvPr>
            <p:cNvCxnSpPr>
              <a:stCxn id="28" idx="3"/>
              <a:endCxn id="32" idx="1"/>
            </p:cNvCxnSpPr>
            <p:nvPr/>
          </p:nvCxnSpPr>
          <p:spPr>
            <a:xfrm flipV="1">
              <a:off x="1421694" y="2186265"/>
              <a:ext cx="1202001"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69" name="Elbow Connector 68">
              <a:extLst>
                <a:ext uri="{FF2B5EF4-FFF2-40B4-BE49-F238E27FC236}">
                  <a16:creationId xmlns:a16="http://schemas.microsoft.com/office/drawing/2014/main" id="{22D57141-C7BC-C059-2946-94666D2BC08C}"/>
                </a:ext>
              </a:extLst>
            </p:cNvPr>
            <p:cNvCxnSpPr>
              <a:stCxn id="32" idx="3"/>
              <a:endCxn id="29" idx="1"/>
            </p:cNvCxnSpPr>
            <p:nvPr/>
          </p:nvCxnSpPr>
          <p:spPr>
            <a:xfrm>
              <a:off x="3052827" y="2186265"/>
              <a:ext cx="1198983"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F6DEB220-A97F-AA38-3A61-DC08DE5B0CA6}"/>
                </a:ext>
              </a:extLst>
            </p:cNvPr>
            <p:cNvCxnSpPr>
              <a:stCxn id="29" idx="3"/>
              <a:endCxn id="31" idx="1"/>
            </p:cNvCxnSpPr>
            <p:nvPr/>
          </p:nvCxnSpPr>
          <p:spPr>
            <a:xfrm flipV="1">
              <a:off x="4680942" y="2186265"/>
              <a:ext cx="1198983"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38A001A8-93B9-EB8A-7E59-F53F4DB84023}"/>
                </a:ext>
              </a:extLst>
            </p:cNvPr>
            <p:cNvCxnSpPr>
              <a:stCxn id="31" idx="3"/>
              <a:endCxn id="30" idx="1"/>
            </p:cNvCxnSpPr>
            <p:nvPr/>
          </p:nvCxnSpPr>
          <p:spPr>
            <a:xfrm>
              <a:off x="6309057" y="2186265"/>
              <a:ext cx="1202001"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grpSp>
      <p:sp>
        <p:nvSpPr>
          <p:cNvPr id="79" name="Picture Placeholder 9">
            <a:extLst>
              <a:ext uri="{FF2B5EF4-FFF2-40B4-BE49-F238E27FC236}">
                <a16:creationId xmlns:a16="http://schemas.microsoft.com/office/drawing/2014/main" id="{F471F6EB-9BBA-5A3B-7D66-5258EF372186}"/>
              </a:ext>
            </a:extLst>
          </p:cNvPr>
          <p:cNvSpPr>
            <a:spLocks noGrp="1"/>
          </p:cNvSpPr>
          <p:nvPr>
            <p:ph type="pic" sz="quarter" idx="59" hasCustomPrompt="1"/>
          </p:nvPr>
        </p:nvSpPr>
        <p:spPr>
          <a:xfrm>
            <a:off x="2160783" y="3948740"/>
            <a:ext cx="1331532" cy="1348883"/>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80" name="Picture Placeholder 9">
            <a:extLst>
              <a:ext uri="{FF2B5EF4-FFF2-40B4-BE49-F238E27FC236}">
                <a16:creationId xmlns:a16="http://schemas.microsoft.com/office/drawing/2014/main" id="{817AD33E-17F1-0C4B-B080-86D094DBAFEB}"/>
              </a:ext>
            </a:extLst>
          </p:cNvPr>
          <p:cNvSpPr>
            <a:spLocks noGrp="1"/>
          </p:cNvSpPr>
          <p:nvPr>
            <p:ph type="pic" sz="quarter" idx="60" hasCustomPrompt="1"/>
          </p:nvPr>
        </p:nvSpPr>
        <p:spPr>
          <a:xfrm>
            <a:off x="3793729" y="2329785"/>
            <a:ext cx="1331532" cy="1348883"/>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81" name="Picture Placeholder 9">
            <a:extLst>
              <a:ext uri="{FF2B5EF4-FFF2-40B4-BE49-F238E27FC236}">
                <a16:creationId xmlns:a16="http://schemas.microsoft.com/office/drawing/2014/main" id="{C7AAE40C-9CF6-1741-C925-9D746F748947}"/>
              </a:ext>
            </a:extLst>
          </p:cNvPr>
          <p:cNvSpPr>
            <a:spLocks noGrp="1"/>
          </p:cNvSpPr>
          <p:nvPr>
            <p:ph type="pic" sz="quarter" idx="61" hasCustomPrompt="1"/>
          </p:nvPr>
        </p:nvSpPr>
        <p:spPr>
          <a:xfrm>
            <a:off x="5395707" y="3962727"/>
            <a:ext cx="1331532" cy="1348883"/>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82" name="Picture Placeholder 9">
            <a:extLst>
              <a:ext uri="{FF2B5EF4-FFF2-40B4-BE49-F238E27FC236}">
                <a16:creationId xmlns:a16="http://schemas.microsoft.com/office/drawing/2014/main" id="{E95A4E96-1AED-354A-D7A4-694413FEE5C3}"/>
              </a:ext>
            </a:extLst>
          </p:cNvPr>
          <p:cNvSpPr>
            <a:spLocks noGrp="1"/>
          </p:cNvSpPr>
          <p:nvPr>
            <p:ph type="pic" sz="quarter" idx="62" hasCustomPrompt="1"/>
          </p:nvPr>
        </p:nvSpPr>
        <p:spPr>
          <a:xfrm>
            <a:off x="8698505" y="3927611"/>
            <a:ext cx="1331532" cy="1348883"/>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83" name="Picture Placeholder 9">
            <a:extLst>
              <a:ext uri="{FF2B5EF4-FFF2-40B4-BE49-F238E27FC236}">
                <a16:creationId xmlns:a16="http://schemas.microsoft.com/office/drawing/2014/main" id="{7360488C-52C7-B28E-5E9B-0E027F6FC43A}"/>
              </a:ext>
            </a:extLst>
          </p:cNvPr>
          <p:cNvSpPr>
            <a:spLocks noGrp="1"/>
          </p:cNvSpPr>
          <p:nvPr>
            <p:ph type="pic" sz="quarter" idx="64" hasCustomPrompt="1"/>
          </p:nvPr>
        </p:nvSpPr>
        <p:spPr>
          <a:xfrm>
            <a:off x="7059467" y="2344369"/>
            <a:ext cx="1331532" cy="1348883"/>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84" name="Text Placeholder 36">
            <a:extLst>
              <a:ext uri="{FF2B5EF4-FFF2-40B4-BE49-F238E27FC236}">
                <a16:creationId xmlns:a16="http://schemas.microsoft.com/office/drawing/2014/main" id="{CDBF9651-B175-51EA-5CF1-0905BB149FD0}"/>
              </a:ext>
            </a:extLst>
          </p:cNvPr>
          <p:cNvSpPr>
            <a:spLocks noGrp="1"/>
          </p:cNvSpPr>
          <p:nvPr>
            <p:ph type="body" sz="quarter" idx="24" hasCustomPrompt="1"/>
          </p:nvPr>
        </p:nvSpPr>
        <p:spPr>
          <a:xfrm>
            <a:off x="2163692" y="3215879"/>
            <a:ext cx="1346795" cy="730339"/>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85" name="Text Placeholder 46">
            <a:extLst>
              <a:ext uri="{FF2B5EF4-FFF2-40B4-BE49-F238E27FC236}">
                <a16:creationId xmlns:a16="http://schemas.microsoft.com/office/drawing/2014/main" id="{81E7B3DB-FA95-54CB-E86E-6CB6DBCEBFF3}"/>
              </a:ext>
            </a:extLst>
          </p:cNvPr>
          <p:cNvSpPr>
            <a:spLocks noGrp="1"/>
          </p:cNvSpPr>
          <p:nvPr>
            <p:ph type="body" sz="quarter" idx="26" hasCustomPrompt="1"/>
          </p:nvPr>
        </p:nvSpPr>
        <p:spPr>
          <a:xfrm>
            <a:off x="2162931" y="2962761"/>
            <a:ext cx="1346795" cy="24851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86" name="Text Placeholder 36">
            <a:extLst>
              <a:ext uri="{FF2B5EF4-FFF2-40B4-BE49-F238E27FC236}">
                <a16:creationId xmlns:a16="http://schemas.microsoft.com/office/drawing/2014/main" id="{546E3AEC-4A36-4794-5DC1-1441A4987C18}"/>
              </a:ext>
            </a:extLst>
          </p:cNvPr>
          <p:cNvSpPr>
            <a:spLocks noGrp="1"/>
          </p:cNvSpPr>
          <p:nvPr>
            <p:ph type="body" sz="quarter" idx="27" hasCustomPrompt="1"/>
          </p:nvPr>
        </p:nvSpPr>
        <p:spPr>
          <a:xfrm>
            <a:off x="3789549" y="4104123"/>
            <a:ext cx="1346795" cy="938720"/>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87" name="Text Placeholder 46">
            <a:extLst>
              <a:ext uri="{FF2B5EF4-FFF2-40B4-BE49-F238E27FC236}">
                <a16:creationId xmlns:a16="http://schemas.microsoft.com/office/drawing/2014/main" id="{09219BE8-CF50-7AED-7FAF-E861E684E529}"/>
              </a:ext>
            </a:extLst>
          </p:cNvPr>
          <p:cNvSpPr>
            <a:spLocks noGrp="1"/>
          </p:cNvSpPr>
          <p:nvPr>
            <p:ph type="body" sz="quarter" idx="28" hasCustomPrompt="1"/>
          </p:nvPr>
        </p:nvSpPr>
        <p:spPr>
          <a:xfrm>
            <a:off x="3788788" y="3851004"/>
            <a:ext cx="1346795" cy="24851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88" name="Text Placeholder 36">
            <a:extLst>
              <a:ext uri="{FF2B5EF4-FFF2-40B4-BE49-F238E27FC236}">
                <a16:creationId xmlns:a16="http://schemas.microsoft.com/office/drawing/2014/main" id="{26F429AD-CA7A-D714-676B-6FB94AE3C76F}"/>
              </a:ext>
            </a:extLst>
          </p:cNvPr>
          <p:cNvSpPr>
            <a:spLocks noGrp="1"/>
          </p:cNvSpPr>
          <p:nvPr>
            <p:ph type="body" sz="quarter" idx="29" hasCustomPrompt="1"/>
          </p:nvPr>
        </p:nvSpPr>
        <p:spPr>
          <a:xfrm>
            <a:off x="5421431" y="3215880"/>
            <a:ext cx="1346795" cy="732861"/>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89" name="Text Placeholder 46">
            <a:extLst>
              <a:ext uri="{FF2B5EF4-FFF2-40B4-BE49-F238E27FC236}">
                <a16:creationId xmlns:a16="http://schemas.microsoft.com/office/drawing/2014/main" id="{66875CB1-95D3-6BCB-2E5D-76CB5FF7B0E9}"/>
              </a:ext>
            </a:extLst>
          </p:cNvPr>
          <p:cNvSpPr>
            <a:spLocks noGrp="1"/>
          </p:cNvSpPr>
          <p:nvPr>
            <p:ph type="body" sz="quarter" idx="30" hasCustomPrompt="1"/>
          </p:nvPr>
        </p:nvSpPr>
        <p:spPr>
          <a:xfrm>
            <a:off x="5420669" y="2962761"/>
            <a:ext cx="1346795" cy="24851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90" name="Text Placeholder 36">
            <a:extLst>
              <a:ext uri="{FF2B5EF4-FFF2-40B4-BE49-F238E27FC236}">
                <a16:creationId xmlns:a16="http://schemas.microsoft.com/office/drawing/2014/main" id="{F1D7579C-2408-405B-8495-CF085E500CC8}"/>
              </a:ext>
            </a:extLst>
          </p:cNvPr>
          <p:cNvSpPr>
            <a:spLocks noGrp="1"/>
          </p:cNvSpPr>
          <p:nvPr>
            <p:ph type="body" sz="quarter" idx="31" hasCustomPrompt="1"/>
          </p:nvPr>
        </p:nvSpPr>
        <p:spPr>
          <a:xfrm>
            <a:off x="7053324" y="4104123"/>
            <a:ext cx="1346795" cy="938720"/>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91" name="Text Placeholder 46">
            <a:extLst>
              <a:ext uri="{FF2B5EF4-FFF2-40B4-BE49-F238E27FC236}">
                <a16:creationId xmlns:a16="http://schemas.microsoft.com/office/drawing/2014/main" id="{FEAF2D81-612B-5004-9DF3-AD3EFB2BFE33}"/>
              </a:ext>
            </a:extLst>
          </p:cNvPr>
          <p:cNvSpPr>
            <a:spLocks noGrp="1"/>
          </p:cNvSpPr>
          <p:nvPr>
            <p:ph type="body" sz="quarter" idx="32" hasCustomPrompt="1"/>
          </p:nvPr>
        </p:nvSpPr>
        <p:spPr>
          <a:xfrm>
            <a:off x="7052563" y="3851004"/>
            <a:ext cx="1346795" cy="24851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04</a:t>
            </a:r>
          </a:p>
        </p:txBody>
      </p:sp>
      <p:sp>
        <p:nvSpPr>
          <p:cNvPr id="92" name="Text Placeholder 36">
            <a:extLst>
              <a:ext uri="{FF2B5EF4-FFF2-40B4-BE49-F238E27FC236}">
                <a16:creationId xmlns:a16="http://schemas.microsoft.com/office/drawing/2014/main" id="{4E7CE28C-C6D7-F387-F264-C508D8120EE0}"/>
              </a:ext>
            </a:extLst>
          </p:cNvPr>
          <p:cNvSpPr>
            <a:spLocks noGrp="1"/>
          </p:cNvSpPr>
          <p:nvPr>
            <p:ph type="body" sz="quarter" idx="33" hasCustomPrompt="1"/>
          </p:nvPr>
        </p:nvSpPr>
        <p:spPr>
          <a:xfrm>
            <a:off x="8670868" y="3211251"/>
            <a:ext cx="1346795" cy="734967"/>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93" name="Text Placeholder 46">
            <a:extLst>
              <a:ext uri="{FF2B5EF4-FFF2-40B4-BE49-F238E27FC236}">
                <a16:creationId xmlns:a16="http://schemas.microsoft.com/office/drawing/2014/main" id="{C15214F2-DC38-2E75-884A-2B3E33C29EB7}"/>
              </a:ext>
            </a:extLst>
          </p:cNvPr>
          <p:cNvSpPr>
            <a:spLocks noGrp="1"/>
          </p:cNvSpPr>
          <p:nvPr>
            <p:ph type="body" sz="quarter" idx="34" hasCustomPrompt="1"/>
          </p:nvPr>
        </p:nvSpPr>
        <p:spPr>
          <a:xfrm>
            <a:off x="8670107" y="2958133"/>
            <a:ext cx="1346795" cy="24851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05</a:t>
            </a:r>
          </a:p>
        </p:txBody>
      </p:sp>
      <p:sp>
        <p:nvSpPr>
          <p:cNvPr id="10" name="Text Box 18">
            <a:extLst>
              <a:ext uri="{FF2B5EF4-FFF2-40B4-BE49-F238E27FC236}">
                <a16:creationId xmlns:a16="http://schemas.microsoft.com/office/drawing/2014/main" id="{080A5012-5783-5CE9-8CBB-45AFF3B8E245}"/>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11" name="Picture 10">
            <a:extLst>
              <a:ext uri="{FF2B5EF4-FFF2-40B4-BE49-F238E27FC236}">
                <a16:creationId xmlns:a16="http://schemas.microsoft.com/office/drawing/2014/main" id="{3D26FB19-124F-C396-A98A-6420F6FF65A5}"/>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 name="Text Placeholder 5">
            <a:extLst>
              <a:ext uri="{FF2B5EF4-FFF2-40B4-BE49-F238E27FC236}">
                <a16:creationId xmlns:a16="http://schemas.microsoft.com/office/drawing/2014/main" id="{2B9482B0-17A7-7953-A923-1A25EF1C3D22}"/>
              </a:ext>
            </a:extLst>
          </p:cNvPr>
          <p:cNvSpPr>
            <a:spLocks noGrp="1"/>
          </p:cNvSpPr>
          <p:nvPr>
            <p:ph type="body" sz="quarter" idx="65"/>
          </p:nvPr>
        </p:nvSpPr>
        <p:spPr>
          <a:xfrm>
            <a:off x="5876133" y="1369381"/>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47FA62CB-762E-48EC-F763-B3D9D647FAB0}"/>
              </a:ext>
            </a:extLst>
          </p:cNvPr>
          <p:cNvSpPr>
            <a:spLocks noGrp="1"/>
          </p:cNvSpPr>
          <p:nvPr>
            <p:ph type="body" sz="quarter" idx="66"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0380406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ersona Slide">
    <p:spTree>
      <p:nvGrpSpPr>
        <p:cNvPr id="1" name=""/>
        <p:cNvGrpSpPr/>
        <p:nvPr/>
      </p:nvGrpSpPr>
      <p:grpSpPr>
        <a:xfrm>
          <a:off x="0" y="0"/>
          <a:ext cx="0" cy="0"/>
          <a:chOff x="0" y="0"/>
          <a:chExt cx="0" cy="0"/>
        </a:xfrm>
      </p:grpSpPr>
      <p:sp>
        <p:nvSpPr>
          <p:cNvPr id="53" name="Picture Placeholder 52">
            <a:extLst>
              <a:ext uri="{FF2B5EF4-FFF2-40B4-BE49-F238E27FC236}">
                <a16:creationId xmlns:a16="http://schemas.microsoft.com/office/drawing/2014/main" id="{EA289FAD-E97C-31EF-B457-1CD54C13F9F7}"/>
              </a:ext>
            </a:extLst>
          </p:cNvPr>
          <p:cNvSpPr>
            <a:spLocks noGrp="1"/>
          </p:cNvSpPr>
          <p:nvPr>
            <p:ph type="pic" sz="quarter" idx="21" hasCustomPrompt="1"/>
          </p:nvPr>
        </p:nvSpPr>
        <p:spPr>
          <a:xfrm>
            <a:off x="776289" y="2506664"/>
            <a:ext cx="4614863" cy="3074987"/>
          </a:xfrm>
          <a:prstGeom prst="rect">
            <a:avLst/>
          </a:prstGeom>
        </p:spPr>
        <p:txBody>
          <a:bodyPr anchor="ctr"/>
          <a:lstStyle>
            <a:lvl1pPr marL="0" indent="0" algn="ctr">
              <a:buNone/>
              <a:defRPr/>
            </a:lvl1pPr>
          </a:lstStyle>
          <a:p>
            <a:r>
              <a:rPr lang="en-US" dirty="0"/>
              <a:t>Headshot/Picture</a:t>
            </a:r>
          </a:p>
        </p:txBody>
      </p:sp>
      <p:sp>
        <p:nvSpPr>
          <p:cNvPr id="8" name="Rectangle 7">
            <a:extLst>
              <a:ext uri="{FF2B5EF4-FFF2-40B4-BE49-F238E27FC236}">
                <a16:creationId xmlns:a16="http://schemas.microsoft.com/office/drawing/2014/main" id="{4BB02E37-D0E8-F386-DCA0-41DD99F8BBB5}"/>
              </a:ext>
            </a:extLst>
          </p:cNvPr>
          <p:cNvSpPr/>
          <p:nvPr userDrawn="1"/>
        </p:nvSpPr>
        <p:spPr>
          <a:xfrm>
            <a:off x="7810338" y="2507422"/>
            <a:ext cx="3073591" cy="30735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51C6D9AC-E7E1-A470-DE07-EBA82FD632EB}"/>
              </a:ext>
            </a:extLst>
          </p:cNvPr>
          <p:cNvSpPr/>
          <p:nvPr userDrawn="1"/>
        </p:nvSpPr>
        <p:spPr>
          <a:xfrm>
            <a:off x="5562221" y="2507423"/>
            <a:ext cx="2105087" cy="830887"/>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23C1BFDF-E88E-4269-4427-CCBFE4AF8DB9}"/>
              </a:ext>
            </a:extLst>
          </p:cNvPr>
          <p:cNvSpPr/>
          <p:nvPr userDrawn="1"/>
        </p:nvSpPr>
        <p:spPr>
          <a:xfrm>
            <a:off x="5562222" y="3475926"/>
            <a:ext cx="2105087" cy="210508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3" y="433181"/>
            <a:ext cx="3944111" cy="1424129"/>
          </a:xfrm>
          <a:prstGeom prst="rect">
            <a:avLst/>
          </a:prstGeom>
        </p:spPr>
        <p:txBody>
          <a:bodyPr/>
          <a:lstStyle>
            <a:lvl1pPr marL="0" indent="0" algn="l">
              <a:lnSpc>
                <a:spcPts val="4760"/>
              </a:lnSpc>
              <a:buNone/>
              <a:defRPr sz="4800" b="0">
                <a:solidFill>
                  <a:schemeClr val="accent5"/>
                </a:solidFill>
                <a:latin typeface="+mj-lt"/>
                <a:cs typeface="Arial" panose="020B0604020202020204" pitchFamily="34" charset="0"/>
              </a:defRPr>
            </a:lvl1pPr>
          </a:lstStyle>
          <a:p>
            <a:pPr lvl="0"/>
            <a:r>
              <a:rPr lang="en-US" dirty="0"/>
              <a:t>Persona Concept Title</a:t>
            </a:r>
          </a:p>
        </p:txBody>
      </p:sp>
      <p:sp>
        <p:nvSpPr>
          <p:cNvPr id="34" name="Text Placeholder 30">
            <a:extLst>
              <a:ext uri="{FF2B5EF4-FFF2-40B4-BE49-F238E27FC236}">
                <a16:creationId xmlns:a16="http://schemas.microsoft.com/office/drawing/2014/main" id="{1E317DA4-8277-619D-FA69-7CF3E1B5B735}"/>
              </a:ext>
            </a:extLst>
          </p:cNvPr>
          <p:cNvSpPr>
            <a:spLocks noGrp="1"/>
          </p:cNvSpPr>
          <p:nvPr>
            <p:ph type="body" sz="quarter" idx="14" hasCustomPrompt="1"/>
          </p:nvPr>
        </p:nvSpPr>
        <p:spPr>
          <a:xfrm>
            <a:off x="5638536" y="2614006"/>
            <a:ext cx="1898059" cy="605573"/>
          </a:xfrm>
          <a:prstGeom prst="rect">
            <a:avLst/>
          </a:prstGeom>
        </p:spPr>
        <p:txBody>
          <a:bodyPr/>
          <a:lstStyle>
            <a:lvl1pPr marL="0" indent="0">
              <a:buNone/>
              <a:defRPr sz="1400" b="1">
                <a:solidFill>
                  <a:schemeClr val="bg1"/>
                </a:solidFill>
                <a:latin typeface="Arial" panose="020B0604020202020204" pitchFamily="34" charset="0"/>
                <a:cs typeface="Arial" panose="020B0604020202020204" pitchFamily="34" charset="0"/>
              </a:defRPr>
            </a:lvl1pPr>
          </a:lstStyle>
          <a:p>
            <a:pPr lvl="0"/>
            <a:r>
              <a:rPr lang="en-US" dirty="0"/>
              <a:t>Name</a:t>
            </a:r>
          </a:p>
          <a:p>
            <a:pPr lvl="0"/>
            <a:r>
              <a:rPr lang="en-US" dirty="0"/>
              <a:t>Age: ##</a:t>
            </a:r>
          </a:p>
        </p:txBody>
      </p:sp>
      <p:sp>
        <p:nvSpPr>
          <p:cNvPr id="38" name="Text Placeholder 30">
            <a:extLst>
              <a:ext uri="{FF2B5EF4-FFF2-40B4-BE49-F238E27FC236}">
                <a16:creationId xmlns:a16="http://schemas.microsoft.com/office/drawing/2014/main" id="{8B4BA342-B240-5391-30D0-8798652CCBD5}"/>
              </a:ext>
            </a:extLst>
          </p:cNvPr>
          <p:cNvSpPr>
            <a:spLocks noGrp="1"/>
          </p:cNvSpPr>
          <p:nvPr>
            <p:ph type="body" sz="quarter" idx="15" hasCustomPrompt="1"/>
          </p:nvPr>
        </p:nvSpPr>
        <p:spPr>
          <a:xfrm>
            <a:off x="7882451" y="2615135"/>
            <a:ext cx="1898059"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39" name="Text Placeholder 30">
            <a:extLst>
              <a:ext uri="{FF2B5EF4-FFF2-40B4-BE49-F238E27FC236}">
                <a16:creationId xmlns:a16="http://schemas.microsoft.com/office/drawing/2014/main" id="{A6C42D32-7901-2071-3E65-87AE7640A8BE}"/>
              </a:ext>
            </a:extLst>
          </p:cNvPr>
          <p:cNvSpPr>
            <a:spLocks noGrp="1"/>
          </p:cNvSpPr>
          <p:nvPr>
            <p:ph type="body" sz="quarter" idx="16" hasCustomPrompt="1"/>
          </p:nvPr>
        </p:nvSpPr>
        <p:spPr>
          <a:xfrm>
            <a:off x="7882451" y="4031182"/>
            <a:ext cx="1898059"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42" name="Text Placeholder 30">
            <a:extLst>
              <a:ext uri="{FF2B5EF4-FFF2-40B4-BE49-F238E27FC236}">
                <a16:creationId xmlns:a16="http://schemas.microsoft.com/office/drawing/2014/main" id="{F1AB9D0D-CD12-559D-3418-742DB934E038}"/>
              </a:ext>
            </a:extLst>
          </p:cNvPr>
          <p:cNvSpPr>
            <a:spLocks noGrp="1"/>
          </p:cNvSpPr>
          <p:nvPr>
            <p:ph type="body" sz="quarter" idx="17" hasCustomPrompt="1"/>
          </p:nvPr>
        </p:nvSpPr>
        <p:spPr>
          <a:xfrm>
            <a:off x="5638536" y="3672736"/>
            <a:ext cx="1898059"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3" name="Text Placeholder 37">
            <a:extLst>
              <a:ext uri="{FF2B5EF4-FFF2-40B4-BE49-F238E27FC236}">
                <a16:creationId xmlns:a16="http://schemas.microsoft.com/office/drawing/2014/main" id="{7D530D96-D716-0C7D-71D2-6EECA0201900}"/>
              </a:ext>
            </a:extLst>
          </p:cNvPr>
          <p:cNvSpPr>
            <a:spLocks noGrp="1"/>
          </p:cNvSpPr>
          <p:nvPr>
            <p:ph type="body" sz="quarter" idx="23" hasCustomPrompt="1"/>
          </p:nvPr>
        </p:nvSpPr>
        <p:spPr>
          <a:xfrm>
            <a:off x="5638175" y="3990438"/>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5" name="Text Placeholder 37">
            <a:extLst>
              <a:ext uri="{FF2B5EF4-FFF2-40B4-BE49-F238E27FC236}">
                <a16:creationId xmlns:a16="http://schemas.microsoft.com/office/drawing/2014/main" id="{2350611E-C6F4-2C2A-179A-B173FC4C0913}"/>
              </a:ext>
            </a:extLst>
          </p:cNvPr>
          <p:cNvSpPr>
            <a:spLocks noGrp="1"/>
          </p:cNvSpPr>
          <p:nvPr>
            <p:ph type="body" sz="quarter" idx="24" hasCustomPrompt="1"/>
          </p:nvPr>
        </p:nvSpPr>
        <p:spPr>
          <a:xfrm>
            <a:off x="7882451" y="2904319"/>
            <a:ext cx="2905155" cy="1014656"/>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p:txBody>
      </p:sp>
      <p:sp>
        <p:nvSpPr>
          <p:cNvPr id="6" name="Text Placeholder 37">
            <a:extLst>
              <a:ext uri="{FF2B5EF4-FFF2-40B4-BE49-F238E27FC236}">
                <a16:creationId xmlns:a16="http://schemas.microsoft.com/office/drawing/2014/main" id="{9D0B3565-4A68-410C-92C9-99C2188538E0}"/>
              </a:ext>
            </a:extLst>
          </p:cNvPr>
          <p:cNvSpPr>
            <a:spLocks noGrp="1"/>
          </p:cNvSpPr>
          <p:nvPr>
            <p:ph type="body" sz="quarter" idx="25" hasCustomPrompt="1"/>
          </p:nvPr>
        </p:nvSpPr>
        <p:spPr>
          <a:xfrm>
            <a:off x="7882451" y="4351596"/>
            <a:ext cx="2905155" cy="1014656"/>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p:txBody>
      </p:sp>
      <p:sp>
        <p:nvSpPr>
          <p:cNvPr id="12" name="Text Box 18">
            <a:extLst>
              <a:ext uri="{FF2B5EF4-FFF2-40B4-BE49-F238E27FC236}">
                <a16:creationId xmlns:a16="http://schemas.microsoft.com/office/drawing/2014/main" id="{4BB133EC-6F02-DFBE-459A-E4AB28378FBE}"/>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13" name="Picture 12">
            <a:extLst>
              <a:ext uri="{FF2B5EF4-FFF2-40B4-BE49-F238E27FC236}">
                <a16:creationId xmlns:a16="http://schemas.microsoft.com/office/drawing/2014/main" id="{EE443392-84CF-7C4C-7CFA-7DBF620CB7F4}"/>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 name="Text Placeholder 5">
            <a:extLst>
              <a:ext uri="{FF2B5EF4-FFF2-40B4-BE49-F238E27FC236}">
                <a16:creationId xmlns:a16="http://schemas.microsoft.com/office/drawing/2014/main" id="{89476791-4B97-23C8-67E5-59EBF81CC5C4}"/>
              </a:ext>
            </a:extLst>
          </p:cNvPr>
          <p:cNvSpPr>
            <a:spLocks noGrp="1"/>
          </p:cNvSpPr>
          <p:nvPr>
            <p:ph type="body" sz="quarter" idx="31"/>
          </p:nvPr>
        </p:nvSpPr>
        <p:spPr>
          <a:xfrm>
            <a:off x="788133" y="1949345"/>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3A8F8C36-947E-6741-4778-8AE7408A7C3D}"/>
              </a:ext>
            </a:extLst>
          </p:cNvPr>
          <p:cNvSpPr>
            <a:spLocks noGrp="1"/>
          </p:cNvSpPr>
          <p:nvPr>
            <p:ph type="body" sz="quarter" idx="32"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7962832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59" name="Picture Placeholder 52">
            <a:extLst>
              <a:ext uri="{FF2B5EF4-FFF2-40B4-BE49-F238E27FC236}">
                <a16:creationId xmlns:a16="http://schemas.microsoft.com/office/drawing/2014/main" id="{04730CF7-16FB-79DD-B516-50597C5E721C}"/>
              </a:ext>
            </a:extLst>
          </p:cNvPr>
          <p:cNvSpPr>
            <a:spLocks noGrp="1"/>
          </p:cNvSpPr>
          <p:nvPr>
            <p:ph type="pic" sz="quarter" idx="30" hasCustomPrompt="1"/>
          </p:nvPr>
        </p:nvSpPr>
        <p:spPr>
          <a:xfrm>
            <a:off x="6272754" y="2001523"/>
            <a:ext cx="2105087" cy="2106952"/>
          </a:xfrm>
          <a:prstGeom prst="rect">
            <a:avLst/>
          </a:prstGeom>
        </p:spPr>
        <p:txBody>
          <a:bodyPr anchor="ctr"/>
          <a:lstStyle>
            <a:lvl1pPr marL="0" indent="0" algn="ctr">
              <a:buNone/>
              <a:defRPr sz="1200"/>
            </a:lvl1pPr>
          </a:lstStyle>
          <a:p>
            <a:r>
              <a:rPr lang="en-US" dirty="0"/>
              <a:t>Headshot/Picture</a:t>
            </a:r>
          </a:p>
        </p:txBody>
      </p:sp>
      <p:sp>
        <p:nvSpPr>
          <p:cNvPr id="10" name="Rectangle 9">
            <a:extLst>
              <a:ext uri="{FF2B5EF4-FFF2-40B4-BE49-F238E27FC236}">
                <a16:creationId xmlns:a16="http://schemas.microsoft.com/office/drawing/2014/main" id="{23C1BFDF-E88E-4269-4427-CCBFE4AF8DB9}"/>
              </a:ext>
            </a:extLst>
          </p:cNvPr>
          <p:cNvSpPr/>
          <p:nvPr userDrawn="1"/>
        </p:nvSpPr>
        <p:spPr>
          <a:xfrm>
            <a:off x="3544554" y="2003389"/>
            <a:ext cx="2105087" cy="212427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3" y="433181"/>
            <a:ext cx="9966356" cy="803900"/>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Compare Concept Two</a:t>
            </a:r>
          </a:p>
        </p:txBody>
      </p:sp>
      <p:sp>
        <p:nvSpPr>
          <p:cNvPr id="12" name="Rectangle 11">
            <a:extLst>
              <a:ext uri="{FF2B5EF4-FFF2-40B4-BE49-F238E27FC236}">
                <a16:creationId xmlns:a16="http://schemas.microsoft.com/office/drawing/2014/main" id="{EC16B416-09FB-511D-0B0C-EED8C820A52E}"/>
              </a:ext>
            </a:extLst>
          </p:cNvPr>
          <p:cNvSpPr/>
          <p:nvPr userDrawn="1"/>
        </p:nvSpPr>
        <p:spPr>
          <a:xfrm>
            <a:off x="1311179" y="4253096"/>
            <a:ext cx="4329112" cy="1635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51514B1F-D30E-38E1-CC06-CF3C007802C4}"/>
              </a:ext>
            </a:extLst>
          </p:cNvPr>
          <p:cNvSpPr/>
          <p:nvPr userDrawn="1"/>
        </p:nvSpPr>
        <p:spPr>
          <a:xfrm>
            <a:off x="8524933" y="2001525"/>
            <a:ext cx="2105087" cy="212614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Text Placeholder 36">
            <a:extLst>
              <a:ext uri="{FF2B5EF4-FFF2-40B4-BE49-F238E27FC236}">
                <a16:creationId xmlns:a16="http://schemas.microsoft.com/office/drawing/2014/main" id="{D4032731-7288-6874-96BD-5F34D7ECE8A2}"/>
              </a:ext>
            </a:extLst>
          </p:cNvPr>
          <p:cNvSpPr>
            <a:spLocks noGrp="1"/>
          </p:cNvSpPr>
          <p:nvPr>
            <p:ph type="body" sz="quarter" idx="24" hasCustomPrompt="1"/>
          </p:nvPr>
        </p:nvSpPr>
        <p:spPr>
          <a:xfrm>
            <a:off x="1266729" y="4667831"/>
            <a:ext cx="4373560" cy="938720"/>
          </a:xfrm>
          <a:prstGeom prst="rect">
            <a:avLst/>
          </a:prstGeom>
        </p:spPr>
        <p:txBody>
          <a:bodyPr/>
          <a:lstStyle>
            <a:lvl1pPr marL="0" indent="0">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volutpat</a:t>
            </a:r>
            <a:endParaRPr lang="en-US" dirty="0"/>
          </a:p>
        </p:txBody>
      </p:sp>
      <p:sp>
        <p:nvSpPr>
          <p:cNvPr id="44" name="Text Placeholder 36">
            <a:extLst>
              <a:ext uri="{FF2B5EF4-FFF2-40B4-BE49-F238E27FC236}">
                <a16:creationId xmlns:a16="http://schemas.microsoft.com/office/drawing/2014/main" id="{9A6FCEF5-8584-BAB2-7953-93D1D9AD2A7C}"/>
              </a:ext>
            </a:extLst>
          </p:cNvPr>
          <p:cNvSpPr>
            <a:spLocks noGrp="1"/>
          </p:cNvSpPr>
          <p:nvPr>
            <p:ph type="body" sz="quarter" idx="25" hasCustomPrompt="1"/>
          </p:nvPr>
        </p:nvSpPr>
        <p:spPr>
          <a:xfrm>
            <a:off x="6258517" y="4663223"/>
            <a:ext cx="4371503" cy="938720"/>
          </a:xfrm>
          <a:prstGeom prst="rect">
            <a:avLst/>
          </a:prstGeom>
        </p:spPr>
        <p:txBody>
          <a:bodyPr/>
          <a:lstStyle>
            <a:lvl1pPr marL="0" indent="0">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volutpat</a:t>
            </a:r>
            <a:endParaRPr lang="en-US" dirty="0"/>
          </a:p>
        </p:txBody>
      </p:sp>
      <p:sp>
        <p:nvSpPr>
          <p:cNvPr id="48" name="Text Placeholder 46">
            <a:extLst>
              <a:ext uri="{FF2B5EF4-FFF2-40B4-BE49-F238E27FC236}">
                <a16:creationId xmlns:a16="http://schemas.microsoft.com/office/drawing/2014/main" id="{D66D7B30-3A09-BAF3-9A78-1665A9AC0EBB}"/>
              </a:ext>
            </a:extLst>
          </p:cNvPr>
          <p:cNvSpPr>
            <a:spLocks noGrp="1"/>
          </p:cNvSpPr>
          <p:nvPr>
            <p:ph type="body" sz="quarter" idx="26" hasCustomPrompt="1"/>
          </p:nvPr>
        </p:nvSpPr>
        <p:spPr>
          <a:xfrm>
            <a:off x="1265968" y="4414713"/>
            <a:ext cx="4373560" cy="248511"/>
          </a:xfrm>
          <a:prstGeom prst="rect">
            <a:avLst/>
          </a:prstGeom>
        </p:spPr>
        <p:txBody>
          <a:bodyPr/>
          <a:lstStyle>
            <a:lvl1pPr marL="0" indent="0">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52" name="Text Placeholder 46">
            <a:extLst>
              <a:ext uri="{FF2B5EF4-FFF2-40B4-BE49-F238E27FC236}">
                <a16:creationId xmlns:a16="http://schemas.microsoft.com/office/drawing/2014/main" id="{CE964928-AF30-3018-6988-66F12D303224}"/>
              </a:ext>
            </a:extLst>
          </p:cNvPr>
          <p:cNvSpPr>
            <a:spLocks noGrp="1"/>
          </p:cNvSpPr>
          <p:nvPr>
            <p:ph type="body" sz="quarter" idx="27" hasCustomPrompt="1"/>
          </p:nvPr>
        </p:nvSpPr>
        <p:spPr>
          <a:xfrm>
            <a:off x="6251203" y="4404553"/>
            <a:ext cx="4378815" cy="239479"/>
          </a:xfrm>
          <a:prstGeom prst="rect">
            <a:avLst/>
          </a:prstGeom>
        </p:spPr>
        <p:txBody>
          <a:bodyPr/>
          <a:lstStyle>
            <a:lvl1pPr marL="0" indent="0">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55" name="Text Placeholder 46">
            <a:extLst>
              <a:ext uri="{FF2B5EF4-FFF2-40B4-BE49-F238E27FC236}">
                <a16:creationId xmlns:a16="http://schemas.microsoft.com/office/drawing/2014/main" id="{6E52B1DB-CB73-1C65-9FBC-C70E24B8EF45}"/>
              </a:ext>
            </a:extLst>
          </p:cNvPr>
          <p:cNvSpPr>
            <a:spLocks noGrp="1"/>
          </p:cNvSpPr>
          <p:nvPr>
            <p:ph type="body" sz="quarter" idx="28" hasCustomPrompt="1"/>
          </p:nvPr>
        </p:nvSpPr>
        <p:spPr>
          <a:xfrm>
            <a:off x="6272755" y="1668198"/>
            <a:ext cx="4357264" cy="219143"/>
          </a:xfrm>
          <a:prstGeom prst="rect">
            <a:avLst/>
          </a:prstGeom>
        </p:spPr>
        <p:txBody>
          <a:bodyPr anchor="ctr"/>
          <a:lstStyle>
            <a:lvl1pPr marL="0" indent="0" algn="ctr">
              <a:buNone/>
              <a:defRPr sz="1600" b="1">
                <a:solidFill>
                  <a:schemeClr val="accent5"/>
                </a:solidFill>
                <a:latin typeface="Georgia" panose="02040502050405020303" pitchFamily="18" charset="0"/>
                <a:cs typeface="Arial" panose="020B0604020202020204" pitchFamily="34" charset="0"/>
              </a:defRPr>
            </a:lvl1pPr>
          </a:lstStyle>
          <a:p>
            <a:pPr lvl="0"/>
            <a:r>
              <a:rPr lang="en-US" dirty="0"/>
              <a:t>Title 02</a:t>
            </a:r>
          </a:p>
        </p:txBody>
      </p:sp>
      <p:sp>
        <p:nvSpPr>
          <p:cNvPr id="57" name="Text Placeholder 46">
            <a:extLst>
              <a:ext uri="{FF2B5EF4-FFF2-40B4-BE49-F238E27FC236}">
                <a16:creationId xmlns:a16="http://schemas.microsoft.com/office/drawing/2014/main" id="{2F4BEDAE-C080-E088-6DA8-EC046F2CEC81}"/>
              </a:ext>
            </a:extLst>
          </p:cNvPr>
          <p:cNvSpPr>
            <a:spLocks noGrp="1"/>
          </p:cNvSpPr>
          <p:nvPr>
            <p:ph type="body" sz="quarter" idx="29" hasCustomPrompt="1"/>
          </p:nvPr>
        </p:nvSpPr>
        <p:spPr>
          <a:xfrm>
            <a:off x="1283027" y="1668199"/>
            <a:ext cx="4357263" cy="207895"/>
          </a:xfrm>
          <a:prstGeom prst="rect">
            <a:avLst/>
          </a:prstGeom>
        </p:spPr>
        <p:txBody>
          <a:bodyPr anchor="ctr"/>
          <a:lstStyle>
            <a:lvl1pPr marL="0" indent="0" algn="ctr">
              <a:buNone/>
              <a:defRPr sz="16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58" name="Picture Placeholder 52">
            <a:extLst>
              <a:ext uri="{FF2B5EF4-FFF2-40B4-BE49-F238E27FC236}">
                <a16:creationId xmlns:a16="http://schemas.microsoft.com/office/drawing/2014/main" id="{631CA85A-B803-E3C5-7CFA-CB6CEAF64BDD}"/>
              </a:ext>
            </a:extLst>
          </p:cNvPr>
          <p:cNvSpPr>
            <a:spLocks noGrp="1"/>
          </p:cNvSpPr>
          <p:nvPr>
            <p:ph type="pic" sz="quarter" idx="21" hasCustomPrompt="1"/>
          </p:nvPr>
        </p:nvSpPr>
        <p:spPr>
          <a:xfrm>
            <a:off x="1287799" y="2001523"/>
            <a:ext cx="2105087" cy="2106952"/>
          </a:xfrm>
          <a:prstGeom prst="rect">
            <a:avLst/>
          </a:prstGeom>
        </p:spPr>
        <p:txBody>
          <a:bodyPr anchor="ctr"/>
          <a:lstStyle>
            <a:lvl1pPr marL="0" indent="0" algn="ctr">
              <a:buNone/>
              <a:defRPr sz="1200"/>
            </a:lvl1pPr>
          </a:lstStyle>
          <a:p>
            <a:r>
              <a:rPr lang="en-US" dirty="0"/>
              <a:t>Headshot/Picture</a:t>
            </a:r>
          </a:p>
        </p:txBody>
      </p:sp>
      <p:sp>
        <p:nvSpPr>
          <p:cNvPr id="2" name="Text Placeholder 30">
            <a:extLst>
              <a:ext uri="{FF2B5EF4-FFF2-40B4-BE49-F238E27FC236}">
                <a16:creationId xmlns:a16="http://schemas.microsoft.com/office/drawing/2014/main" id="{16881AAA-DEC3-01B9-5F5A-EE16F5AF0C0C}"/>
              </a:ext>
            </a:extLst>
          </p:cNvPr>
          <p:cNvSpPr>
            <a:spLocks noGrp="1"/>
          </p:cNvSpPr>
          <p:nvPr>
            <p:ph type="body" sz="quarter" idx="17" hasCustomPrompt="1"/>
          </p:nvPr>
        </p:nvSpPr>
        <p:spPr>
          <a:xfrm>
            <a:off x="3610659" y="2204099"/>
            <a:ext cx="1898059"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4" name="Text Placeholder 37">
            <a:extLst>
              <a:ext uri="{FF2B5EF4-FFF2-40B4-BE49-F238E27FC236}">
                <a16:creationId xmlns:a16="http://schemas.microsoft.com/office/drawing/2014/main" id="{BA293593-0A21-C162-592E-A4F944E1A3B8}"/>
              </a:ext>
            </a:extLst>
          </p:cNvPr>
          <p:cNvSpPr>
            <a:spLocks noGrp="1"/>
          </p:cNvSpPr>
          <p:nvPr>
            <p:ph type="body" sz="quarter" idx="31" hasCustomPrompt="1"/>
          </p:nvPr>
        </p:nvSpPr>
        <p:spPr>
          <a:xfrm>
            <a:off x="3610298" y="2521802"/>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6" name="Text Placeholder 30">
            <a:extLst>
              <a:ext uri="{FF2B5EF4-FFF2-40B4-BE49-F238E27FC236}">
                <a16:creationId xmlns:a16="http://schemas.microsoft.com/office/drawing/2014/main" id="{92721588-51FD-A00E-F9AF-30AC91EDB04C}"/>
              </a:ext>
            </a:extLst>
          </p:cNvPr>
          <p:cNvSpPr>
            <a:spLocks noGrp="1"/>
          </p:cNvSpPr>
          <p:nvPr>
            <p:ph type="body" sz="quarter" idx="32" hasCustomPrompt="1"/>
          </p:nvPr>
        </p:nvSpPr>
        <p:spPr>
          <a:xfrm>
            <a:off x="8583168" y="2204099"/>
            <a:ext cx="1898059"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7" name="Text Placeholder 37">
            <a:extLst>
              <a:ext uri="{FF2B5EF4-FFF2-40B4-BE49-F238E27FC236}">
                <a16:creationId xmlns:a16="http://schemas.microsoft.com/office/drawing/2014/main" id="{9B6CC346-CE59-27F9-1169-D09C819A0D60}"/>
              </a:ext>
            </a:extLst>
          </p:cNvPr>
          <p:cNvSpPr>
            <a:spLocks noGrp="1"/>
          </p:cNvSpPr>
          <p:nvPr>
            <p:ph type="body" sz="quarter" idx="23" hasCustomPrompt="1"/>
          </p:nvPr>
        </p:nvSpPr>
        <p:spPr>
          <a:xfrm>
            <a:off x="8582807" y="2521802"/>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11" name="Text Box 18">
            <a:extLst>
              <a:ext uri="{FF2B5EF4-FFF2-40B4-BE49-F238E27FC236}">
                <a16:creationId xmlns:a16="http://schemas.microsoft.com/office/drawing/2014/main" id="{E6E3645D-2775-7DB3-3E9E-FA6C077AE65B}"/>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13" name="Picture 12">
            <a:extLst>
              <a:ext uri="{FF2B5EF4-FFF2-40B4-BE49-F238E27FC236}">
                <a16:creationId xmlns:a16="http://schemas.microsoft.com/office/drawing/2014/main" id="{3A443117-F888-102A-C39D-778D1158233D}"/>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3" name="Text Placeholder 5">
            <a:extLst>
              <a:ext uri="{FF2B5EF4-FFF2-40B4-BE49-F238E27FC236}">
                <a16:creationId xmlns:a16="http://schemas.microsoft.com/office/drawing/2014/main" id="{5C5A50A1-312D-E934-14A1-53B74FC79A83}"/>
              </a:ext>
            </a:extLst>
          </p:cNvPr>
          <p:cNvSpPr>
            <a:spLocks noGrp="1"/>
          </p:cNvSpPr>
          <p:nvPr>
            <p:ph type="body" sz="quarter" idx="33"/>
          </p:nvPr>
        </p:nvSpPr>
        <p:spPr>
          <a:xfrm>
            <a:off x="788133" y="1359503"/>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15">
            <a:extLst>
              <a:ext uri="{FF2B5EF4-FFF2-40B4-BE49-F238E27FC236}">
                <a16:creationId xmlns:a16="http://schemas.microsoft.com/office/drawing/2014/main" id="{41BE4C33-C051-87DE-ECAE-F6E175FEA467}"/>
              </a:ext>
            </a:extLst>
          </p:cNvPr>
          <p:cNvSpPr>
            <a:spLocks noGrp="1"/>
          </p:cNvSpPr>
          <p:nvPr>
            <p:ph type="body" sz="quarter" idx="34"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5501142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mparison Slide 2">
    <p:spTree>
      <p:nvGrpSpPr>
        <p:cNvPr id="1" name=""/>
        <p:cNvGrpSpPr/>
        <p:nvPr/>
      </p:nvGrpSpPr>
      <p:grpSpPr>
        <a:xfrm>
          <a:off x="0" y="0"/>
          <a:ext cx="0" cy="0"/>
          <a:chOff x="0" y="0"/>
          <a:chExt cx="0" cy="0"/>
        </a:xfrm>
      </p:grpSpPr>
      <p:sp>
        <p:nvSpPr>
          <p:cNvPr id="59" name="Picture Placeholder 52">
            <a:extLst>
              <a:ext uri="{FF2B5EF4-FFF2-40B4-BE49-F238E27FC236}">
                <a16:creationId xmlns:a16="http://schemas.microsoft.com/office/drawing/2014/main" id="{04730CF7-16FB-79DD-B516-50597C5E721C}"/>
              </a:ext>
            </a:extLst>
          </p:cNvPr>
          <p:cNvSpPr>
            <a:spLocks noGrp="1"/>
          </p:cNvSpPr>
          <p:nvPr>
            <p:ph type="pic" sz="quarter" idx="30" hasCustomPrompt="1"/>
          </p:nvPr>
        </p:nvSpPr>
        <p:spPr>
          <a:xfrm>
            <a:off x="6272754" y="2001523"/>
            <a:ext cx="2105087" cy="2106952"/>
          </a:xfrm>
          <a:prstGeom prst="rect">
            <a:avLst/>
          </a:prstGeom>
        </p:spPr>
        <p:txBody>
          <a:bodyPr anchor="ctr"/>
          <a:lstStyle>
            <a:lvl1pPr marL="0" indent="0" algn="ctr">
              <a:buNone/>
              <a:defRPr sz="1200"/>
            </a:lvl1pPr>
          </a:lstStyle>
          <a:p>
            <a:r>
              <a:rPr lang="en-US" dirty="0"/>
              <a:t>Headshot/Picture</a:t>
            </a:r>
          </a:p>
        </p:txBody>
      </p:sp>
      <p:sp>
        <p:nvSpPr>
          <p:cNvPr id="10" name="Rectangle 9">
            <a:extLst>
              <a:ext uri="{FF2B5EF4-FFF2-40B4-BE49-F238E27FC236}">
                <a16:creationId xmlns:a16="http://schemas.microsoft.com/office/drawing/2014/main" id="{23C1BFDF-E88E-4269-4427-CCBFE4AF8DB9}"/>
              </a:ext>
            </a:extLst>
          </p:cNvPr>
          <p:cNvSpPr/>
          <p:nvPr userDrawn="1"/>
        </p:nvSpPr>
        <p:spPr>
          <a:xfrm>
            <a:off x="3544554" y="2003389"/>
            <a:ext cx="2105087" cy="2124279"/>
          </a:xfrm>
          <a:prstGeom prst="rect">
            <a:avLst/>
          </a:prstGeom>
          <a:solidFill>
            <a:srgbClr val="F260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3" y="433181"/>
            <a:ext cx="9966356" cy="803900"/>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Compare Concept Two</a:t>
            </a:r>
          </a:p>
        </p:txBody>
      </p:sp>
      <p:sp>
        <p:nvSpPr>
          <p:cNvPr id="12" name="Rectangle 11">
            <a:extLst>
              <a:ext uri="{FF2B5EF4-FFF2-40B4-BE49-F238E27FC236}">
                <a16:creationId xmlns:a16="http://schemas.microsoft.com/office/drawing/2014/main" id="{EC16B416-09FB-511D-0B0C-EED8C820A52E}"/>
              </a:ext>
            </a:extLst>
          </p:cNvPr>
          <p:cNvSpPr/>
          <p:nvPr userDrawn="1"/>
        </p:nvSpPr>
        <p:spPr>
          <a:xfrm>
            <a:off x="1311179" y="4253096"/>
            <a:ext cx="4329112" cy="1635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51514B1F-D30E-38E1-CC06-CF3C007802C4}"/>
              </a:ext>
            </a:extLst>
          </p:cNvPr>
          <p:cNvSpPr/>
          <p:nvPr userDrawn="1"/>
        </p:nvSpPr>
        <p:spPr>
          <a:xfrm>
            <a:off x="8524933" y="2001525"/>
            <a:ext cx="2105087" cy="2126143"/>
          </a:xfrm>
          <a:prstGeom prst="rect">
            <a:avLst/>
          </a:prstGeom>
          <a:solidFill>
            <a:srgbClr val="872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Text Placeholder 36">
            <a:extLst>
              <a:ext uri="{FF2B5EF4-FFF2-40B4-BE49-F238E27FC236}">
                <a16:creationId xmlns:a16="http://schemas.microsoft.com/office/drawing/2014/main" id="{D4032731-7288-6874-96BD-5F34D7ECE8A2}"/>
              </a:ext>
            </a:extLst>
          </p:cNvPr>
          <p:cNvSpPr>
            <a:spLocks noGrp="1"/>
          </p:cNvSpPr>
          <p:nvPr>
            <p:ph type="body" sz="quarter" idx="24" hasCustomPrompt="1"/>
          </p:nvPr>
        </p:nvSpPr>
        <p:spPr>
          <a:xfrm>
            <a:off x="1266729" y="4667831"/>
            <a:ext cx="4373560" cy="938720"/>
          </a:xfrm>
          <a:prstGeom prst="rect">
            <a:avLst/>
          </a:prstGeom>
        </p:spPr>
        <p:txBody>
          <a:bodyPr/>
          <a:lstStyle>
            <a:lvl1pPr marL="0" indent="0">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volutpat</a:t>
            </a:r>
            <a:endParaRPr lang="en-US" dirty="0"/>
          </a:p>
        </p:txBody>
      </p:sp>
      <p:sp>
        <p:nvSpPr>
          <p:cNvPr id="44" name="Text Placeholder 36">
            <a:extLst>
              <a:ext uri="{FF2B5EF4-FFF2-40B4-BE49-F238E27FC236}">
                <a16:creationId xmlns:a16="http://schemas.microsoft.com/office/drawing/2014/main" id="{9A6FCEF5-8584-BAB2-7953-93D1D9AD2A7C}"/>
              </a:ext>
            </a:extLst>
          </p:cNvPr>
          <p:cNvSpPr>
            <a:spLocks noGrp="1"/>
          </p:cNvSpPr>
          <p:nvPr>
            <p:ph type="body" sz="quarter" idx="25" hasCustomPrompt="1"/>
          </p:nvPr>
        </p:nvSpPr>
        <p:spPr>
          <a:xfrm>
            <a:off x="6258517" y="4663223"/>
            <a:ext cx="4371503" cy="938720"/>
          </a:xfrm>
          <a:prstGeom prst="rect">
            <a:avLst/>
          </a:prstGeom>
        </p:spPr>
        <p:txBody>
          <a:bodyPr/>
          <a:lstStyle>
            <a:lvl1pPr marL="0" indent="0">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volutpat</a:t>
            </a:r>
            <a:endParaRPr lang="en-US" dirty="0"/>
          </a:p>
        </p:txBody>
      </p:sp>
      <p:sp>
        <p:nvSpPr>
          <p:cNvPr id="48" name="Text Placeholder 46">
            <a:extLst>
              <a:ext uri="{FF2B5EF4-FFF2-40B4-BE49-F238E27FC236}">
                <a16:creationId xmlns:a16="http://schemas.microsoft.com/office/drawing/2014/main" id="{D66D7B30-3A09-BAF3-9A78-1665A9AC0EBB}"/>
              </a:ext>
            </a:extLst>
          </p:cNvPr>
          <p:cNvSpPr>
            <a:spLocks noGrp="1"/>
          </p:cNvSpPr>
          <p:nvPr>
            <p:ph type="body" sz="quarter" idx="26" hasCustomPrompt="1"/>
          </p:nvPr>
        </p:nvSpPr>
        <p:spPr>
          <a:xfrm>
            <a:off x="1265968" y="4414713"/>
            <a:ext cx="4373560" cy="248511"/>
          </a:xfrm>
          <a:prstGeom prst="rect">
            <a:avLst/>
          </a:prstGeom>
        </p:spPr>
        <p:txBody>
          <a:bodyPr/>
          <a:lstStyle>
            <a:lvl1pPr marL="0" indent="0">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52" name="Text Placeholder 46">
            <a:extLst>
              <a:ext uri="{FF2B5EF4-FFF2-40B4-BE49-F238E27FC236}">
                <a16:creationId xmlns:a16="http://schemas.microsoft.com/office/drawing/2014/main" id="{CE964928-AF30-3018-6988-66F12D303224}"/>
              </a:ext>
            </a:extLst>
          </p:cNvPr>
          <p:cNvSpPr>
            <a:spLocks noGrp="1"/>
          </p:cNvSpPr>
          <p:nvPr>
            <p:ph type="body" sz="quarter" idx="27" hasCustomPrompt="1"/>
          </p:nvPr>
        </p:nvSpPr>
        <p:spPr>
          <a:xfrm>
            <a:off x="6251203" y="4404553"/>
            <a:ext cx="4378815" cy="239479"/>
          </a:xfrm>
          <a:prstGeom prst="rect">
            <a:avLst/>
          </a:prstGeom>
        </p:spPr>
        <p:txBody>
          <a:bodyPr/>
          <a:lstStyle>
            <a:lvl1pPr marL="0" indent="0">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55" name="Text Placeholder 46">
            <a:extLst>
              <a:ext uri="{FF2B5EF4-FFF2-40B4-BE49-F238E27FC236}">
                <a16:creationId xmlns:a16="http://schemas.microsoft.com/office/drawing/2014/main" id="{6E52B1DB-CB73-1C65-9FBC-C70E24B8EF45}"/>
              </a:ext>
            </a:extLst>
          </p:cNvPr>
          <p:cNvSpPr>
            <a:spLocks noGrp="1"/>
          </p:cNvSpPr>
          <p:nvPr>
            <p:ph type="body" sz="quarter" idx="28" hasCustomPrompt="1"/>
          </p:nvPr>
        </p:nvSpPr>
        <p:spPr>
          <a:xfrm>
            <a:off x="6272755" y="1668198"/>
            <a:ext cx="4357264" cy="219143"/>
          </a:xfrm>
          <a:prstGeom prst="rect">
            <a:avLst/>
          </a:prstGeom>
        </p:spPr>
        <p:txBody>
          <a:bodyPr anchor="ctr"/>
          <a:lstStyle>
            <a:lvl1pPr marL="0" indent="0" algn="ctr">
              <a:buNone/>
              <a:defRPr sz="1600" b="1">
                <a:solidFill>
                  <a:schemeClr val="accent5"/>
                </a:solidFill>
                <a:latin typeface="Georgia" panose="02040502050405020303" pitchFamily="18" charset="0"/>
                <a:cs typeface="Arial" panose="020B0604020202020204" pitchFamily="34" charset="0"/>
              </a:defRPr>
            </a:lvl1pPr>
          </a:lstStyle>
          <a:p>
            <a:pPr lvl="0"/>
            <a:r>
              <a:rPr lang="en-US" dirty="0"/>
              <a:t>Title 02</a:t>
            </a:r>
          </a:p>
        </p:txBody>
      </p:sp>
      <p:sp>
        <p:nvSpPr>
          <p:cNvPr id="57" name="Text Placeholder 46">
            <a:extLst>
              <a:ext uri="{FF2B5EF4-FFF2-40B4-BE49-F238E27FC236}">
                <a16:creationId xmlns:a16="http://schemas.microsoft.com/office/drawing/2014/main" id="{2F4BEDAE-C080-E088-6DA8-EC046F2CEC81}"/>
              </a:ext>
            </a:extLst>
          </p:cNvPr>
          <p:cNvSpPr>
            <a:spLocks noGrp="1"/>
          </p:cNvSpPr>
          <p:nvPr>
            <p:ph type="body" sz="quarter" idx="29" hasCustomPrompt="1"/>
          </p:nvPr>
        </p:nvSpPr>
        <p:spPr>
          <a:xfrm>
            <a:off x="1283027" y="1668199"/>
            <a:ext cx="4357263" cy="207895"/>
          </a:xfrm>
          <a:prstGeom prst="rect">
            <a:avLst/>
          </a:prstGeom>
        </p:spPr>
        <p:txBody>
          <a:bodyPr anchor="ctr"/>
          <a:lstStyle>
            <a:lvl1pPr marL="0" indent="0" algn="ctr">
              <a:buNone/>
              <a:defRPr sz="16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58" name="Picture Placeholder 52">
            <a:extLst>
              <a:ext uri="{FF2B5EF4-FFF2-40B4-BE49-F238E27FC236}">
                <a16:creationId xmlns:a16="http://schemas.microsoft.com/office/drawing/2014/main" id="{631CA85A-B803-E3C5-7CFA-CB6CEAF64BDD}"/>
              </a:ext>
            </a:extLst>
          </p:cNvPr>
          <p:cNvSpPr>
            <a:spLocks noGrp="1"/>
          </p:cNvSpPr>
          <p:nvPr>
            <p:ph type="pic" sz="quarter" idx="21" hasCustomPrompt="1"/>
          </p:nvPr>
        </p:nvSpPr>
        <p:spPr>
          <a:xfrm>
            <a:off x="1287799" y="2001523"/>
            <a:ext cx="2105087" cy="2106952"/>
          </a:xfrm>
          <a:prstGeom prst="rect">
            <a:avLst/>
          </a:prstGeom>
        </p:spPr>
        <p:txBody>
          <a:bodyPr anchor="ctr"/>
          <a:lstStyle>
            <a:lvl1pPr marL="0" indent="0" algn="ctr">
              <a:buNone/>
              <a:defRPr sz="1200"/>
            </a:lvl1pPr>
          </a:lstStyle>
          <a:p>
            <a:r>
              <a:rPr lang="en-US" dirty="0"/>
              <a:t>Headshot/Picture</a:t>
            </a:r>
          </a:p>
        </p:txBody>
      </p:sp>
      <p:sp>
        <p:nvSpPr>
          <p:cNvPr id="2" name="Text Placeholder 30">
            <a:extLst>
              <a:ext uri="{FF2B5EF4-FFF2-40B4-BE49-F238E27FC236}">
                <a16:creationId xmlns:a16="http://schemas.microsoft.com/office/drawing/2014/main" id="{16881AAA-DEC3-01B9-5F5A-EE16F5AF0C0C}"/>
              </a:ext>
            </a:extLst>
          </p:cNvPr>
          <p:cNvSpPr>
            <a:spLocks noGrp="1"/>
          </p:cNvSpPr>
          <p:nvPr>
            <p:ph type="body" sz="quarter" idx="17" hasCustomPrompt="1"/>
          </p:nvPr>
        </p:nvSpPr>
        <p:spPr>
          <a:xfrm>
            <a:off x="3610659" y="2204099"/>
            <a:ext cx="1898059"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4" name="Text Placeholder 37">
            <a:extLst>
              <a:ext uri="{FF2B5EF4-FFF2-40B4-BE49-F238E27FC236}">
                <a16:creationId xmlns:a16="http://schemas.microsoft.com/office/drawing/2014/main" id="{BA293593-0A21-C162-592E-A4F944E1A3B8}"/>
              </a:ext>
            </a:extLst>
          </p:cNvPr>
          <p:cNvSpPr>
            <a:spLocks noGrp="1"/>
          </p:cNvSpPr>
          <p:nvPr>
            <p:ph type="body" sz="quarter" idx="31" hasCustomPrompt="1"/>
          </p:nvPr>
        </p:nvSpPr>
        <p:spPr>
          <a:xfrm>
            <a:off x="3610298" y="2521802"/>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6" name="Text Placeholder 30">
            <a:extLst>
              <a:ext uri="{FF2B5EF4-FFF2-40B4-BE49-F238E27FC236}">
                <a16:creationId xmlns:a16="http://schemas.microsoft.com/office/drawing/2014/main" id="{92721588-51FD-A00E-F9AF-30AC91EDB04C}"/>
              </a:ext>
            </a:extLst>
          </p:cNvPr>
          <p:cNvSpPr>
            <a:spLocks noGrp="1"/>
          </p:cNvSpPr>
          <p:nvPr>
            <p:ph type="body" sz="quarter" idx="32" hasCustomPrompt="1"/>
          </p:nvPr>
        </p:nvSpPr>
        <p:spPr>
          <a:xfrm>
            <a:off x="8583168" y="2204099"/>
            <a:ext cx="1898059"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7" name="Text Placeholder 37">
            <a:extLst>
              <a:ext uri="{FF2B5EF4-FFF2-40B4-BE49-F238E27FC236}">
                <a16:creationId xmlns:a16="http://schemas.microsoft.com/office/drawing/2014/main" id="{9B6CC346-CE59-27F9-1169-D09C819A0D60}"/>
              </a:ext>
            </a:extLst>
          </p:cNvPr>
          <p:cNvSpPr>
            <a:spLocks noGrp="1"/>
          </p:cNvSpPr>
          <p:nvPr>
            <p:ph type="body" sz="quarter" idx="23" hasCustomPrompt="1"/>
          </p:nvPr>
        </p:nvSpPr>
        <p:spPr>
          <a:xfrm>
            <a:off x="8582807" y="2521802"/>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11" name="Text Box 18">
            <a:extLst>
              <a:ext uri="{FF2B5EF4-FFF2-40B4-BE49-F238E27FC236}">
                <a16:creationId xmlns:a16="http://schemas.microsoft.com/office/drawing/2014/main" id="{FEB409FA-F33C-166E-5BB7-14F4CB0852A0}"/>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13" name="Picture 12">
            <a:extLst>
              <a:ext uri="{FF2B5EF4-FFF2-40B4-BE49-F238E27FC236}">
                <a16:creationId xmlns:a16="http://schemas.microsoft.com/office/drawing/2014/main" id="{FD09AE1F-A351-8970-0044-364A23855832}"/>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8" name="Text Placeholder 5">
            <a:extLst>
              <a:ext uri="{FF2B5EF4-FFF2-40B4-BE49-F238E27FC236}">
                <a16:creationId xmlns:a16="http://schemas.microsoft.com/office/drawing/2014/main" id="{E957A1D8-BE18-9659-DD63-4E215209E5B4}"/>
              </a:ext>
            </a:extLst>
          </p:cNvPr>
          <p:cNvSpPr>
            <a:spLocks noGrp="1"/>
          </p:cNvSpPr>
          <p:nvPr>
            <p:ph type="body" sz="quarter" idx="33"/>
          </p:nvPr>
        </p:nvSpPr>
        <p:spPr>
          <a:xfrm>
            <a:off x="788133" y="1359503"/>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75A4F117-CE6F-B19E-F8B3-AAC460BF84A7}"/>
              </a:ext>
            </a:extLst>
          </p:cNvPr>
          <p:cNvSpPr>
            <a:spLocks noGrp="1"/>
          </p:cNvSpPr>
          <p:nvPr>
            <p:ph type="body" sz="quarter" idx="34"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766848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Section 1">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6" y="2655870"/>
            <a:ext cx="7413625" cy="649366"/>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1"/>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8" name="Text Placeholder 5">
            <a:extLst>
              <a:ext uri="{FF2B5EF4-FFF2-40B4-BE49-F238E27FC236}">
                <a16:creationId xmlns:a16="http://schemas.microsoft.com/office/drawing/2014/main" id="{2FEC77F7-4299-1E78-BBED-F0FC8B8FB12B}"/>
              </a:ext>
            </a:extLst>
          </p:cNvPr>
          <p:cNvSpPr>
            <a:spLocks noGrp="1"/>
          </p:cNvSpPr>
          <p:nvPr>
            <p:ph type="body" sz="quarter" idx="20"/>
          </p:nvPr>
        </p:nvSpPr>
        <p:spPr>
          <a:xfrm>
            <a:off x="5876730" y="3475093"/>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D5A7F9B6-0DB8-A6EC-AF7A-90CA77DF5188}"/>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75989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Points &amp; Text 2">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8" name="Text Placeholder 23">
            <a:extLst>
              <a:ext uri="{FF2B5EF4-FFF2-40B4-BE49-F238E27FC236}">
                <a16:creationId xmlns:a16="http://schemas.microsoft.com/office/drawing/2014/main" id="{813781E2-8288-75CB-5F9F-81789265A7C3}"/>
              </a:ext>
            </a:extLst>
          </p:cNvPr>
          <p:cNvSpPr>
            <a:spLocks noGrp="1"/>
          </p:cNvSpPr>
          <p:nvPr>
            <p:ph type="body" sz="quarter" idx="12" hasCustomPrompt="1"/>
          </p:nvPr>
        </p:nvSpPr>
        <p:spPr>
          <a:xfrm>
            <a:off x="727787" y="503701"/>
            <a:ext cx="8651740" cy="649366"/>
          </a:xfrm>
          <a:prstGeom prst="rect">
            <a:avLst/>
          </a:prstGeom>
        </p:spPr>
        <p:txBody>
          <a:bodyPr/>
          <a:lstStyle>
            <a:lvl1pPr marL="0" indent="0" algn="l">
              <a:buNone/>
              <a:defRPr sz="4800" b="0">
                <a:solidFill>
                  <a:schemeClr val="accent5"/>
                </a:solidFill>
              </a:defRPr>
            </a:lvl1pPr>
          </a:lstStyle>
          <a:p>
            <a:pPr lvl="0"/>
            <a:r>
              <a:rPr lang="en-US" dirty="0"/>
              <a:t>Placeholder for a Title Here</a:t>
            </a:r>
          </a:p>
        </p:txBody>
      </p:sp>
      <p:sp>
        <p:nvSpPr>
          <p:cNvPr id="13" name="Text Placeholder 12">
            <a:extLst>
              <a:ext uri="{FF2B5EF4-FFF2-40B4-BE49-F238E27FC236}">
                <a16:creationId xmlns:a16="http://schemas.microsoft.com/office/drawing/2014/main" id="{9FAF1396-B236-59EC-7265-34688CFDE934}"/>
              </a:ext>
            </a:extLst>
          </p:cNvPr>
          <p:cNvSpPr>
            <a:spLocks noGrp="1"/>
          </p:cNvSpPr>
          <p:nvPr>
            <p:ph type="body" sz="quarter" idx="19" hasCustomPrompt="1"/>
          </p:nvPr>
        </p:nvSpPr>
        <p:spPr>
          <a:xfrm>
            <a:off x="727075" y="1783654"/>
            <a:ext cx="5402263" cy="1133718"/>
          </a:xfrm>
          <a:prstGeom prst="rect">
            <a:avLst/>
          </a:prstGeom>
        </p:spPr>
        <p:txBody>
          <a:bodyPr/>
          <a:lstStyle>
            <a:lvl1pPr marL="0" indent="0">
              <a:buClr>
                <a:schemeClr val="tx2"/>
              </a:buClr>
              <a:buFont typeface="Wingdings" pitchFamily="2" charset="2"/>
              <a:buNone/>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Lorem ipsum dolor sit amet, </a:t>
            </a:r>
            <a:r>
              <a:rPr lang="en-US" dirty="0" err="1"/>
              <a:t>consectetur</a:t>
            </a:r>
            <a:r>
              <a:rPr lang="en-US" dirty="0"/>
              <a:t> adipiscing elit. </a:t>
            </a:r>
            <a:r>
              <a:rPr lang="en-US" dirty="0" err="1"/>
              <a:t>Pellentesque</a:t>
            </a:r>
            <a:r>
              <a:rPr lang="en-US" dirty="0"/>
              <a:t> </a:t>
            </a:r>
            <a:r>
              <a:rPr lang="en-US" dirty="0" err="1"/>
              <a:t>luctus</a:t>
            </a:r>
            <a:r>
              <a:rPr lang="en-US" dirty="0"/>
              <a:t>, </a:t>
            </a:r>
            <a:r>
              <a:rPr lang="en-US" dirty="0" err="1"/>
              <a:t>sapien</a:t>
            </a:r>
            <a:r>
              <a:rPr lang="en-US" dirty="0"/>
              <a:t> et </a:t>
            </a:r>
            <a:r>
              <a:rPr lang="en-US" dirty="0" err="1"/>
              <a:t>suscipit</a:t>
            </a:r>
            <a:r>
              <a:rPr lang="en-US" dirty="0"/>
              <a:t> </a:t>
            </a:r>
            <a:r>
              <a:rPr lang="en-US" dirty="0" err="1"/>
              <a:t>ultricies</a:t>
            </a:r>
            <a:r>
              <a:rPr lang="en-US" dirty="0"/>
              <a:t>, ligula nibh gravida libero, </a:t>
            </a:r>
            <a:r>
              <a:rPr lang="en-US" dirty="0" err="1"/>
              <a:t>eu</a:t>
            </a:r>
            <a:r>
              <a:rPr lang="en-US" dirty="0"/>
              <a:t> </a:t>
            </a:r>
            <a:r>
              <a:rPr lang="en-US" dirty="0" err="1"/>
              <a:t>efficitur</a:t>
            </a:r>
            <a:r>
              <a:rPr lang="en-US" dirty="0"/>
              <a:t> </a:t>
            </a:r>
            <a:r>
              <a:rPr lang="en-US" dirty="0" err="1"/>
              <a:t>urna</a:t>
            </a:r>
            <a:r>
              <a:rPr lang="en-US" dirty="0"/>
              <a:t> </a:t>
            </a:r>
            <a:r>
              <a:rPr lang="en-US" dirty="0" err="1"/>
              <a:t>massa</a:t>
            </a:r>
            <a:r>
              <a:rPr lang="en-US" dirty="0"/>
              <a:t> a </a:t>
            </a:r>
            <a:r>
              <a:rPr lang="en-US" dirty="0" err="1"/>
              <a:t>augue</a:t>
            </a:r>
            <a:r>
              <a:rPr lang="en-US" dirty="0"/>
              <a:t>. </a:t>
            </a:r>
          </a:p>
          <a:p>
            <a:pPr lvl="0"/>
            <a:endParaRPr lang="en-US" dirty="0"/>
          </a:p>
        </p:txBody>
      </p:sp>
      <p:pic>
        <p:nvPicPr>
          <p:cNvPr id="14" name="Picture 13">
            <a:extLst>
              <a:ext uri="{FF2B5EF4-FFF2-40B4-BE49-F238E27FC236}">
                <a16:creationId xmlns:a16="http://schemas.microsoft.com/office/drawing/2014/main" id="{9839C068-C939-407F-28A2-92DCA3497BCC}"/>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 name="Text Placeholder 12">
            <a:extLst>
              <a:ext uri="{FF2B5EF4-FFF2-40B4-BE49-F238E27FC236}">
                <a16:creationId xmlns:a16="http://schemas.microsoft.com/office/drawing/2014/main" id="{B27B1165-ADF2-31AF-5F85-2A8C28428D32}"/>
              </a:ext>
            </a:extLst>
          </p:cNvPr>
          <p:cNvSpPr>
            <a:spLocks noGrp="1"/>
          </p:cNvSpPr>
          <p:nvPr>
            <p:ph type="body" sz="quarter" idx="20" hasCustomPrompt="1"/>
          </p:nvPr>
        </p:nvSpPr>
        <p:spPr>
          <a:xfrm>
            <a:off x="733662" y="2767678"/>
            <a:ext cx="5402263" cy="2702653"/>
          </a:xfrm>
          <a:prstGeom prst="rect">
            <a:avLst/>
          </a:prstGeom>
        </p:spPr>
        <p:txBody>
          <a:bodyPr/>
          <a:lstStyle>
            <a:lvl1pPr marL="285750" indent="-285750">
              <a:buClr>
                <a:schemeClr val="tx2"/>
              </a:buClr>
              <a:buFont typeface="Wingdings" pitchFamily="2" charset="2"/>
              <a:buChar char="§"/>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Aenean porta </a:t>
            </a:r>
            <a:r>
              <a:rPr lang="en-US" dirty="0" err="1"/>
              <a:t>ultricies</a:t>
            </a:r>
            <a:r>
              <a:rPr lang="en-US" dirty="0"/>
              <a:t> </a:t>
            </a:r>
            <a:r>
              <a:rPr lang="en-US" dirty="0" err="1"/>
              <a:t>leo</a:t>
            </a:r>
            <a:r>
              <a:rPr lang="en-US" dirty="0"/>
              <a:t> sed </a:t>
            </a:r>
            <a:r>
              <a:rPr lang="en-US" dirty="0" err="1"/>
              <a:t>dapibus</a:t>
            </a:r>
            <a:r>
              <a:rPr lang="en-US" dirty="0"/>
              <a:t>. Morbi libero </a:t>
            </a:r>
            <a:r>
              <a:rPr lang="en-US" dirty="0" err="1"/>
              <a:t>arcu</a:t>
            </a:r>
            <a:r>
              <a:rPr lang="en-US" dirty="0"/>
              <a:t>, </a:t>
            </a:r>
            <a:r>
              <a:rPr lang="en-US" dirty="0" err="1"/>
              <a:t>ultricies</a:t>
            </a:r>
            <a:r>
              <a:rPr lang="en-US" dirty="0"/>
              <a:t> a </a:t>
            </a:r>
            <a:r>
              <a:rPr lang="en-US" dirty="0" err="1"/>
              <a:t>arcu</a:t>
            </a:r>
            <a:r>
              <a:rPr lang="en-US" dirty="0"/>
              <a:t> </a:t>
            </a:r>
            <a:r>
              <a:rPr lang="en-US" dirty="0" err="1"/>
              <a:t>eu</a:t>
            </a:r>
            <a:r>
              <a:rPr lang="en-US" dirty="0"/>
              <a:t>, </a:t>
            </a:r>
            <a:r>
              <a:rPr lang="en-US" dirty="0" err="1"/>
              <a:t>rhoncus</a:t>
            </a:r>
            <a:r>
              <a:rPr lang="en-US" dirty="0"/>
              <a:t> gravida </a:t>
            </a:r>
            <a:r>
              <a:rPr lang="en-US" dirty="0" err="1"/>
              <a:t>felis</a:t>
            </a:r>
            <a:r>
              <a:rPr lang="en-US" dirty="0"/>
              <a:t>. </a:t>
            </a:r>
          </a:p>
          <a:p>
            <a:pPr lvl="0"/>
            <a:r>
              <a:rPr lang="en-US" dirty="0" err="1"/>
              <a:t>Quisque</a:t>
            </a:r>
            <a:r>
              <a:rPr lang="en-US" dirty="0"/>
              <a:t> </a:t>
            </a:r>
            <a:r>
              <a:rPr lang="en-US" dirty="0" err="1"/>
              <a:t>eget</a:t>
            </a:r>
            <a:r>
              <a:rPr lang="en-US" dirty="0"/>
              <a:t> </a:t>
            </a:r>
            <a:r>
              <a:rPr lang="en-US" dirty="0" err="1"/>
              <a:t>lectus</a:t>
            </a:r>
            <a:r>
              <a:rPr lang="en-US" dirty="0"/>
              <a:t> diam. Morbi id magna </a:t>
            </a:r>
            <a:r>
              <a:rPr lang="en-US" dirty="0" err="1"/>
              <a:t>nec</a:t>
            </a:r>
            <a:r>
              <a:rPr lang="en-US" dirty="0"/>
              <a:t> diam </a:t>
            </a:r>
            <a:r>
              <a:rPr lang="en-US" dirty="0" err="1"/>
              <a:t>consequat</a:t>
            </a:r>
            <a:r>
              <a:rPr lang="en-US" dirty="0"/>
              <a:t> vestibulum </a:t>
            </a:r>
            <a:r>
              <a:rPr lang="en-US" dirty="0" err="1"/>
              <a:t>quis</a:t>
            </a:r>
            <a:r>
              <a:rPr lang="en-US" dirty="0"/>
              <a:t> </a:t>
            </a:r>
            <a:r>
              <a:rPr lang="en-US" dirty="0" err="1"/>
              <a:t>eu</a:t>
            </a:r>
            <a:r>
              <a:rPr lang="en-US" dirty="0"/>
              <a:t> sem. </a:t>
            </a:r>
          </a:p>
          <a:p>
            <a:pPr lvl="0"/>
            <a:r>
              <a:rPr lang="en-US" dirty="0"/>
              <a:t>Ut dictum </a:t>
            </a:r>
            <a:r>
              <a:rPr lang="en-US" dirty="0" err="1"/>
              <a:t>tellus</a:t>
            </a:r>
            <a:r>
              <a:rPr lang="en-US" dirty="0"/>
              <a:t> in diam porta, vitae </a:t>
            </a:r>
            <a:r>
              <a:rPr lang="en-US" dirty="0" err="1"/>
              <a:t>venenatis</a:t>
            </a:r>
            <a:r>
              <a:rPr lang="en-US" dirty="0"/>
              <a:t> </a:t>
            </a:r>
            <a:r>
              <a:rPr lang="en-US" dirty="0" err="1"/>
              <a:t>enim</a:t>
            </a:r>
            <a:r>
              <a:rPr lang="en-US" dirty="0"/>
              <a:t> volutpat. Donec </a:t>
            </a:r>
            <a:r>
              <a:rPr lang="en-US" dirty="0" err="1"/>
              <a:t>eleifend</a:t>
            </a:r>
            <a:r>
              <a:rPr lang="en-US" dirty="0"/>
              <a:t> </a:t>
            </a:r>
            <a:r>
              <a:rPr lang="en-US" dirty="0" err="1"/>
              <a:t>felis</a:t>
            </a:r>
            <a:r>
              <a:rPr lang="en-US" dirty="0"/>
              <a:t> </a:t>
            </a:r>
            <a:r>
              <a:rPr lang="en-US" dirty="0" err="1"/>
              <a:t>nisl</a:t>
            </a:r>
            <a:r>
              <a:rPr lang="en-US" dirty="0"/>
              <a:t>, </a:t>
            </a:r>
            <a:r>
              <a:rPr lang="en-US" dirty="0" err="1"/>
              <a:t>nec</a:t>
            </a:r>
            <a:r>
              <a:rPr lang="en-US" dirty="0"/>
              <a:t> </a:t>
            </a:r>
            <a:r>
              <a:rPr lang="en-US" dirty="0" err="1"/>
              <a:t>mattis</a:t>
            </a:r>
            <a:r>
              <a:rPr lang="en-US" dirty="0"/>
              <a:t> </a:t>
            </a:r>
            <a:r>
              <a:rPr lang="en-US" dirty="0" err="1"/>
              <a:t>sapien</a:t>
            </a:r>
            <a:r>
              <a:rPr lang="en-US" dirty="0"/>
              <a:t> </a:t>
            </a:r>
            <a:r>
              <a:rPr lang="en-US" dirty="0" err="1"/>
              <a:t>elementum</a:t>
            </a:r>
            <a:r>
              <a:rPr lang="en-US" dirty="0"/>
              <a:t> in. </a:t>
            </a:r>
          </a:p>
          <a:p>
            <a:pPr lvl="0"/>
            <a:r>
              <a:rPr lang="en-US" dirty="0"/>
              <a:t>Aliquam tempus </a:t>
            </a:r>
            <a:r>
              <a:rPr lang="en-US" dirty="0" err="1"/>
              <a:t>pretium</a:t>
            </a:r>
            <a:r>
              <a:rPr lang="en-US" dirty="0"/>
              <a:t> </a:t>
            </a:r>
            <a:r>
              <a:rPr lang="en-US" dirty="0" err="1"/>
              <a:t>dignissim</a:t>
            </a:r>
            <a:r>
              <a:rPr lang="en-US" dirty="0"/>
              <a:t>. Integer erat </a:t>
            </a:r>
            <a:r>
              <a:rPr lang="en-US" dirty="0" err="1"/>
              <a:t>tellus</a:t>
            </a:r>
            <a:r>
              <a:rPr lang="en-US" dirty="0"/>
              <a:t>, tincidunt non </a:t>
            </a:r>
            <a:r>
              <a:rPr lang="en-US" dirty="0" err="1"/>
              <a:t>rhoncus</a:t>
            </a:r>
            <a:r>
              <a:rPr lang="en-US" dirty="0"/>
              <a:t> at, </a:t>
            </a:r>
            <a:r>
              <a:rPr lang="en-US" dirty="0" err="1"/>
              <a:t>consectetur</a:t>
            </a:r>
            <a:r>
              <a:rPr lang="en-US" dirty="0"/>
              <a:t> ut </a:t>
            </a:r>
            <a:r>
              <a:rPr lang="en-US" dirty="0" err="1"/>
              <a:t>massa</a:t>
            </a:r>
            <a:r>
              <a:rPr lang="en-US" dirty="0"/>
              <a:t>.</a:t>
            </a:r>
          </a:p>
        </p:txBody>
      </p:sp>
      <p:sp>
        <p:nvSpPr>
          <p:cNvPr id="22" name="Text Placeholder 35">
            <a:extLst>
              <a:ext uri="{FF2B5EF4-FFF2-40B4-BE49-F238E27FC236}">
                <a16:creationId xmlns:a16="http://schemas.microsoft.com/office/drawing/2014/main" id="{56AB7F38-56CF-1C7B-E395-0B57A39F2AC6}"/>
              </a:ext>
            </a:extLst>
          </p:cNvPr>
          <p:cNvSpPr>
            <a:spLocks noGrp="1"/>
          </p:cNvSpPr>
          <p:nvPr>
            <p:ph type="body" sz="quarter" idx="29"/>
          </p:nvPr>
        </p:nvSpPr>
        <p:spPr>
          <a:xfrm>
            <a:off x="8806085" y="3797557"/>
            <a:ext cx="1947677" cy="1944676"/>
          </a:xfrm>
          <a:prstGeom prst="rect">
            <a:avLst/>
          </a:prstGeom>
          <a:solidFill>
            <a:srgbClr val="87235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3" name="Text Placeholder 35">
            <a:extLst>
              <a:ext uri="{FF2B5EF4-FFF2-40B4-BE49-F238E27FC236}">
                <a16:creationId xmlns:a16="http://schemas.microsoft.com/office/drawing/2014/main" id="{5C353DEE-01DA-BB07-8D34-97C1E9ABF99F}"/>
              </a:ext>
            </a:extLst>
          </p:cNvPr>
          <p:cNvSpPr>
            <a:spLocks noGrp="1"/>
          </p:cNvSpPr>
          <p:nvPr>
            <p:ph type="body" sz="quarter" idx="28"/>
          </p:nvPr>
        </p:nvSpPr>
        <p:spPr>
          <a:xfrm>
            <a:off x="8806085" y="1766202"/>
            <a:ext cx="1947677" cy="1944676"/>
          </a:xfrm>
          <a:prstGeom prst="rect">
            <a:avLst/>
          </a:prstGeom>
          <a:solidFill>
            <a:schemeClr val="accent5"/>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5" name="Text Placeholder 35">
            <a:extLst>
              <a:ext uri="{FF2B5EF4-FFF2-40B4-BE49-F238E27FC236}">
                <a16:creationId xmlns:a16="http://schemas.microsoft.com/office/drawing/2014/main" id="{10C1094F-85D9-5FA3-118F-933DC529CD29}"/>
              </a:ext>
            </a:extLst>
          </p:cNvPr>
          <p:cNvSpPr>
            <a:spLocks noGrp="1"/>
          </p:cNvSpPr>
          <p:nvPr>
            <p:ph type="body" sz="quarter" idx="27"/>
          </p:nvPr>
        </p:nvSpPr>
        <p:spPr>
          <a:xfrm>
            <a:off x="6770869" y="1766202"/>
            <a:ext cx="1947677" cy="1944676"/>
          </a:xfrm>
          <a:prstGeom prst="rect">
            <a:avLst/>
          </a:prstGeom>
          <a:solidFill>
            <a:srgbClr val="F26030"/>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31" name="Text Placeholder 35">
            <a:extLst>
              <a:ext uri="{FF2B5EF4-FFF2-40B4-BE49-F238E27FC236}">
                <a16:creationId xmlns:a16="http://schemas.microsoft.com/office/drawing/2014/main" id="{20319C64-0BEA-549C-83CB-D970FA477F0E}"/>
              </a:ext>
            </a:extLst>
          </p:cNvPr>
          <p:cNvSpPr>
            <a:spLocks noGrp="1"/>
          </p:cNvSpPr>
          <p:nvPr>
            <p:ph type="body" sz="quarter" idx="30"/>
          </p:nvPr>
        </p:nvSpPr>
        <p:spPr>
          <a:xfrm>
            <a:off x="6770869" y="3797557"/>
            <a:ext cx="1947677" cy="1944676"/>
          </a:xfrm>
          <a:prstGeom prst="rect">
            <a:avLst/>
          </a:prstGeom>
          <a:solidFill>
            <a:srgbClr val="5F2E93"/>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3" name="Text Placeholder 5">
            <a:extLst>
              <a:ext uri="{FF2B5EF4-FFF2-40B4-BE49-F238E27FC236}">
                <a16:creationId xmlns:a16="http://schemas.microsoft.com/office/drawing/2014/main" id="{B2B3C49F-6332-2BD9-EAFD-1755B317FCE7}"/>
              </a:ext>
            </a:extLst>
          </p:cNvPr>
          <p:cNvSpPr>
            <a:spLocks noGrp="1"/>
          </p:cNvSpPr>
          <p:nvPr>
            <p:ph type="body" sz="quarter" idx="31"/>
          </p:nvPr>
        </p:nvSpPr>
        <p:spPr>
          <a:xfrm>
            <a:off x="839485" y="1387056"/>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D30B3945-9ADD-6395-BCF9-6D13F72CB887}"/>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5539367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mparison Slide 3">
    <p:spTree>
      <p:nvGrpSpPr>
        <p:cNvPr id="1" name=""/>
        <p:cNvGrpSpPr/>
        <p:nvPr/>
      </p:nvGrpSpPr>
      <p:grpSpPr>
        <a:xfrm>
          <a:off x="0" y="0"/>
          <a:ext cx="0" cy="0"/>
          <a:chOff x="0" y="0"/>
          <a:chExt cx="0" cy="0"/>
        </a:xfrm>
      </p:grpSpPr>
      <p:sp>
        <p:nvSpPr>
          <p:cNvPr id="59" name="Picture Placeholder 52">
            <a:extLst>
              <a:ext uri="{FF2B5EF4-FFF2-40B4-BE49-F238E27FC236}">
                <a16:creationId xmlns:a16="http://schemas.microsoft.com/office/drawing/2014/main" id="{04730CF7-16FB-79DD-B516-50597C5E721C}"/>
              </a:ext>
            </a:extLst>
          </p:cNvPr>
          <p:cNvSpPr>
            <a:spLocks noGrp="1"/>
          </p:cNvSpPr>
          <p:nvPr>
            <p:ph type="pic" sz="quarter" idx="30" hasCustomPrompt="1"/>
          </p:nvPr>
        </p:nvSpPr>
        <p:spPr>
          <a:xfrm>
            <a:off x="6272754" y="2001523"/>
            <a:ext cx="2105087" cy="2106952"/>
          </a:xfrm>
          <a:prstGeom prst="rect">
            <a:avLst/>
          </a:prstGeom>
        </p:spPr>
        <p:txBody>
          <a:bodyPr anchor="ctr"/>
          <a:lstStyle>
            <a:lvl1pPr marL="0" indent="0" algn="ctr">
              <a:buNone/>
              <a:defRPr sz="1200"/>
            </a:lvl1pPr>
          </a:lstStyle>
          <a:p>
            <a:r>
              <a:rPr lang="en-US" dirty="0"/>
              <a:t>Headshot/Picture</a:t>
            </a:r>
          </a:p>
        </p:txBody>
      </p:sp>
      <p:sp>
        <p:nvSpPr>
          <p:cNvPr id="10" name="Rectangle 9">
            <a:extLst>
              <a:ext uri="{FF2B5EF4-FFF2-40B4-BE49-F238E27FC236}">
                <a16:creationId xmlns:a16="http://schemas.microsoft.com/office/drawing/2014/main" id="{23C1BFDF-E88E-4269-4427-CCBFE4AF8DB9}"/>
              </a:ext>
            </a:extLst>
          </p:cNvPr>
          <p:cNvSpPr/>
          <p:nvPr userDrawn="1"/>
        </p:nvSpPr>
        <p:spPr>
          <a:xfrm>
            <a:off x="3544554" y="2003389"/>
            <a:ext cx="2105087" cy="2124279"/>
          </a:xfrm>
          <a:prstGeom prst="rect">
            <a:avLst/>
          </a:prstGeom>
          <a:solidFill>
            <a:srgbClr val="87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3" y="433181"/>
            <a:ext cx="9966356" cy="803900"/>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Compare Concept Two</a:t>
            </a:r>
          </a:p>
        </p:txBody>
      </p:sp>
      <p:sp>
        <p:nvSpPr>
          <p:cNvPr id="12" name="Rectangle 11">
            <a:extLst>
              <a:ext uri="{FF2B5EF4-FFF2-40B4-BE49-F238E27FC236}">
                <a16:creationId xmlns:a16="http://schemas.microsoft.com/office/drawing/2014/main" id="{EC16B416-09FB-511D-0B0C-EED8C820A52E}"/>
              </a:ext>
            </a:extLst>
          </p:cNvPr>
          <p:cNvSpPr/>
          <p:nvPr userDrawn="1"/>
        </p:nvSpPr>
        <p:spPr>
          <a:xfrm>
            <a:off x="1311179" y="4253096"/>
            <a:ext cx="4329112" cy="1635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51514B1F-D30E-38E1-CC06-CF3C007802C4}"/>
              </a:ext>
            </a:extLst>
          </p:cNvPr>
          <p:cNvSpPr/>
          <p:nvPr userDrawn="1"/>
        </p:nvSpPr>
        <p:spPr>
          <a:xfrm>
            <a:off x="8524933" y="2001525"/>
            <a:ext cx="2105087" cy="2126143"/>
          </a:xfrm>
          <a:prstGeom prst="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Text Placeholder 36">
            <a:extLst>
              <a:ext uri="{FF2B5EF4-FFF2-40B4-BE49-F238E27FC236}">
                <a16:creationId xmlns:a16="http://schemas.microsoft.com/office/drawing/2014/main" id="{D4032731-7288-6874-96BD-5F34D7ECE8A2}"/>
              </a:ext>
            </a:extLst>
          </p:cNvPr>
          <p:cNvSpPr>
            <a:spLocks noGrp="1"/>
          </p:cNvSpPr>
          <p:nvPr>
            <p:ph type="body" sz="quarter" idx="24" hasCustomPrompt="1"/>
          </p:nvPr>
        </p:nvSpPr>
        <p:spPr>
          <a:xfrm>
            <a:off x="1266729" y="4667831"/>
            <a:ext cx="4373560" cy="938720"/>
          </a:xfrm>
          <a:prstGeom prst="rect">
            <a:avLst/>
          </a:prstGeom>
        </p:spPr>
        <p:txBody>
          <a:bodyPr/>
          <a:lstStyle>
            <a:lvl1pPr marL="0" indent="0">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volutpat</a:t>
            </a:r>
            <a:endParaRPr lang="en-US" dirty="0"/>
          </a:p>
        </p:txBody>
      </p:sp>
      <p:sp>
        <p:nvSpPr>
          <p:cNvPr id="44" name="Text Placeholder 36">
            <a:extLst>
              <a:ext uri="{FF2B5EF4-FFF2-40B4-BE49-F238E27FC236}">
                <a16:creationId xmlns:a16="http://schemas.microsoft.com/office/drawing/2014/main" id="{9A6FCEF5-8584-BAB2-7953-93D1D9AD2A7C}"/>
              </a:ext>
            </a:extLst>
          </p:cNvPr>
          <p:cNvSpPr>
            <a:spLocks noGrp="1"/>
          </p:cNvSpPr>
          <p:nvPr>
            <p:ph type="body" sz="quarter" idx="25" hasCustomPrompt="1"/>
          </p:nvPr>
        </p:nvSpPr>
        <p:spPr>
          <a:xfrm>
            <a:off x="6258517" y="4663223"/>
            <a:ext cx="4371503" cy="938720"/>
          </a:xfrm>
          <a:prstGeom prst="rect">
            <a:avLst/>
          </a:prstGeom>
        </p:spPr>
        <p:txBody>
          <a:bodyPr/>
          <a:lstStyle>
            <a:lvl1pPr marL="0" indent="0">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volutpat</a:t>
            </a:r>
            <a:endParaRPr lang="en-US" dirty="0"/>
          </a:p>
        </p:txBody>
      </p:sp>
      <p:sp>
        <p:nvSpPr>
          <p:cNvPr id="48" name="Text Placeholder 46">
            <a:extLst>
              <a:ext uri="{FF2B5EF4-FFF2-40B4-BE49-F238E27FC236}">
                <a16:creationId xmlns:a16="http://schemas.microsoft.com/office/drawing/2014/main" id="{D66D7B30-3A09-BAF3-9A78-1665A9AC0EBB}"/>
              </a:ext>
            </a:extLst>
          </p:cNvPr>
          <p:cNvSpPr>
            <a:spLocks noGrp="1"/>
          </p:cNvSpPr>
          <p:nvPr>
            <p:ph type="body" sz="quarter" idx="26" hasCustomPrompt="1"/>
          </p:nvPr>
        </p:nvSpPr>
        <p:spPr>
          <a:xfrm>
            <a:off x="1265968" y="4414713"/>
            <a:ext cx="4373560" cy="248511"/>
          </a:xfrm>
          <a:prstGeom prst="rect">
            <a:avLst/>
          </a:prstGeom>
        </p:spPr>
        <p:txBody>
          <a:bodyPr/>
          <a:lstStyle>
            <a:lvl1pPr marL="0" indent="0">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52" name="Text Placeholder 46">
            <a:extLst>
              <a:ext uri="{FF2B5EF4-FFF2-40B4-BE49-F238E27FC236}">
                <a16:creationId xmlns:a16="http://schemas.microsoft.com/office/drawing/2014/main" id="{CE964928-AF30-3018-6988-66F12D303224}"/>
              </a:ext>
            </a:extLst>
          </p:cNvPr>
          <p:cNvSpPr>
            <a:spLocks noGrp="1"/>
          </p:cNvSpPr>
          <p:nvPr>
            <p:ph type="body" sz="quarter" idx="27" hasCustomPrompt="1"/>
          </p:nvPr>
        </p:nvSpPr>
        <p:spPr>
          <a:xfrm>
            <a:off x="6251203" y="4404553"/>
            <a:ext cx="4378815" cy="239479"/>
          </a:xfrm>
          <a:prstGeom prst="rect">
            <a:avLst/>
          </a:prstGeom>
        </p:spPr>
        <p:txBody>
          <a:bodyPr/>
          <a:lstStyle>
            <a:lvl1pPr marL="0" indent="0">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55" name="Text Placeholder 46">
            <a:extLst>
              <a:ext uri="{FF2B5EF4-FFF2-40B4-BE49-F238E27FC236}">
                <a16:creationId xmlns:a16="http://schemas.microsoft.com/office/drawing/2014/main" id="{6E52B1DB-CB73-1C65-9FBC-C70E24B8EF45}"/>
              </a:ext>
            </a:extLst>
          </p:cNvPr>
          <p:cNvSpPr>
            <a:spLocks noGrp="1"/>
          </p:cNvSpPr>
          <p:nvPr>
            <p:ph type="body" sz="quarter" idx="28" hasCustomPrompt="1"/>
          </p:nvPr>
        </p:nvSpPr>
        <p:spPr>
          <a:xfrm>
            <a:off x="6272755" y="1668198"/>
            <a:ext cx="4357264" cy="219143"/>
          </a:xfrm>
          <a:prstGeom prst="rect">
            <a:avLst/>
          </a:prstGeom>
        </p:spPr>
        <p:txBody>
          <a:bodyPr anchor="ctr"/>
          <a:lstStyle>
            <a:lvl1pPr marL="0" indent="0" algn="ctr">
              <a:buNone/>
              <a:defRPr sz="1600" b="1">
                <a:solidFill>
                  <a:schemeClr val="accent5"/>
                </a:solidFill>
                <a:latin typeface="Georgia" panose="02040502050405020303" pitchFamily="18" charset="0"/>
                <a:cs typeface="Arial" panose="020B0604020202020204" pitchFamily="34" charset="0"/>
              </a:defRPr>
            </a:lvl1pPr>
          </a:lstStyle>
          <a:p>
            <a:pPr lvl="0"/>
            <a:r>
              <a:rPr lang="en-US" dirty="0"/>
              <a:t>Title 02</a:t>
            </a:r>
          </a:p>
        </p:txBody>
      </p:sp>
      <p:sp>
        <p:nvSpPr>
          <p:cNvPr id="57" name="Text Placeholder 46">
            <a:extLst>
              <a:ext uri="{FF2B5EF4-FFF2-40B4-BE49-F238E27FC236}">
                <a16:creationId xmlns:a16="http://schemas.microsoft.com/office/drawing/2014/main" id="{2F4BEDAE-C080-E088-6DA8-EC046F2CEC81}"/>
              </a:ext>
            </a:extLst>
          </p:cNvPr>
          <p:cNvSpPr>
            <a:spLocks noGrp="1"/>
          </p:cNvSpPr>
          <p:nvPr>
            <p:ph type="body" sz="quarter" idx="29" hasCustomPrompt="1"/>
          </p:nvPr>
        </p:nvSpPr>
        <p:spPr>
          <a:xfrm>
            <a:off x="1283027" y="1668199"/>
            <a:ext cx="4357263" cy="207895"/>
          </a:xfrm>
          <a:prstGeom prst="rect">
            <a:avLst/>
          </a:prstGeom>
        </p:spPr>
        <p:txBody>
          <a:bodyPr anchor="ctr"/>
          <a:lstStyle>
            <a:lvl1pPr marL="0" indent="0" algn="ctr">
              <a:buNone/>
              <a:defRPr sz="16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58" name="Picture Placeholder 52">
            <a:extLst>
              <a:ext uri="{FF2B5EF4-FFF2-40B4-BE49-F238E27FC236}">
                <a16:creationId xmlns:a16="http://schemas.microsoft.com/office/drawing/2014/main" id="{631CA85A-B803-E3C5-7CFA-CB6CEAF64BDD}"/>
              </a:ext>
            </a:extLst>
          </p:cNvPr>
          <p:cNvSpPr>
            <a:spLocks noGrp="1"/>
          </p:cNvSpPr>
          <p:nvPr>
            <p:ph type="pic" sz="quarter" idx="21" hasCustomPrompt="1"/>
          </p:nvPr>
        </p:nvSpPr>
        <p:spPr>
          <a:xfrm>
            <a:off x="1287799" y="2001523"/>
            <a:ext cx="2105087" cy="2106952"/>
          </a:xfrm>
          <a:prstGeom prst="rect">
            <a:avLst/>
          </a:prstGeom>
        </p:spPr>
        <p:txBody>
          <a:bodyPr anchor="ctr"/>
          <a:lstStyle>
            <a:lvl1pPr marL="0" indent="0" algn="ctr">
              <a:buNone/>
              <a:defRPr sz="1200"/>
            </a:lvl1pPr>
          </a:lstStyle>
          <a:p>
            <a:r>
              <a:rPr lang="en-US" dirty="0"/>
              <a:t>Headshot/Picture</a:t>
            </a:r>
          </a:p>
        </p:txBody>
      </p:sp>
      <p:sp>
        <p:nvSpPr>
          <p:cNvPr id="2" name="Text Placeholder 30">
            <a:extLst>
              <a:ext uri="{FF2B5EF4-FFF2-40B4-BE49-F238E27FC236}">
                <a16:creationId xmlns:a16="http://schemas.microsoft.com/office/drawing/2014/main" id="{16881AAA-DEC3-01B9-5F5A-EE16F5AF0C0C}"/>
              </a:ext>
            </a:extLst>
          </p:cNvPr>
          <p:cNvSpPr>
            <a:spLocks noGrp="1"/>
          </p:cNvSpPr>
          <p:nvPr>
            <p:ph type="body" sz="quarter" idx="17" hasCustomPrompt="1"/>
          </p:nvPr>
        </p:nvSpPr>
        <p:spPr>
          <a:xfrm>
            <a:off x="3610659" y="2204099"/>
            <a:ext cx="1898059"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4" name="Text Placeholder 37">
            <a:extLst>
              <a:ext uri="{FF2B5EF4-FFF2-40B4-BE49-F238E27FC236}">
                <a16:creationId xmlns:a16="http://schemas.microsoft.com/office/drawing/2014/main" id="{BA293593-0A21-C162-592E-A4F944E1A3B8}"/>
              </a:ext>
            </a:extLst>
          </p:cNvPr>
          <p:cNvSpPr>
            <a:spLocks noGrp="1"/>
          </p:cNvSpPr>
          <p:nvPr>
            <p:ph type="body" sz="quarter" idx="31" hasCustomPrompt="1"/>
          </p:nvPr>
        </p:nvSpPr>
        <p:spPr>
          <a:xfrm>
            <a:off x="3610298" y="2521802"/>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6" name="Text Placeholder 30">
            <a:extLst>
              <a:ext uri="{FF2B5EF4-FFF2-40B4-BE49-F238E27FC236}">
                <a16:creationId xmlns:a16="http://schemas.microsoft.com/office/drawing/2014/main" id="{92721588-51FD-A00E-F9AF-30AC91EDB04C}"/>
              </a:ext>
            </a:extLst>
          </p:cNvPr>
          <p:cNvSpPr>
            <a:spLocks noGrp="1"/>
          </p:cNvSpPr>
          <p:nvPr>
            <p:ph type="body" sz="quarter" idx="32" hasCustomPrompt="1"/>
          </p:nvPr>
        </p:nvSpPr>
        <p:spPr>
          <a:xfrm>
            <a:off x="8583168" y="2204099"/>
            <a:ext cx="1898059"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7" name="Text Placeholder 37">
            <a:extLst>
              <a:ext uri="{FF2B5EF4-FFF2-40B4-BE49-F238E27FC236}">
                <a16:creationId xmlns:a16="http://schemas.microsoft.com/office/drawing/2014/main" id="{9B6CC346-CE59-27F9-1169-D09C819A0D60}"/>
              </a:ext>
            </a:extLst>
          </p:cNvPr>
          <p:cNvSpPr>
            <a:spLocks noGrp="1"/>
          </p:cNvSpPr>
          <p:nvPr>
            <p:ph type="body" sz="quarter" idx="23" hasCustomPrompt="1"/>
          </p:nvPr>
        </p:nvSpPr>
        <p:spPr>
          <a:xfrm>
            <a:off x="8582807" y="2521802"/>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11" name="Text Box 18">
            <a:extLst>
              <a:ext uri="{FF2B5EF4-FFF2-40B4-BE49-F238E27FC236}">
                <a16:creationId xmlns:a16="http://schemas.microsoft.com/office/drawing/2014/main" id="{B0D7B58D-7B6A-7245-FD76-061E73EFF8BE}"/>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13" name="Picture 12">
            <a:extLst>
              <a:ext uri="{FF2B5EF4-FFF2-40B4-BE49-F238E27FC236}">
                <a16:creationId xmlns:a16="http://schemas.microsoft.com/office/drawing/2014/main" id="{F2DA6ECB-2353-42C6-66B1-77E4E03B0892}"/>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3" name="Text Placeholder 5">
            <a:extLst>
              <a:ext uri="{FF2B5EF4-FFF2-40B4-BE49-F238E27FC236}">
                <a16:creationId xmlns:a16="http://schemas.microsoft.com/office/drawing/2014/main" id="{A616C93B-AA8E-A3F5-828C-2A8E118EE282}"/>
              </a:ext>
            </a:extLst>
          </p:cNvPr>
          <p:cNvSpPr>
            <a:spLocks noGrp="1"/>
          </p:cNvSpPr>
          <p:nvPr>
            <p:ph type="body" sz="quarter" idx="33"/>
          </p:nvPr>
        </p:nvSpPr>
        <p:spPr>
          <a:xfrm>
            <a:off x="788133" y="1359503"/>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15">
            <a:extLst>
              <a:ext uri="{FF2B5EF4-FFF2-40B4-BE49-F238E27FC236}">
                <a16:creationId xmlns:a16="http://schemas.microsoft.com/office/drawing/2014/main" id="{E3C9FA71-C89A-D562-DF1D-BAA2DD6B084C}"/>
              </a:ext>
            </a:extLst>
          </p:cNvPr>
          <p:cNvSpPr>
            <a:spLocks noGrp="1"/>
          </p:cNvSpPr>
          <p:nvPr>
            <p:ph type="body" sz="quarter" idx="34"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8956435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mpare Three Slide">
    <p:spTree>
      <p:nvGrpSpPr>
        <p:cNvPr id="1" name=""/>
        <p:cNvGrpSpPr/>
        <p:nvPr/>
      </p:nvGrpSpPr>
      <p:grpSpPr>
        <a:xfrm>
          <a:off x="0" y="0"/>
          <a:ext cx="0" cy="0"/>
          <a:chOff x="0" y="0"/>
          <a:chExt cx="0" cy="0"/>
        </a:xfrm>
      </p:grpSpPr>
      <p:sp>
        <p:nvSpPr>
          <p:cNvPr id="62" name="Text Placeholder 46">
            <a:extLst>
              <a:ext uri="{FF2B5EF4-FFF2-40B4-BE49-F238E27FC236}">
                <a16:creationId xmlns:a16="http://schemas.microsoft.com/office/drawing/2014/main" id="{85E56803-4609-48FF-5E0B-9D069BD8F919}"/>
              </a:ext>
            </a:extLst>
          </p:cNvPr>
          <p:cNvSpPr>
            <a:spLocks noGrp="1"/>
          </p:cNvSpPr>
          <p:nvPr>
            <p:ph type="body" sz="quarter" idx="41" hasCustomPrompt="1"/>
          </p:nvPr>
        </p:nvSpPr>
        <p:spPr>
          <a:xfrm>
            <a:off x="8232667"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63" name="Picture Placeholder 30">
            <a:extLst>
              <a:ext uri="{FF2B5EF4-FFF2-40B4-BE49-F238E27FC236}">
                <a16:creationId xmlns:a16="http://schemas.microsoft.com/office/drawing/2014/main" id="{D01DD785-8EBB-0C99-6F59-8D540626E45D}"/>
              </a:ext>
            </a:extLst>
          </p:cNvPr>
          <p:cNvSpPr>
            <a:spLocks noGrp="1"/>
          </p:cNvSpPr>
          <p:nvPr>
            <p:ph type="pic" sz="quarter" idx="42" hasCustomPrompt="1"/>
          </p:nvPr>
        </p:nvSpPr>
        <p:spPr>
          <a:xfrm>
            <a:off x="8232668" y="1908176"/>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64" name="Rectangle 63">
            <a:extLst>
              <a:ext uri="{FF2B5EF4-FFF2-40B4-BE49-F238E27FC236}">
                <a16:creationId xmlns:a16="http://schemas.microsoft.com/office/drawing/2014/main" id="{853A54D6-CCCC-4092-5AB9-151D9C7256A2}"/>
              </a:ext>
            </a:extLst>
          </p:cNvPr>
          <p:cNvSpPr/>
          <p:nvPr userDrawn="1"/>
        </p:nvSpPr>
        <p:spPr>
          <a:xfrm>
            <a:off x="8234819" y="3701347"/>
            <a:ext cx="2817419" cy="20205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5" name="Text Placeholder 34">
            <a:extLst>
              <a:ext uri="{FF2B5EF4-FFF2-40B4-BE49-F238E27FC236}">
                <a16:creationId xmlns:a16="http://schemas.microsoft.com/office/drawing/2014/main" id="{1414A41E-25D2-5D23-BE88-10407A69E391}"/>
              </a:ext>
            </a:extLst>
          </p:cNvPr>
          <p:cNvSpPr>
            <a:spLocks noGrp="1"/>
          </p:cNvSpPr>
          <p:nvPr>
            <p:ph type="body" sz="quarter" idx="43" hasCustomPrompt="1"/>
          </p:nvPr>
        </p:nvSpPr>
        <p:spPr>
          <a:xfrm>
            <a:off x="8307532" y="3844994"/>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66" name="Text Placeholder 34">
            <a:extLst>
              <a:ext uri="{FF2B5EF4-FFF2-40B4-BE49-F238E27FC236}">
                <a16:creationId xmlns:a16="http://schemas.microsoft.com/office/drawing/2014/main" id="{91958F88-B511-A6B6-FF69-8CB1301E013C}"/>
              </a:ext>
            </a:extLst>
          </p:cNvPr>
          <p:cNvSpPr>
            <a:spLocks noGrp="1"/>
          </p:cNvSpPr>
          <p:nvPr>
            <p:ph type="body" sz="quarter" idx="44" hasCustomPrompt="1"/>
          </p:nvPr>
        </p:nvSpPr>
        <p:spPr>
          <a:xfrm>
            <a:off x="8307532" y="4275642"/>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7" name="Text Placeholder 34">
            <a:extLst>
              <a:ext uri="{FF2B5EF4-FFF2-40B4-BE49-F238E27FC236}">
                <a16:creationId xmlns:a16="http://schemas.microsoft.com/office/drawing/2014/main" id="{20E58710-446E-830B-E2D2-2A52720958B7}"/>
              </a:ext>
            </a:extLst>
          </p:cNvPr>
          <p:cNvSpPr>
            <a:spLocks noGrp="1"/>
          </p:cNvSpPr>
          <p:nvPr>
            <p:ph type="body" sz="quarter" idx="45" hasCustomPrompt="1"/>
          </p:nvPr>
        </p:nvSpPr>
        <p:spPr>
          <a:xfrm>
            <a:off x="8307532" y="4585333"/>
            <a:ext cx="2595192" cy="1010425"/>
          </a:xfrm>
          <a:prstGeom prst="rect">
            <a:avLst/>
          </a:prstGeom>
        </p:spPr>
        <p:txBody>
          <a:bodyPr/>
          <a:lstStyle>
            <a:lvl1pPr marL="0" indent="0">
              <a:buNone/>
              <a:defRPr sz="1400" b="0">
                <a:solidFill>
                  <a:schemeClr val="accent6"/>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50" name="Text Placeholder 46">
            <a:extLst>
              <a:ext uri="{FF2B5EF4-FFF2-40B4-BE49-F238E27FC236}">
                <a16:creationId xmlns:a16="http://schemas.microsoft.com/office/drawing/2014/main" id="{85A05608-8E20-57E0-7AD6-9565A60746F3}"/>
              </a:ext>
            </a:extLst>
          </p:cNvPr>
          <p:cNvSpPr>
            <a:spLocks noGrp="1"/>
          </p:cNvSpPr>
          <p:nvPr>
            <p:ph type="body" sz="quarter" idx="36" hasCustomPrompt="1"/>
          </p:nvPr>
        </p:nvSpPr>
        <p:spPr>
          <a:xfrm>
            <a:off x="4540143"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51" name="Picture Placeholder 30">
            <a:extLst>
              <a:ext uri="{FF2B5EF4-FFF2-40B4-BE49-F238E27FC236}">
                <a16:creationId xmlns:a16="http://schemas.microsoft.com/office/drawing/2014/main" id="{B6683A6A-5A6B-6D1C-2CB0-D17F439F465E}"/>
              </a:ext>
            </a:extLst>
          </p:cNvPr>
          <p:cNvSpPr>
            <a:spLocks noGrp="1"/>
          </p:cNvSpPr>
          <p:nvPr>
            <p:ph type="pic" sz="quarter" idx="37" hasCustomPrompt="1"/>
          </p:nvPr>
        </p:nvSpPr>
        <p:spPr>
          <a:xfrm>
            <a:off x="4540143" y="1908176"/>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53" name="Rectangle 52">
            <a:extLst>
              <a:ext uri="{FF2B5EF4-FFF2-40B4-BE49-F238E27FC236}">
                <a16:creationId xmlns:a16="http://schemas.microsoft.com/office/drawing/2014/main" id="{60AC6D83-D0AA-D740-C343-C32ACE4D7CF1}"/>
              </a:ext>
            </a:extLst>
          </p:cNvPr>
          <p:cNvSpPr/>
          <p:nvPr userDrawn="1"/>
        </p:nvSpPr>
        <p:spPr>
          <a:xfrm>
            <a:off x="4542293" y="3701347"/>
            <a:ext cx="2817419" cy="2020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 name="Text Placeholder 34">
            <a:extLst>
              <a:ext uri="{FF2B5EF4-FFF2-40B4-BE49-F238E27FC236}">
                <a16:creationId xmlns:a16="http://schemas.microsoft.com/office/drawing/2014/main" id="{E80606B3-A8C5-E43F-850F-A3DD86DC347C}"/>
              </a:ext>
            </a:extLst>
          </p:cNvPr>
          <p:cNvSpPr>
            <a:spLocks noGrp="1"/>
          </p:cNvSpPr>
          <p:nvPr>
            <p:ph type="body" sz="quarter" idx="38" hasCustomPrompt="1"/>
          </p:nvPr>
        </p:nvSpPr>
        <p:spPr>
          <a:xfrm>
            <a:off x="4615007" y="3844994"/>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56" name="Text Placeholder 34">
            <a:extLst>
              <a:ext uri="{FF2B5EF4-FFF2-40B4-BE49-F238E27FC236}">
                <a16:creationId xmlns:a16="http://schemas.microsoft.com/office/drawing/2014/main" id="{9CF9D506-4732-1ECC-34D2-CE88BF4612D3}"/>
              </a:ext>
            </a:extLst>
          </p:cNvPr>
          <p:cNvSpPr>
            <a:spLocks noGrp="1"/>
          </p:cNvSpPr>
          <p:nvPr>
            <p:ph type="body" sz="quarter" idx="39" hasCustomPrompt="1"/>
          </p:nvPr>
        </p:nvSpPr>
        <p:spPr>
          <a:xfrm>
            <a:off x="4615007" y="4275642"/>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1" name="Text Placeholder 34">
            <a:extLst>
              <a:ext uri="{FF2B5EF4-FFF2-40B4-BE49-F238E27FC236}">
                <a16:creationId xmlns:a16="http://schemas.microsoft.com/office/drawing/2014/main" id="{188D7618-41CF-C57E-A77E-2A4FDBCDBE93}"/>
              </a:ext>
            </a:extLst>
          </p:cNvPr>
          <p:cNvSpPr>
            <a:spLocks noGrp="1"/>
          </p:cNvSpPr>
          <p:nvPr>
            <p:ph type="body" sz="quarter" idx="40" hasCustomPrompt="1"/>
          </p:nvPr>
        </p:nvSpPr>
        <p:spPr>
          <a:xfrm>
            <a:off x="4615007" y="4585333"/>
            <a:ext cx="2595192" cy="1010425"/>
          </a:xfrm>
          <a:prstGeom prst="rect">
            <a:avLst/>
          </a:prstGeom>
        </p:spPr>
        <p:txBody>
          <a:bodyPr/>
          <a:lstStyle>
            <a:lvl1pPr marL="0" indent="0">
              <a:buNone/>
              <a:defRPr sz="1400" b="0">
                <a:solidFill>
                  <a:schemeClr val="accent6"/>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26" name="Text Placeholder 46">
            <a:extLst>
              <a:ext uri="{FF2B5EF4-FFF2-40B4-BE49-F238E27FC236}">
                <a16:creationId xmlns:a16="http://schemas.microsoft.com/office/drawing/2014/main" id="{E8B28D0C-D8E0-23DA-5082-6288253C24A8}"/>
              </a:ext>
            </a:extLst>
          </p:cNvPr>
          <p:cNvSpPr>
            <a:spLocks noGrp="1"/>
          </p:cNvSpPr>
          <p:nvPr>
            <p:ph type="body" sz="quarter" idx="29" hasCustomPrompt="1"/>
          </p:nvPr>
        </p:nvSpPr>
        <p:spPr>
          <a:xfrm>
            <a:off x="807433"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3" y="433181"/>
            <a:ext cx="10387077" cy="803900"/>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Compare Concept Three</a:t>
            </a:r>
          </a:p>
        </p:txBody>
      </p:sp>
      <p:sp>
        <p:nvSpPr>
          <p:cNvPr id="7" name="Rectangle 6">
            <a:extLst>
              <a:ext uri="{FF2B5EF4-FFF2-40B4-BE49-F238E27FC236}">
                <a16:creationId xmlns:a16="http://schemas.microsoft.com/office/drawing/2014/main" id="{432B7170-2C31-02CD-43CE-8D5A40B33830}"/>
              </a:ext>
            </a:extLst>
          </p:cNvPr>
          <p:cNvSpPr/>
          <p:nvPr userDrawn="1"/>
        </p:nvSpPr>
        <p:spPr>
          <a:xfrm>
            <a:off x="1311179" y="4089463"/>
            <a:ext cx="4329112" cy="1635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Picture Placeholder 30">
            <a:extLst>
              <a:ext uri="{FF2B5EF4-FFF2-40B4-BE49-F238E27FC236}">
                <a16:creationId xmlns:a16="http://schemas.microsoft.com/office/drawing/2014/main" id="{2E0B7CB7-2FEC-CB33-8D76-FD5ACE91C6E8}"/>
              </a:ext>
            </a:extLst>
          </p:cNvPr>
          <p:cNvSpPr>
            <a:spLocks noGrp="1"/>
          </p:cNvSpPr>
          <p:nvPr>
            <p:ph type="pic" sz="quarter" idx="32" hasCustomPrompt="1"/>
          </p:nvPr>
        </p:nvSpPr>
        <p:spPr>
          <a:xfrm>
            <a:off x="807433" y="1908176"/>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32" name="Rectangle 31">
            <a:extLst>
              <a:ext uri="{FF2B5EF4-FFF2-40B4-BE49-F238E27FC236}">
                <a16:creationId xmlns:a16="http://schemas.microsoft.com/office/drawing/2014/main" id="{7E9555B2-CA20-5132-5DB4-84D2BC1B5C37}"/>
              </a:ext>
            </a:extLst>
          </p:cNvPr>
          <p:cNvSpPr/>
          <p:nvPr userDrawn="1"/>
        </p:nvSpPr>
        <p:spPr>
          <a:xfrm>
            <a:off x="809585" y="3701347"/>
            <a:ext cx="2817419" cy="20205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Text Placeholder 34">
            <a:extLst>
              <a:ext uri="{FF2B5EF4-FFF2-40B4-BE49-F238E27FC236}">
                <a16:creationId xmlns:a16="http://schemas.microsoft.com/office/drawing/2014/main" id="{2BE76ED9-48B4-8A9C-FEE2-B62FAC96D56A}"/>
              </a:ext>
            </a:extLst>
          </p:cNvPr>
          <p:cNvSpPr>
            <a:spLocks noGrp="1"/>
          </p:cNvSpPr>
          <p:nvPr>
            <p:ph type="body" sz="quarter" idx="33" hasCustomPrompt="1"/>
          </p:nvPr>
        </p:nvSpPr>
        <p:spPr>
          <a:xfrm>
            <a:off x="882299" y="3844994"/>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36" name="Text Placeholder 34">
            <a:extLst>
              <a:ext uri="{FF2B5EF4-FFF2-40B4-BE49-F238E27FC236}">
                <a16:creationId xmlns:a16="http://schemas.microsoft.com/office/drawing/2014/main" id="{9A07B629-5A68-BC8A-2EE9-34BD3BAD76A6}"/>
              </a:ext>
            </a:extLst>
          </p:cNvPr>
          <p:cNvSpPr>
            <a:spLocks noGrp="1"/>
          </p:cNvSpPr>
          <p:nvPr>
            <p:ph type="body" sz="quarter" idx="34" hasCustomPrompt="1"/>
          </p:nvPr>
        </p:nvSpPr>
        <p:spPr>
          <a:xfrm>
            <a:off x="882299" y="4275642"/>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38" name="Text Placeholder 34">
            <a:extLst>
              <a:ext uri="{FF2B5EF4-FFF2-40B4-BE49-F238E27FC236}">
                <a16:creationId xmlns:a16="http://schemas.microsoft.com/office/drawing/2014/main" id="{947D1556-425D-C185-6A54-9FE394493C0B}"/>
              </a:ext>
            </a:extLst>
          </p:cNvPr>
          <p:cNvSpPr>
            <a:spLocks noGrp="1"/>
          </p:cNvSpPr>
          <p:nvPr>
            <p:ph type="body" sz="quarter" idx="35" hasCustomPrompt="1"/>
          </p:nvPr>
        </p:nvSpPr>
        <p:spPr>
          <a:xfrm>
            <a:off x="882299" y="4585333"/>
            <a:ext cx="2595192" cy="1010425"/>
          </a:xfrm>
          <a:prstGeom prst="rect">
            <a:avLst/>
          </a:prstGeom>
        </p:spPr>
        <p:txBody>
          <a:bodyPr/>
          <a:lstStyle>
            <a:lvl1pPr marL="0" indent="0">
              <a:buNone/>
              <a:defRPr sz="1400" b="0">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4" name="Text Box 18">
            <a:extLst>
              <a:ext uri="{FF2B5EF4-FFF2-40B4-BE49-F238E27FC236}">
                <a16:creationId xmlns:a16="http://schemas.microsoft.com/office/drawing/2014/main" id="{B035C712-DBF1-5B24-ECE8-BB3A472C8066}"/>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6" name="Picture 5">
            <a:extLst>
              <a:ext uri="{FF2B5EF4-FFF2-40B4-BE49-F238E27FC236}">
                <a16:creationId xmlns:a16="http://schemas.microsoft.com/office/drawing/2014/main" id="{11D97256-807D-5F44-F9BC-5251D36D3D8D}"/>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 name="Text Placeholder 5">
            <a:extLst>
              <a:ext uri="{FF2B5EF4-FFF2-40B4-BE49-F238E27FC236}">
                <a16:creationId xmlns:a16="http://schemas.microsoft.com/office/drawing/2014/main" id="{EC2CFA52-03F8-0607-76F9-B387E0022FBC}"/>
              </a:ext>
            </a:extLst>
          </p:cNvPr>
          <p:cNvSpPr>
            <a:spLocks noGrp="1"/>
          </p:cNvSpPr>
          <p:nvPr>
            <p:ph type="body" sz="quarter" idx="46"/>
          </p:nvPr>
        </p:nvSpPr>
        <p:spPr>
          <a:xfrm>
            <a:off x="788133" y="1359503"/>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FC6F4B89-0447-CBC8-C616-DFA5E39DFECB}"/>
              </a:ext>
            </a:extLst>
          </p:cNvPr>
          <p:cNvSpPr>
            <a:spLocks noGrp="1"/>
          </p:cNvSpPr>
          <p:nvPr>
            <p:ph type="body" sz="quarter" idx="47"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9735019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mpare Three Slide 2">
    <p:spTree>
      <p:nvGrpSpPr>
        <p:cNvPr id="1" name=""/>
        <p:cNvGrpSpPr/>
        <p:nvPr/>
      </p:nvGrpSpPr>
      <p:grpSpPr>
        <a:xfrm>
          <a:off x="0" y="0"/>
          <a:ext cx="0" cy="0"/>
          <a:chOff x="0" y="0"/>
          <a:chExt cx="0" cy="0"/>
        </a:xfrm>
      </p:grpSpPr>
      <p:sp>
        <p:nvSpPr>
          <p:cNvPr id="62" name="Text Placeholder 46">
            <a:extLst>
              <a:ext uri="{FF2B5EF4-FFF2-40B4-BE49-F238E27FC236}">
                <a16:creationId xmlns:a16="http://schemas.microsoft.com/office/drawing/2014/main" id="{85E56803-4609-48FF-5E0B-9D069BD8F919}"/>
              </a:ext>
            </a:extLst>
          </p:cNvPr>
          <p:cNvSpPr>
            <a:spLocks noGrp="1"/>
          </p:cNvSpPr>
          <p:nvPr>
            <p:ph type="body" sz="quarter" idx="41" hasCustomPrompt="1"/>
          </p:nvPr>
        </p:nvSpPr>
        <p:spPr>
          <a:xfrm>
            <a:off x="8232667"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63" name="Picture Placeholder 30">
            <a:extLst>
              <a:ext uri="{FF2B5EF4-FFF2-40B4-BE49-F238E27FC236}">
                <a16:creationId xmlns:a16="http://schemas.microsoft.com/office/drawing/2014/main" id="{D01DD785-8EBB-0C99-6F59-8D540626E45D}"/>
              </a:ext>
            </a:extLst>
          </p:cNvPr>
          <p:cNvSpPr>
            <a:spLocks noGrp="1"/>
          </p:cNvSpPr>
          <p:nvPr>
            <p:ph type="pic" sz="quarter" idx="42" hasCustomPrompt="1"/>
          </p:nvPr>
        </p:nvSpPr>
        <p:spPr>
          <a:xfrm>
            <a:off x="8232668" y="1908176"/>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64" name="Rectangle 63">
            <a:extLst>
              <a:ext uri="{FF2B5EF4-FFF2-40B4-BE49-F238E27FC236}">
                <a16:creationId xmlns:a16="http://schemas.microsoft.com/office/drawing/2014/main" id="{853A54D6-CCCC-4092-5AB9-151D9C7256A2}"/>
              </a:ext>
            </a:extLst>
          </p:cNvPr>
          <p:cNvSpPr/>
          <p:nvPr userDrawn="1"/>
        </p:nvSpPr>
        <p:spPr>
          <a:xfrm>
            <a:off x="8234819" y="3701347"/>
            <a:ext cx="2817419" cy="2020532"/>
          </a:xfrm>
          <a:prstGeom prst="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5" name="Text Placeholder 34">
            <a:extLst>
              <a:ext uri="{FF2B5EF4-FFF2-40B4-BE49-F238E27FC236}">
                <a16:creationId xmlns:a16="http://schemas.microsoft.com/office/drawing/2014/main" id="{1414A41E-25D2-5D23-BE88-10407A69E391}"/>
              </a:ext>
            </a:extLst>
          </p:cNvPr>
          <p:cNvSpPr>
            <a:spLocks noGrp="1"/>
          </p:cNvSpPr>
          <p:nvPr>
            <p:ph type="body" sz="quarter" idx="43" hasCustomPrompt="1"/>
          </p:nvPr>
        </p:nvSpPr>
        <p:spPr>
          <a:xfrm>
            <a:off x="8307532" y="3844994"/>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66" name="Text Placeholder 34">
            <a:extLst>
              <a:ext uri="{FF2B5EF4-FFF2-40B4-BE49-F238E27FC236}">
                <a16:creationId xmlns:a16="http://schemas.microsoft.com/office/drawing/2014/main" id="{91958F88-B511-A6B6-FF69-8CB1301E013C}"/>
              </a:ext>
            </a:extLst>
          </p:cNvPr>
          <p:cNvSpPr>
            <a:spLocks noGrp="1"/>
          </p:cNvSpPr>
          <p:nvPr>
            <p:ph type="body" sz="quarter" idx="44" hasCustomPrompt="1"/>
          </p:nvPr>
        </p:nvSpPr>
        <p:spPr>
          <a:xfrm>
            <a:off x="8307532" y="4275642"/>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7" name="Text Placeholder 34">
            <a:extLst>
              <a:ext uri="{FF2B5EF4-FFF2-40B4-BE49-F238E27FC236}">
                <a16:creationId xmlns:a16="http://schemas.microsoft.com/office/drawing/2014/main" id="{20E58710-446E-830B-E2D2-2A52720958B7}"/>
              </a:ext>
            </a:extLst>
          </p:cNvPr>
          <p:cNvSpPr>
            <a:spLocks noGrp="1"/>
          </p:cNvSpPr>
          <p:nvPr>
            <p:ph type="body" sz="quarter" idx="45" hasCustomPrompt="1"/>
          </p:nvPr>
        </p:nvSpPr>
        <p:spPr>
          <a:xfrm>
            <a:off x="8307532" y="4585333"/>
            <a:ext cx="2595192" cy="1010425"/>
          </a:xfrm>
          <a:prstGeom prst="rect">
            <a:avLst/>
          </a:prstGeom>
        </p:spPr>
        <p:txBody>
          <a:bodyPr/>
          <a:lstStyle>
            <a:lvl1pPr marL="0" indent="0">
              <a:buNone/>
              <a:defRPr sz="1400" b="0">
                <a:solidFill>
                  <a:schemeClr val="accent6"/>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50" name="Text Placeholder 46">
            <a:extLst>
              <a:ext uri="{FF2B5EF4-FFF2-40B4-BE49-F238E27FC236}">
                <a16:creationId xmlns:a16="http://schemas.microsoft.com/office/drawing/2014/main" id="{85A05608-8E20-57E0-7AD6-9565A60746F3}"/>
              </a:ext>
            </a:extLst>
          </p:cNvPr>
          <p:cNvSpPr>
            <a:spLocks noGrp="1"/>
          </p:cNvSpPr>
          <p:nvPr>
            <p:ph type="body" sz="quarter" idx="36" hasCustomPrompt="1"/>
          </p:nvPr>
        </p:nvSpPr>
        <p:spPr>
          <a:xfrm>
            <a:off x="4540143"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51" name="Picture Placeholder 30">
            <a:extLst>
              <a:ext uri="{FF2B5EF4-FFF2-40B4-BE49-F238E27FC236}">
                <a16:creationId xmlns:a16="http://schemas.microsoft.com/office/drawing/2014/main" id="{B6683A6A-5A6B-6D1C-2CB0-D17F439F465E}"/>
              </a:ext>
            </a:extLst>
          </p:cNvPr>
          <p:cNvSpPr>
            <a:spLocks noGrp="1"/>
          </p:cNvSpPr>
          <p:nvPr>
            <p:ph type="pic" sz="quarter" idx="37" hasCustomPrompt="1"/>
          </p:nvPr>
        </p:nvSpPr>
        <p:spPr>
          <a:xfrm>
            <a:off x="4540143" y="1908176"/>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53" name="Rectangle 52">
            <a:extLst>
              <a:ext uri="{FF2B5EF4-FFF2-40B4-BE49-F238E27FC236}">
                <a16:creationId xmlns:a16="http://schemas.microsoft.com/office/drawing/2014/main" id="{60AC6D83-D0AA-D740-C343-C32ACE4D7CF1}"/>
              </a:ext>
            </a:extLst>
          </p:cNvPr>
          <p:cNvSpPr/>
          <p:nvPr userDrawn="1"/>
        </p:nvSpPr>
        <p:spPr>
          <a:xfrm>
            <a:off x="4542293" y="3701347"/>
            <a:ext cx="2817419" cy="2020532"/>
          </a:xfrm>
          <a:prstGeom prst="rect">
            <a:avLst/>
          </a:prstGeom>
          <a:solidFill>
            <a:srgbClr val="87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 name="Text Placeholder 34">
            <a:extLst>
              <a:ext uri="{FF2B5EF4-FFF2-40B4-BE49-F238E27FC236}">
                <a16:creationId xmlns:a16="http://schemas.microsoft.com/office/drawing/2014/main" id="{E80606B3-A8C5-E43F-850F-A3DD86DC347C}"/>
              </a:ext>
            </a:extLst>
          </p:cNvPr>
          <p:cNvSpPr>
            <a:spLocks noGrp="1"/>
          </p:cNvSpPr>
          <p:nvPr>
            <p:ph type="body" sz="quarter" idx="38" hasCustomPrompt="1"/>
          </p:nvPr>
        </p:nvSpPr>
        <p:spPr>
          <a:xfrm>
            <a:off x="4615007" y="3844994"/>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56" name="Text Placeholder 34">
            <a:extLst>
              <a:ext uri="{FF2B5EF4-FFF2-40B4-BE49-F238E27FC236}">
                <a16:creationId xmlns:a16="http://schemas.microsoft.com/office/drawing/2014/main" id="{9CF9D506-4732-1ECC-34D2-CE88BF4612D3}"/>
              </a:ext>
            </a:extLst>
          </p:cNvPr>
          <p:cNvSpPr>
            <a:spLocks noGrp="1"/>
          </p:cNvSpPr>
          <p:nvPr>
            <p:ph type="body" sz="quarter" idx="39" hasCustomPrompt="1"/>
          </p:nvPr>
        </p:nvSpPr>
        <p:spPr>
          <a:xfrm>
            <a:off x="4615007" y="4275642"/>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1" name="Text Placeholder 34">
            <a:extLst>
              <a:ext uri="{FF2B5EF4-FFF2-40B4-BE49-F238E27FC236}">
                <a16:creationId xmlns:a16="http://schemas.microsoft.com/office/drawing/2014/main" id="{188D7618-41CF-C57E-A77E-2A4FDBCDBE93}"/>
              </a:ext>
            </a:extLst>
          </p:cNvPr>
          <p:cNvSpPr>
            <a:spLocks noGrp="1"/>
          </p:cNvSpPr>
          <p:nvPr>
            <p:ph type="body" sz="quarter" idx="40" hasCustomPrompt="1"/>
          </p:nvPr>
        </p:nvSpPr>
        <p:spPr>
          <a:xfrm>
            <a:off x="4615007" y="4585333"/>
            <a:ext cx="2595192" cy="1010425"/>
          </a:xfrm>
          <a:prstGeom prst="rect">
            <a:avLst/>
          </a:prstGeom>
        </p:spPr>
        <p:txBody>
          <a:bodyPr/>
          <a:lstStyle>
            <a:lvl1pPr marL="0" indent="0">
              <a:buNone/>
              <a:defRPr sz="1400" b="0">
                <a:solidFill>
                  <a:schemeClr val="accent6"/>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26" name="Text Placeholder 46">
            <a:extLst>
              <a:ext uri="{FF2B5EF4-FFF2-40B4-BE49-F238E27FC236}">
                <a16:creationId xmlns:a16="http://schemas.microsoft.com/office/drawing/2014/main" id="{E8B28D0C-D8E0-23DA-5082-6288253C24A8}"/>
              </a:ext>
            </a:extLst>
          </p:cNvPr>
          <p:cNvSpPr>
            <a:spLocks noGrp="1"/>
          </p:cNvSpPr>
          <p:nvPr>
            <p:ph type="body" sz="quarter" idx="29" hasCustomPrompt="1"/>
          </p:nvPr>
        </p:nvSpPr>
        <p:spPr>
          <a:xfrm>
            <a:off x="807433"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3" y="433181"/>
            <a:ext cx="10387077" cy="803900"/>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Compare Concept Three</a:t>
            </a:r>
          </a:p>
        </p:txBody>
      </p:sp>
      <p:sp>
        <p:nvSpPr>
          <p:cNvPr id="31" name="Picture Placeholder 30">
            <a:extLst>
              <a:ext uri="{FF2B5EF4-FFF2-40B4-BE49-F238E27FC236}">
                <a16:creationId xmlns:a16="http://schemas.microsoft.com/office/drawing/2014/main" id="{2E0B7CB7-2FEC-CB33-8D76-FD5ACE91C6E8}"/>
              </a:ext>
            </a:extLst>
          </p:cNvPr>
          <p:cNvSpPr>
            <a:spLocks noGrp="1"/>
          </p:cNvSpPr>
          <p:nvPr>
            <p:ph type="pic" sz="quarter" idx="32" hasCustomPrompt="1"/>
          </p:nvPr>
        </p:nvSpPr>
        <p:spPr>
          <a:xfrm>
            <a:off x="807433" y="1908176"/>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32" name="Rectangle 31">
            <a:extLst>
              <a:ext uri="{FF2B5EF4-FFF2-40B4-BE49-F238E27FC236}">
                <a16:creationId xmlns:a16="http://schemas.microsoft.com/office/drawing/2014/main" id="{7E9555B2-CA20-5132-5DB4-84D2BC1B5C37}"/>
              </a:ext>
            </a:extLst>
          </p:cNvPr>
          <p:cNvSpPr/>
          <p:nvPr userDrawn="1"/>
        </p:nvSpPr>
        <p:spPr>
          <a:xfrm>
            <a:off x="809585" y="3701347"/>
            <a:ext cx="2817419" cy="2020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Text Placeholder 34">
            <a:extLst>
              <a:ext uri="{FF2B5EF4-FFF2-40B4-BE49-F238E27FC236}">
                <a16:creationId xmlns:a16="http://schemas.microsoft.com/office/drawing/2014/main" id="{2BE76ED9-48B4-8A9C-FEE2-B62FAC96D56A}"/>
              </a:ext>
            </a:extLst>
          </p:cNvPr>
          <p:cNvSpPr>
            <a:spLocks noGrp="1"/>
          </p:cNvSpPr>
          <p:nvPr>
            <p:ph type="body" sz="quarter" idx="33" hasCustomPrompt="1"/>
          </p:nvPr>
        </p:nvSpPr>
        <p:spPr>
          <a:xfrm>
            <a:off x="882299" y="3844994"/>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36" name="Text Placeholder 34">
            <a:extLst>
              <a:ext uri="{FF2B5EF4-FFF2-40B4-BE49-F238E27FC236}">
                <a16:creationId xmlns:a16="http://schemas.microsoft.com/office/drawing/2014/main" id="{9A07B629-5A68-BC8A-2EE9-34BD3BAD76A6}"/>
              </a:ext>
            </a:extLst>
          </p:cNvPr>
          <p:cNvSpPr>
            <a:spLocks noGrp="1"/>
          </p:cNvSpPr>
          <p:nvPr>
            <p:ph type="body" sz="quarter" idx="34" hasCustomPrompt="1"/>
          </p:nvPr>
        </p:nvSpPr>
        <p:spPr>
          <a:xfrm>
            <a:off x="882299" y="4275642"/>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38" name="Text Placeholder 34">
            <a:extLst>
              <a:ext uri="{FF2B5EF4-FFF2-40B4-BE49-F238E27FC236}">
                <a16:creationId xmlns:a16="http://schemas.microsoft.com/office/drawing/2014/main" id="{947D1556-425D-C185-6A54-9FE394493C0B}"/>
              </a:ext>
            </a:extLst>
          </p:cNvPr>
          <p:cNvSpPr>
            <a:spLocks noGrp="1"/>
          </p:cNvSpPr>
          <p:nvPr>
            <p:ph type="body" sz="quarter" idx="35" hasCustomPrompt="1"/>
          </p:nvPr>
        </p:nvSpPr>
        <p:spPr>
          <a:xfrm>
            <a:off x="882299" y="4585333"/>
            <a:ext cx="2595192" cy="1010425"/>
          </a:xfrm>
          <a:prstGeom prst="rect">
            <a:avLst/>
          </a:prstGeom>
        </p:spPr>
        <p:txBody>
          <a:bodyPr/>
          <a:lstStyle>
            <a:lvl1pPr marL="0" indent="0">
              <a:buNone/>
              <a:defRPr sz="1400" b="0">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4" name="Text Box 18">
            <a:extLst>
              <a:ext uri="{FF2B5EF4-FFF2-40B4-BE49-F238E27FC236}">
                <a16:creationId xmlns:a16="http://schemas.microsoft.com/office/drawing/2014/main" id="{8E2E3CB9-A327-2FE4-4D09-E850DFD413F3}"/>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6" name="Picture 5">
            <a:extLst>
              <a:ext uri="{FF2B5EF4-FFF2-40B4-BE49-F238E27FC236}">
                <a16:creationId xmlns:a16="http://schemas.microsoft.com/office/drawing/2014/main" id="{ABBCBD9C-1361-6CFC-24B8-6398E1DAB026}"/>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 name="Text Placeholder 5">
            <a:extLst>
              <a:ext uri="{FF2B5EF4-FFF2-40B4-BE49-F238E27FC236}">
                <a16:creationId xmlns:a16="http://schemas.microsoft.com/office/drawing/2014/main" id="{6E0B3680-F680-21C7-B9A0-4ABC10B5AADD}"/>
              </a:ext>
            </a:extLst>
          </p:cNvPr>
          <p:cNvSpPr>
            <a:spLocks noGrp="1"/>
          </p:cNvSpPr>
          <p:nvPr>
            <p:ph type="body" sz="quarter" idx="46"/>
          </p:nvPr>
        </p:nvSpPr>
        <p:spPr>
          <a:xfrm>
            <a:off x="788133" y="1359503"/>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AFCF3D1D-9333-B4B8-2DB2-3CB03B6D9DE6}"/>
              </a:ext>
            </a:extLst>
          </p:cNvPr>
          <p:cNvSpPr>
            <a:spLocks noGrp="1"/>
          </p:cNvSpPr>
          <p:nvPr>
            <p:ph type="body" sz="quarter" idx="47"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7324399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mpare Three Slide 3">
    <p:spTree>
      <p:nvGrpSpPr>
        <p:cNvPr id="1" name=""/>
        <p:cNvGrpSpPr/>
        <p:nvPr/>
      </p:nvGrpSpPr>
      <p:grpSpPr>
        <a:xfrm>
          <a:off x="0" y="0"/>
          <a:ext cx="0" cy="0"/>
          <a:chOff x="0" y="0"/>
          <a:chExt cx="0" cy="0"/>
        </a:xfrm>
      </p:grpSpPr>
      <p:sp>
        <p:nvSpPr>
          <p:cNvPr id="62" name="Text Placeholder 46">
            <a:extLst>
              <a:ext uri="{FF2B5EF4-FFF2-40B4-BE49-F238E27FC236}">
                <a16:creationId xmlns:a16="http://schemas.microsoft.com/office/drawing/2014/main" id="{85E56803-4609-48FF-5E0B-9D069BD8F919}"/>
              </a:ext>
            </a:extLst>
          </p:cNvPr>
          <p:cNvSpPr>
            <a:spLocks noGrp="1"/>
          </p:cNvSpPr>
          <p:nvPr>
            <p:ph type="body" sz="quarter" idx="41" hasCustomPrompt="1"/>
          </p:nvPr>
        </p:nvSpPr>
        <p:spPr>
          <a:xfrm>
            <a:off x="8232667"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63" name="Picture Placeholder 30">
            <a:extLst>
              <a:ext uri="{FF2B5EF4-FFF2-40B4-BE49-F238E27FC236}">
                <a16:creationId xmlns:a16="http://schemas.microsoft.com/office/drawing/2014/main" id="{D01DD785-8EBB-0C99-6F59-8D540626E45D}"/>
              </a:ext>
            </a:extLst>
          </p:cNvPr>
          <p:cNvSpPr>
            <a:spLocks noGrp="1"/>
          </p:cNvSpPr>
          <p:nvPr>
            <p:ph type="pic" sz="quarter" idx="42" hasCustomPrompt="1"/>
          </p:nvPr>
        </p:nvSpPr>
        <p:spPr>
          <a:xfrm>
            <a:off x="8232668" y="1908176"/>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64" name="Rectangle 63">
            <a:extLst>
              <a:ext uri="{FF2B5EF4-FFF2-40B4-BE49-F238E27FC236}">
                <a16:creationId xmlns:a16="http://schemas.microsoft.com/office/drawing/2014/main" id="{853A54D6-CCCC-4092-5AB9-151D9C7256A2}"/>
              </a:ext>
            </a:extLst>
          </p:cNvPr>
          <p:cNvSpPr/>
          <p:nvPr userDrawn="1"/>
        </p:nvSpPr>
        <p:spPr>
          <a:xfrm>
            <a:off x="8234819" y="3701347"/>
            <a:ext cx="2817419" cy="2020532"/>
          </a:xfrm>
          <a:prstGeom prst="rect">
            <a:avLst/>
          </a:prstGeom>
          <a:solidFill>
            <a:srgbClr val="5F2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5" name="Text Placeholder 34">
            <a:extLst>
              <a:ext uri="{FF2B5EF4-FFF2-40B4-BE49-F238E27FC236}">
                <a16:creationId xmlns:a16="http://schemas.microsoft.com/office/drawing/2014/main" id="{1414A41E-25D2-5D23-BE88-10407A69E391}"/>
              </a:ext>
            </a:extLst>
          </p:cNvPr>
          <p:cNvSpPr>
            <a:spLocks noGrp="1"/>
          </p:cNvSpPr>
          <p:nvPr>
            <p:ph type="body" sz="quarter" idx="43" hasCustomPrompt="1"/>
          </p:nvPr>
        </p:nvSpPr>
        <p:spPr>
          <a:xfrm>
            <a:off x="8307532" y="3844994"/>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66" name="Text Placeholder 34">
            <a:extLst>
              <a:ext uri="{FF2B5EF4-FFF2-40B4-BE49-F238E27FC236}">
                <a16:creationId xmlns:a16="http://schemas.microsoft.com/office/drawing/2014/main" id="{91958F88-B511-A6B6-FF69-8CB1301E013C}"/>
              </a:ext>
            </a:extLst>
          </p:cNvPr>
          <p:cNvSpPr>
            <a:spLocks noGrp="1"/>
          </p:cNvSpPr>
          <p:nvPr>
            <p:ph type="body" sz="quarter" idx="44" hasCustomPrompt="1"/>
          </p:nvPr>
        </p:nvSpPr>
        <p:spPr>
          <a:xfrm>
            <a:off x="8307532" y="4275642"/>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7" name="Text Placeholder 34">
            <a:extLst>
              <a:ext uri="{FF2B5EF4-FFF2-40B4-BE49-F238E27FC236}">
                <a16:creationId xmlns:a16="http://schemas.microsoft.com/office/drawing/2014/main" id="{20E58710-446E-830B-E2D2-2A52720958B7}"/>
              </a:ext>
            </a:extLst>
          </p:cNvPr>
          <p:cNvSpPr>
            <a:spLocks noGrp="1"/>
          </p:cNvSpPr>
          <p:nvPr>
            <p:ph type="body" sz="quarter" idx="45" hasCustomPrompt="1"/>
          </p:nvPr>
        </p:nvSpPr>
        <p:spPr>
          <a:xfrm>
            <a:off x="8307532" y="4585333"/>
            <a:ext cx="2595192" cy="1010425"/>
          </a:xfrm>
          <a:prstGeom prst="rect">
            <a:avLst/>
          </a:prstGeom>
        </p:spPr>
        <p:txBody>
          <a:bodyPr/>
          <a:lstStyle>
            <a:lvl1pPr marL="0" indent="0">
              <a:buNone/>
              <a:defRPr sz="1400" b="0">
                <a:solidFill>
                  <a:schemeClr val="accent6"/>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50" name="Text Placeholder 46">
            <a:extLst>
              <a:ext uri="{FF2B5EF4-FFF2-40B4-BE49-F238E27FC236}">
                <a16:creationId xmlns:a16="http://schemas.microsoft.com/office/drawing/2014/main" id="{85A05608-8E20-57E0-7AD6-9565A60746F3}"/>
              </a:ext>
            </a:extLst>
          </p:cNvPr>
          <p:cNvSpPr>
            <a:spLocks noGrp="1"/>
          </p:cNvSpPr>
          <p:nvPr>
            <p:ph type="body" sz="quarter" idx="36" hasCustomPrompt="1"/>
          </p:nvPr>
        </p:nvSpPr>
        <p:spPr>
          <a:xfrm>
            <a:off x="4540143"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51" name="Picture Placeholder 30">
            <a:extLst>
              <a:ext uri="{FF2B5EF4-FFF2-40B4-BE49-F238E27FC236}">
                <a16:creationId xmlns:a16="http://schemas.microsoft.com/office/drawing/2014/main" id="{B6683A6A-5A6B-6D1C-2CB0-D17F439F465E}"/>
              </a:ext>
            </a:extLst>
          </p:cNvPr>
          <p:cNvSpPr>
            <a:spLocks noGrp="1"/>
          </p:cNvSpPr>
          <p:nvPr>
            <p:ph type="pic" sz="quarter" idx="37" hasCustomPrompt="1"/>
          </p:nvPr>
        </p:nvSpPr>
        <p:spPr>
          <a:xfrm>
            <a:off x="4540143" y="1908176"/>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53" name="Rectangle 52">
            <a:extLst>
              <a:ext uri="{FF2B5EF4-FFF2-40B4-BE49-F238E27FC236}">
                <a16:creationId xmlns:a16="http://schemas.microsoft.com/office/drawing/2014/main" id="{60AC6D83-D0AA-D740-C343-C32ACE4D7CF1}"/>
              </a:ext>
            </a:extLst>
          </p:cNvPr>
          <p:cNvSpPr/>
          <p:nvPr userDrawn="1"/>
        </p:nvSpPr>
        <p:spPr>
          <a:xfrm>
            <a:off x="4542293" y="3701347"/>
            <a:ext cx="2817419" cy="2020532"/>
          </a:xfrm>
          <a:prstGeom prst="rect">
            <a:avLst/>
          </a:prstGeom>
          <a:solidFill>
            <a:srgbClr val="872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 name="Text Placeholder 34">
            <a:extLst>
              <a:ext uri="{FF2B5EF4-FFF2-40B4-BE49-F238E27FC236}">
                <a16:creationId xmlns:a16="http://schemas.microsoft.com/office/drawing/2014/main" id="{E80606B3-A8C5-E43F-850F-A3DD86DC347C}"/>
              </a:ext>
            </a:extLst>
          </p:cNvPr>
          <p:cNvSpPr>
            <a:spLocks noGrp="1"/>
          </p:cNvSpPr>
          <p:nvPr>
            <p:ph type="body" sz="quarter" idx="38" hasCustomPrompt="1"/>
          </p:nvPr>
        </p:nvSpPr>
        <p:spPr>
          <a:xfrm>
            <a:off x="4615007" y="3844994"/>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56" name="Text Placeholder 34">
            <a:extLst>
              <a:ext uri="{FF2B5EF4-FFF2-40B4-BE49-F238E27FC236}">
                <a16:creationId xmlns:a16="http://schemas.microsoft.com/office/drawing/2014/main" id="{9CF9D506-4732-1ECC-34D2-CE88BF4612D3}"/>
              </a:ext>
            </a:extLst>
          </p:cNvPr>
          <p:cNvSpPr>
            <a:spLocks noGrp="1"/>
          </p:cNvSpPr>
          <p:nvPr>
            <p:ph type="body" sz="quarter" idx="39" hasCustomPrompt="1"/>
          </p:nvPr>
        </p:nvSpPr>
        <p:spPr>
          <a:xfrm>
            <a:off x="4615007" y="4275642"/>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1" name="Text Placeholder 34">
            <a:extLst>
              <a:ext uri="{FF2B5EF4-FFF2-40B4-BE49-F238E27FC236}">
                <a16:creationId xmlns:a16="http://schemas.microsoft.com/office/drawing/2014/main" id="{188D7618-41CF-C57E-A77E-2A4FDBCDBE93}"/>
              </a:ext>
            </a:extLst>
          </p:cNvPr>
          <p:cNvSpPr>
            <a:spLocks noGrp="1"/>
          </p:cNvSpPr>
          <p:nvPr>
            <p:ph type="body" sz="quarter" idx="40" hasCustomPrompt="1"/>
          </p:nvPr>
        </p:nvSpPr>
        <p:spPr>
          <a:xfrm>
            <a:off x="4615007" y="4585333"/>
            <a:ext cx="2595192" cy="1010425"/>
          </a:xfrm>
          <a:prstGeom prst="rect">
            <a:avLst/>
          </a:prstGeom>
        </p:spPr>
        <p:txBody>
          <a:bodyPr/>
          <a:lstStyle>
            <a:lvl1pPr marL="0" indent="0">
              <a:buNone/>
              <a:defRPr sz="1400" b="0">
                <a:solidFill>
                  <a:schemeClr val="accent6"/>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26" name="Text Placeholder 46">
            <a:extLst>
              <a:ext uri="{FF2B5EF4-FFF2-40B4-BE49-F238E27FC236}">
                <a16:creationId xmlns:a16="http://schemas.microsoft.com/office/drawing/2014/main" id="{E8B28D0C-D8E0-23DA-5082-6288253C24A8}"/>
              </a:ext>
            </a:extLst>
          </p:cNvPr>
          <p:cNvSpPr>
            <a:spLocks noGrp="1"/>
          </p:cNvSpPr>
          <p:nvPr>
            <p:ph type="body" sz="quarter" idx="29" hasCustomPrompt="1"/>
          </p:nvPr>
        </p:nvSpPr>
        <p:spPr>
          <a:xfrm>
            <a:off x="807433"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3" y="433181"/>
            <a:ext cx="10387077" cy="803900"/>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Compare Concept Three</a:t>
            </a:r>
          </a:p>
        </p:txBody>
      </p:sp>
      <p:sp>
        <p:nvSpPr>
          <p:cNvPr id="31" name="Picture Placeholder 30">
            <a:extLst>
              <a:ext uri="{FF2B5EF4-FFF2-40B4-BE49-F238E27FC236}">
                <a16:creationId xmlns:a16="http://schemas.microsoft.com/office/drawing/2014/main" id="{2E0B7CB7-2FEC-CB33-8D76-FD5ACE91C6E8}"/>
              </a:ext>
            </a:extLst>
          </p:cNvPr>
          <p:cNvSpPr>
            <a:spLocks noGrp="1"/>
          </p:cNvSpPr>
          <p:nvPr>
            <p:ph type="pic" sz="quarter" idx="32" hasCustomPrompt="1"/>
          </p:nvPr>
        </p:nvSpPr>
        <p:spPr>
          <a:xfrm>
            <a:off x="807433" y="1908176"/>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32" name="Rectangle 31">
            <a:extLst>
              <a:ext uri="{FF2B5EF4-FFF2-40B4-BE49-F238E27FC236}">
                <a16:creationId xmlns:a16="http://schemas.microsoft.com/office/drawing/2014/main" id="{7E9555B2-CA20-5132-5DB4-84D2BC1B5C37}"/>
              </a:ext>
            </a:extLst>
          </p:cNvPr>
          <p:cNvSpPr/>
          <p:nvPr userDrawn="1"/>
        </p:nvSpPr>
        <p:spPr>
          <a:xfrm>
            <a:off x="809585" y="3701347"/>
            <a:ext cx="2817419" cy="2020532"/>
          </a:xfrm>
          <a:prstGeom prst="rect">
            <a:avLst/>
          </a:prstGeom>
          <a:solidFill>
            <a:srgbClr val="F260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Text Placeholder 34">
            <a:extLst>
              <a:ext uri="{FF2B5EF4-FFF2-40B4-BE49-F238E27FC236}">
                <a16:creationId xmlns:a16="http://schemas.microsoft.com/office/drawing/2014/main" id="{2BE76ED9-48B4-8A9C-FEE2-B62FAC96D56A}"/>
              </a:ext>
            </a:extLst>
          </p:cNvPr>
          <p:cNvSpPr>
            <a:spLocks noGrp="1"/>
          </p:cNvSpPr>
          <p:nvPr>
            <p:ph type="body" sz="quarter" idx="33" hasCustomPrompt="1"/>
          </p:nvPr>
        </p:nvSpPr>
        <p:spPr>
          <a:xfrm>
            <a:off x="882299" y="3844994"/>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36" name="Text Placeholder 34">
            <a:extLst>
              <a:ext uri="{FF2B5EF4-FFF2-40B4-BE49-F238E27FC236}">
                <a16:creationId xmlns:a16="http://schemas.microsoft.com/office/drawing/2014/main" id="{9A07B629-5A68-BC8A-2EE9-34BD3BAD76A6}"/>
              </a:ext>
            </a:extLst>
          </p:cNvPr>
          <p:cNvSpPr>
            <a:spLocks noGrp="1"/>
          </p:cNvSpPr>
          <p:nvPr>
            <p:ph type="body" sz="quarter" idx="34" hasCustomPrompt="1"/>
          </p:nvPr>
        </p:nvSpPr>
        <p:spPr>
          <a:xfrm>
            <a:off x="882299" y="4275642"/>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38" name="Text Placeholder 34">
            <a:extLst>
              <a:ext uri="{FF2B5EF4-FFF2-40B4-BE49-F238E27FC236}">
                <a16:creationId xmlns:a16="http://schemas.microsoft.com/office/drawing/2014/main" id="{947D1556-425D-C185-6A54-9FE394493C0B}"/>
              </a:ext>
            </a:extLst>
          </p:cNvPr>
          <p:cNvSpPr>
            <a:spLocks noGrp="1"/>
          </p:cNvSpPr>
          <p:nvPr>
            <p:ph type="body" sz="quarter" idx="35" hasCustomPrompt="1"/>
          </p:nvPr>
        </p:nvSpPr>
        <p:spPr>
          <a:xfrm>
            <a:off x="882299" y="4585333"/>
            <a:ext cx="2595192" cy="1010425"/>
          </a:xfrm>
          <a:prstGeom prst="rect">
            <a:avLst/>
          </a:prstGeom>
        </p:spPr>
        <p:txBody>
          <a:bodyPr/>
          <a:lstStyle>
            <a:lvl1pPr marL="0" indent="0">
              <a:buNone/>
              <a:defRPr sz="1400" b="0">
                <a:solidFill>
                  <a:schemeClr val="bg1"/>
                </a:solidFill>
                <a:latin typeface="Arial" panose="020B0604020202020204" pitchFamily="34" charset="0"/>
                <a:cs typeface="Arial" panose="020B0604020202020204" pitchFamily="34" charset="0"/>
              </a:defRPr>
            </a:lvl1pPr>
            <a:lvl2pPr marL="457189" indent="0">
              <a:buNone/>
              <a:defRPr sz="1400" b="1">
                <a:solidFill>
                  <a:schemeClr val="bg1"/>
                </a:solidFill>
                <a:latin typeface="Arial" panose="020B0604020202020204" pitchFamily="34" charset="0"/>
                <a:cs typeface="Arial" panose="020B0604020202020204" pitchFamily="34" charset="0"/>
              </a:defRPr>
            </a:lvl2pPr>
            <a:lvl3pPr marL="914377" indent="0">
              <a:buNone/>
              <a:defRPr sz="1400" b="1">
                <a:solidFill>
                  <a:schemeClr val="bg1"/>
                </a:solidFill>
                <a:latin typeface="Arial" panose="020B0604020202020204" pitchFamily="34" charset="0"/>
                <a:cs typeface="Arial" panose="020B0604020202020204" pitchFamily="34" charset="0"/>
              </a:defRPr>
            </a:lvl3pPr>
            <a:lvl4pPr marL="1371566" indent="0">
              <a:buNone/>
              <a:defRPr sz="1400" b="1">
                <a:solidFill>
                  <a:schemeClr val="bg1"/>
                </a:solidFill>
                <a:latin typeface="Arial" panose="020B0604020202020204" pitchFamily="34" charset="0"/>
                <a:cs typeface="Arial" panose="020B0604020202020204" pitchFamily="34" charset="0"/>
              </a:defRPr>
            </a:lvl4pPr>
            <a:lvl5pPr marL="1828754"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 name="Text Box 18">
            <a:extLst>
              <a:ext uri="{FF2B5EF4-FFF2-40B4-BE49-F238E27FC236}">
                <a16:creationId xmlns:a16="http://schemas.microsoft.com/office/drawing/2014/main" id="{59B2DEA8-30CC-D2F7-8E33-F32C9814FC1F}"/>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7" name="Picture 6">
            <a:extLst>
              <a:ext uri="{FF2B5EF4-FFF2-40B4-BE49-F238E27FC236}">
                <a16:creationId xmlns:a16="http://schemas.microsoft.com/office/drawing/2014/main" id="{F571C5FC-F2AA-9855-9DB8-1FCE3A534F61}"/>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 name="Text Placeholder 5">
            <a:extLst>
              <a:ext uri="{FF2B5EF4-FFF2-40B4-BE49-F238E27FC236}">
                <a16:creationId xmlns:a16="http://schemas.microsoft.com/office/drawing/2014/main" id="{3655868A-EB68-FC09-43D2-80EFB317AD26}"/>
              </a:ext>
            </a:extLst>
          </p:cNvPr>
          <p:cNvSpPr>
            <a:spLocks noGrp="1"/>
          </p:cNvSpPr>
          <p:nvPr>
            <p:ph type="body" sz="quarter" idx="46"/>
          </p:nvPr>
        </p:nvSpPr>
        <p:spPr>
          <a:xfrm>
            <a:off x="788133" y="1359503"/>
            <a:ext cx="439737" cy="36576"/>
          </a:xfrm>
          <a:prstGeom prst="rect">
            <a:avLst/>
          </a:prstGeom>
          <a:solidFill>
            <a:schemeClr val="tx2"/>
          </a:solidFill>
        </p:spPr>
        <p:txBody>
          <a:bodyPr lIns="0" tIns="0" rIns="0" bIns="0"/>
          <a:lstStyle>
            <a:lvl1pPr marL="0" indent="0">
              <a:buNone/>
              <a:defRPr sz="133">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6BE0B19B-B773-AF61-F091-7377883CA80F}"/>
              </a:ext>
            </a:extLst>
          </p:cNvPr>
          <p:cNvSpPr>
            <a:spLocks noGrp="1"/>
          </p:cNvSpPr>
          <p:nvPr>
            <p:ph type="body" sz="quarter" idx="47"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1183718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enn Mutual Company Slide">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21613-0771-229C-8734-D13649772D97}"/>
              </a:ext>
            </a:extLst>
          </p:cNvPr>
          <p:cNvSpPr/>
          <p:nvPr userDrawn="1"/>
        </p:nvSpPr>
        <p:spPr>
          <a:xfrm>
            <a:off x="464977" y="447870"/>
            <a:ext cx="11262049" cy="5962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a:extLst>
              <a:ext uri="{FF2B5EF4-FFF2-40B4-BE49-F238E27FC236}">
                <a16:creationId xmlns:a16="http://schemas.microsoft.com/office/drawing/2014/main" id="{7D476D76-9E5A-10BC-A98F-907F697F84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4147" y="2720942"/>
            <a:ext cx="8883707" cy="1649831"/>
          </a:xfrm>
          <a:prstGeom prst="rect">
            <a:avLst/>
          </a:prstGeom>
        </p:spPr>
      </p:pic>
    </p:spTree>
    <p:extLst>
      <p:ext uri="{BB962C8B-B14F-4D97-AF65-F5344CB8AC3E}">
        <p14:creationId xmlns:p14="http://schemas.microsoft.com/office/powerpoint/2010/main" val="19509342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3FABA5-107C-74FE-14BF-0FF94B7A28EB}"/>
              </a:ext>
            </a:extLst>
          </p:cNvPr>
          <p:cNvSpPr/>
          <p:nvPr userDrawn="1"/>
        </p:nvSpPr>
        <p:spPr>
          <a:xfrm>
            <a:off x="642797" y="534156"/>
            <a:ext cx="3195873" cy="3195873"/>
          </a:xfrm>
          <a:prstGeom prst="rect">
            <a:avLst/>
          </a:prstGeom>
          <a:solidFill>
            <a:srgbClr val="006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spc="300" dirty="0">
                <a:latin typeface="Arial" panose="020B0604020202020204" pitchFamily="34" charset="0"/>
                <a:cs typeface="Arial" panose="020B0604020202020204" pitchFamily="34" charset="0"/>
              </a:rPr>
              <a:t>THE PENN MUTUAL</a:t>
            </a:r>
          </a:p>
          <a:p>
            <a:pPr algn="ctr"/>
            <a:r>
              <a:rPr lang="en-US" sz="1000" b="1" spc="300" dirty="0">
                <a:latin typeface="Arial" panose="020B0604020202020204" pitchFamily="34" charset="0"/>
                <a:cs typeface="Arial" panose="020B0604020202020204" pitchFamily="34" charset="0"/>
              </a:rPr>
              <a:t>LIFE INSURANCE COMPANY</a:t>
            </a:r>
          </a:p>
        </p:txBody>
      </p:sp>
      <p:sp>
        <p:nvSpPr>
          <p:cNvPr id="8" name="TextBox 7">
            <a:extLst>
              <a:ext uri="{FF2B5EF4-FFF2-40B4-BE49-F238E27FC236}">
                <a16:creationId xmlns:a16="http://schemas.microsoft.com/office/drawing/2014/main" id="{765B5442-9F27-05C5-3EA6-2D8E4ABA60A2}"/>
              </a:ext>
            </a:extLst>
          </p:cNvPr>
          <p:cNvSpPr txBox="1"/>
          <p:nvPr userDrawn="1"/>
        </p:nvSpPr>
        <p:spPr>
          <a:xfrm>
            <a:off x="4038600" y="980462"/>
            <a:ext cx="5803669" cy="2246769"/>
          </a:xfrm>
          <a:prstGeom prst="rect">
            <a:avLst/>
          </a:prstGeom>
          <a:noFill/>
        </p:spPr>
        <p:txBody>
          <a:bodyPr wrap="square">
            <a:spAutoFit/>
          </a:bodyPr>
          <a:lstStyle/>
          <a:p>
            <a:pPr algn="l"/>
            <a:r>
              <a:rPr lang="en-US" sz="1400" dirty="0">
                <a:solidFill>
                  <a:schemeClr val="tx1"/>
                </a:solidFill>
              </a:rPr>
              <a:t>For over 175 years, Penn Mutual has empowered individuals, families and businesses on the journey to achieve their financial goals. Through our partnership with Financial Professionals across the U.S., we help generations grow stronger by instilling the confidence and reliability that comes from a secure financial future. Penn Mutual and its affiliates offer a comprehensive suite of competitive and robust solutions to meet the unique needs of Financial Professionals and their clients, including life insurance, annuities, wealth management and institutional asset management. To learn more, including current financial strength ratings, visit </a:t>
            </a:r>
            <a:r>
              <a:rPr lang="en-US" sz="1400" dirty="0" err="1">
                <a:solidFill>
                  <a:schemeClr val="tx1"/>
                </a:solidFill>
              </a:rPr>
              <a:t>www.pennmutual.com</a:t>
            </a:r>
            <a:r>
              <a:rPr lang="en-US" sz="1400" dirty="0">
                <a:solidFill>
                  <a:schemeClr val="tx1"/>
                </a:solidFill>
              </a:rPr>
              <a:t>. </a:t>
            </a:r>
          </a:p>
        </p:txBody>
      </p:sp>
      <p:sp>
        <p:nvSpPr>
          <p:cNvPr id="9" name="TextBox 8">
            <a:extLst>
              <a:ext uri="{FF2B5EF4-FFF2-40B4-BE49-F238E27FC236}">
                <a16:creationId xmlns:a16="http://schemas.microsoft.com/office/drawing/2014/main" id="{894E655C-0F49-783F-1FC7-9F3A3FA76B4E}"/>
              </a:ext>
            </a:extLst>
          </p:cNvPr>
          <p:cNvSpPr txBox="1"/>
          <p:nvPr userDrawn="1"/>
        </p:nvSpPr>
        <p:spPr>
          <a:xfrm>
            <a:off x="4038601" y="439181"/>
            <a:ext cx="6846683" cy="430887"/>
          </a:xfrm>
          <a:prstGeom prst="rect">
            <a:avLst/>
          </a:prstGeom>
          <a:noFill/>
        </p:spPr>
        <p:txBody>
          <a:bodyPr wrap="square">
            <a:spAutoFit/>
          </a:bodyPr>
          <a:lstStyle/>
          <a:p>
            <a:r>
              <a:rPr lang="en-US" sz="2200" dirty="0">
                <a:solidFill>
                  <a:schemeClr val="tx1"/>
                </a:solidFill>
                <a:latin typeface="+mj-lt"/>
              </a:rPr>
              <a:t>About The Penn Mutual Life Insurance Company</a:t>
            </a:r>
          </a:p>
        </p:txBody>
      </p:sp>
      <p:sp>
        <p:nvSpPr>
          <p:cNvPr id="10" name="Text Placeholder 10">
            <a:extLst>
              <a:ext uri="{FF2B5EF4-FFF2-40B4-BE49-F238E27FC236}">
                <a16:creationId xmlns:a16="http://schemas.microsoft.com/office/drawing/2014/main" id="{772B8A16-2DEC-1A17-3D23-B769758491CB}"/>
              </a:ext>
            </a:extLst>
          </p:cNvPr>
          <p:cNvSpPr>
            <a:spLocks noGrp="1"/>
          </p:cNvSpPr>
          <p:nvPr>
            <p:ph type="body" sz="quarter" idx="18" hasCustomPrompt="1"/>
          </p:nvPr>
        </p:nvSpPr>
        <p:spPr>
          <a:xfrm>
            <a:off x="633743" y="5323802"/>
            <a:ext cx="11229820" cy="657631"/>
          </a:xfrm>
          <a:prstGeom prst="rect">
            <a:avLst/>
          </a:prstGeom>
        </p:spPr>
        <p:txBody>
          <a:bodyPr>
            <a:normAutofit/>
          </a:bodyPr>
          <a:lstStyle>
            <a:lvl1pPr marL="9525" indent="-9525">
              <a:buNone/>
              <a:tabLst/>
              <a:defRPr sz="1051">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Disclosures </a:t>
            </a:r>
          </a:p>
          <a:p>
            <a:pPr lvl="0"/>
            <a:br>
              <a:rPr lang="en-US" dirty="0"/>
            </a:br>
            <a:r>
              <a:rPr lang="en-US" dirty="0"/>
              <a:t>Compliance Code </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F375220E-648D-F5ED-5A70-61E920933A93}"/>
              </a:ext>
            </a:extLst>
          </p:cNvPr>
          <p:cNvPicPr>
            <a:picLocks noChangeAspect="1"/>
          </p:cNvPicPr>
          <p:nvPr userDrawn="1"/>
        </p:nvPicPr>
        <p:blipFill>
          <a:blip r:embed="rId2"/>
          <a:stretch>
            <a:fillRect/>
          </a:stretch>
        </p:blipFill>
        <p:spPr>
          <a:xfrm>
            <a:off x="4140200" y="3477875"/>
            <a:ext cx="1778000" cy="255917"/>
          </a:xfrm>
          <a:prstGeom prst="rect">
            <a:avLst/>
          </a:prstGeom>
        </p:spPr>
      </p:pic>
      <p:sp>
        <p:nvSpPr>
          <p:cNvPr id="20" name="TextBox 19">
            <a:extLst>
              <a:ext uri="{FF2B5EF4-FFF2-40B4-BE49-F238E27FC236}">
                <a16:creationId xmlns:a16="http://schemas.microsoft.com/office/drawing/2014/main" id="{34920FD1-DCFE-8F11-4705-523A2D9EA90E}"/>
              </a:ext>
            </a:extLst>
          </p:cNvPr>
          <p:cNvSpPr txBox="1"/>
          <p:nvPr userDrawn="1"/>
        </p:nvSpPr>
        <p:spPr>
          <a:xfrm>
            <a:off x="2019302" y="5803901"/>
            <a:ext cx="184731" cy="461665"/>
          </a:xfrm>
          <a:prstGeom prst="rect">
            <a:avLst/>
          </a:prstGeom>
          <a:noFill/>
        </p:spPr>
        <p:txBody>
          <a:bodyPr wrap="none" rtlCol="0">
            <a:spAutoFit/>
          </a:bodyPr>
          <a:lstStyle/>
          <a:p>
            <a:endParaRPr lang="en-US" sz="2400" dirty="0"/>
          </a:p>
        </p:txBody>
      </p:sp>
      <p:sp>
        <p:nvSpPr>
          <p:cNvPr id="21" name="Text Box 18">
            <a:extLst>
              <a:ext uri="{FF2B5EF4-FFF2-40B4-BE49-F238E27FC236}">
                <a16:creationId xmlns:a16="http://schemas.microsoft.com/office/drawing/2014/main" id="{078E0137-FACB-124C-6B2A-284E92DFEA75}"/>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22" name="Picture 21">
            <a:extLst>
              <a:ext uri="{FF2B5EF4-FFF2-40B4-BE49-F238E27FC236}">
                <a16:creationId xmlns:a16="http://schemas.microsoft.com/office/drawing/2014/main" id="{A9D4F1C5-9509-4E0A-4BB2-ADA39229FBF1}"/>
              </a:ext>
            </a:extLst>
          </p:cNvPr>
          <p:cNvPicPr>
            <a:picLocks noChangeAspect="1"/>
          </p:cNvPicPr>
          <p:nvPr userDrawn="1"/>
        </p:nvPicPr>
        <p:blipFill>
          <a:blip r:embed="rId3"/>
          <a:srcRect/>
          <a:stretch/>
        </p:blipFill>
        <p:spPr>
          <a:xfrm>
            <a:off x="398230" y="6311419"/>
            <a:ext cx="1553583" cy="276731"/>
          </a:xfrm>
          <a:prstGeom prst="rect">
            <a:avLst/>
          </a:prstGeom>
        </p:spPr>
      </p:pic>
      <p:sp>
        <p:nvSpPr>
          <p:cNvPr id="26" name="TextBox 25">
            <a:extLst>
              <a:ext uri="{FF2B5EF4-FFF2-40B4-BE49-F238E27FC236}">
                <a16:creationId xmlns:a16="http://schemas.microsoft.com/office/drawing/2014/main" id="{2CD768F3-B07C-7A4F-8792-8365830627B2}"/>
              </a:ext>
            </a:extLst>
          </p:cNvPr>
          <p:cNvSpPr txBox="1"/>
          <p:nvPr userDrawn="1"/>
        </p:nvSpPr>
        <p:spPr>
          <a:xfrm>
            <a:off x="644941" y="2304544"/>
            <a:ext cx="3198191" cy="215444"/>
          </a:xfrm>
          <a:prstGeom prst="rect">
            <a:avLst/>
          </a:prstGeom>
          <a:noFill/>
        </p:spPr>
        <p:txBody>
          <a:bodyPr wrap="square">
            <a:spAutoFit/>
          </a:bodyPr>
          <a:lstStyle/>
          <a:p>
            <a:pPr algn="ctr"/>
            <a:r>
              <a:rPr lang="en-US" sz="800" b="1" spc="169" baseline="0" dirty="0">
                <a:solidFill>
                  <a:schemeClr val="bg1"/>
                </a:solidFill>
                <a:latin typeface="Arial" panose="020B0604020202020204" pitchFamily="34" charset="0"/>
                <a:cs typeface="Arial" panose="020B0604020202020204" pitchFamily="34" charset="0"/>
              </a:rPr>
              <a:t>I EST. 1847 I</a:t>
            </a:r>
            <a:endParaRPr lang="en-US" sz="800" spc="169" baseline="0" dirty="0">
              <a:solidFill>
                <a:schemeClr val="bg1"/>
              </a:solidFill>
            </a:endParaRPr>
          </a:p>
        </p:txBody>
      </p:sp>
      <p:sp>
        <p:nvSpPr>
          <p:cNvPr id="2" name="Text Placeholder 15">
            <a:extLst>
              <a:ext uri="{FF2B5EF4-FFF2-40B4-BE49-F238E27FC236}">
                <a16:creationId xmlns:a16="http://schemas.microsoft.com/office/drawing/2014/main" id="{19B038D3-2149-EEAB-AE85-5DADC8AD288D}"/>
              </a:ext>
            </a:extLst>
          </p:cNvPr>
          <p:cNvSpPr>
            <a:spLocks noGrp="1"/>
          </p:cNvSpPr>
          <p:nvPr>
            <p:ph type="body" sz="quarter" idx="32"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3831048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Logo, Name, &amp; Page Number">
    <p:spTree>
      <p:nvGrpSpPr>
        <p:cNvPr id="1" name=""/>
        <p:cNvGrpSpPr/>
        <p:nvPr/>
      </p:nvGrpSpPr>
      <p:grpSpPr>
        <a:xfrm>
          <a:off x="0" y="0"/>
          <a:ext cx="0" cy="0"/>
          <a:chOff x="0" y="0"/>
          <a:chExt cx="0" cy="0"/>
        </a:xfrm>
      </p:grpSpPr>
      <p:sp>
        <p:nvSpPr>
          <p:cNvPr id="5" name="Text Box 18">
            <a:extLst>
              <a:ext uri="{FF2B5EF4-FFF2-40B4-BE49-F238E27FC236}">
                <a16:creationId xmlns:a16="http://schemas.microsoft.com/office/drawing/2014/main" id="{BFF5DE79-83D6-A212-02FA-570B15D0260E}"/>
              </a:ext>
            </a:extLst>
          </p:cNvPr>
          <p:cNvSpPr txBox="1">
            <a:spLocks noChangeArrowheads="1"/>
          </p:cNvSpPr>
          <p:nvPr userDrawn="1"/>
        </p:nvSpPr>
        <p:spPr bwMode="auto">
          <a:xfrm>
            <a:off x="11643361" y="6417656"/>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189" eaLnBrk="1" fontAlgn="auto" hangingPunct="1">
              <a:spcBef>
                <a:spcPts val="0"/>
              </a:spcBef>
              <a:spcAft>
                <a:spcPts val="0"/>
              </a:spcAft>
            </a:pPr>
            <a:fld id="{95990F28-EF56-40AF-B6C1-2CF755EA3890}" type="slidenum">
              <a:rPr lang="en-US" sz="1200" b="1" i="0">
                <a:solidFill>
                  <a:schemeClr val="accent5"/>
                </a:solidFill>
                <a:latin typeface="+mn-lt"/>
              </a:rPr>
              <a:pPr algn="l" defTabSz="457189" eaLnBrk="1" fontAlgn="auto" hangingPunct="1">
                <a:spcBef>
                  <a:spcPts val="0"/>
                </a:spcBef>
                <a:spcAft>
                  <a:spcPts val="0"/>
                </a:spcAft>
              </a:pPr>
              <a:t>‹#›</a:t>
            </a:fld>
            <a:r>
              <a:rPr lang="en-US" sz="1200" b="1" i="0" dirty="0">
                <a:solidFill>
                  <a:schemeClr val="accent5"/>
                </a:solidFill>
                <a:latin typeface="+mn-lt"/>
              </a:rPr>
              <a:t> </a:t>
            </a:r>
          </a:p>
        </p:txBody>
      </p:sp>
      <p:pic>
        <p:nvPicPr>
          <p:cNvPr id="6" name="Picture 5">
            <a:extLst>
              <a:ext uri="{FF2B5EF4-FFF2-40B4-BE49-F238E27FC236}">
                <a16:creationId xmlns:a16="http://schemas.microsoft.com/office/drawing/2014/main" id="{9D26489D-4092-52A7-7793-270D4BA9A061}"/>
              </a:ext>
            </a:extLst>
          </p:cNvPr>
          <p:cNvPicPr>
            <a:picLocks noChangeAspect="1"/>
          </p:cNvPicPr>
          <p:nvPr userDrawn="1"/>
        </p:nvPicPr>
        <p:blipFill>
          <a:blip r:embed="rId2"/>
          <a:srcRect/>
          <a:stretch/>
        </p:blipFill>
        <p:spPr>
          <a:xfrm>
            <a:off x="398230" y="6311419"/>
            <a:ext cx="1553583" cy="276731"/>
          </a:xfrm>
          <a:prstGeom prst="rect">
            <a:avLst/>
          </a:prstGeom>
        </p:spPr>
      </p:pic>
      <p:sp>
        <p:nvSpPr>
          <p:cNvPr id="2" name="Text Placeholder 15">
            <a:extLst>
              <a:ext uri="{FF2B5EF4-FFF2-40B4-BE49-F238E27FC236}">
                <a16:creationId xmlns:a16="http://schemas.microsoft.com/office/drawing/2014/main" id="{E065FA90-FB58-65D7-A3A8-10AB049728EB}"/>
              </a:ext>
            </a:extLst>
          </p:cNvPr>
          <p:cNvSpPr>
            <a:spLocks noGrp="1"/>
          </p:cNvSpPr>
          <p:nvPr>
            <p:ph type="body" sz="quarter" idx="32" hasCustomPrompt="1"/>
          </p:nvPr>
        </p:nvSpPr>
        <p:spPr>
          <a:xfrm>
            <a:off x="7496222" y="6472917"/>
            <a:ext cx="3957639"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5451060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Title top only">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88020C23-5D16-4EBC-A928-74372AE38AC7}"/>
              </a:ext>
            </a:extLst>
          </p:cNvPr>
          <p:cNvSpPr>
            <a:spLocks noGrp="1"/>
          </p:cNvSpPr>
          <p:nvPr>
            <p:ph type="ftr" sz="quarter" idx="21"/>
          </p:nvPr>
        </p:nvSpPr>
        <p:spPr>
          <a:xfrm>
            <a:off x="8111840" y="6356352"/>
            <a:ext cx="4114800" cy="365125"/>
          </a:xfrm>
        </p:spPr>
        <p:txBody>
          <a:bodyPr/>
          <a:lstStyle>
            <a:lvl1pPr>
              <a:defRPr sz="900">
                <a:solidFill>
                  <a:schemeClr val="bg1"/>
                </a:solidFill>
              </a:defRPr>
            </a:lvl1pPr>
          </a:lstStyle>
          <a:p>
            <a:pPr>
              <a:defRPr/>
            </a:pPr>
            <a:r>
              <a:rPr lang="en-US"/>
              <a:t>For financial professional use only.</a:t>
            </a:r>
            <a:endParaRPr lang="en-US" dirty="0"/>
          </a:p>
        </p:txBody>
      </p:sp>
      <p:sp>
        <p:nvSpPr>
          <p:cNvPr id="6" name="Title 5"/>
          <p:cNvSpPr>
            <a:spLocks noGrp="1"/>
          </p:cNvSpPr>
          <p:nvPr>
            <p:ph type="title"/>
          </p:nvPr>
        </p:nvSpPr>
        <p:spPr>
          <a:xfrm>
            <a:off x="810002" y="447189"/>
            <a:ext cx="10571999" cy="970451"/>
          </a:xfrm>
          <a:prstGeom prst="rect">
            <a:avLst/>
          </a:prstGeom>
        </p:spPr>
        <p:txBody>
          <a:bodyPr/>
          <a:lstStyle>
            <a:lvl1pPr algn="ctr">
              <a:defRPr baseline="0"/>
            </a:lvl1pPr>
          </a:lstStyle>
          <a:p>
            <a:r>
              <a:rPr lang="en-US" dirty="0"/>
              <a:t>Click to edit Master title style</a:t>
            </a:r>
          </a:p>
        </p:txBody>
      </p:sp>
      <p:sp>
        <p:nvSpPr>
          <p:cNvPr id="4" name="Slide Number Placeholder 5">
            <a:extLst>
              <a:ext uri="{FF2B5EF4-FFF2-40B4-BE49-F238E27FC236}">
                <a16:creationId xmlns:a16="http://schemas.microsoft.com/office/drawing/2014/main" id="{57873888-09D0-F941-8527-57B60590CCB7}"/>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pPr>
              <a:defRPr/>
            </a:pPr>
            <a:fld id="{AF13B15E-8106-424E-9A08-FEB363B66461}" type="slidenum">
              <a:rPr lang="en-US" altLang="en-US" smtClean="0"/>
              <a:pPr>
                <a:defRPr/>
              </a:pPr>
              <a:t>‹#›</a:t>
            </a:fld>
            <a:endParaRPr lang="en-US" altLang="en-US" dirty="0"/>
          </a:p>
        </p:txBody>
      </p:sp>
      <p:pic>
        <p:nvPicPr>
          <p:cNvPr id="8" name="Graphic 7">
            <a:extLst>
              <a:ext uri="{FF2B5EF4-FFF2-40B4-BE49-F238E27FC236}">
                <a16:creationId xmlns:a16="http://schemas.microsoft.com/office/drawing/2014/main" id="{C38C5EE4-C14C-4BAF-95D3-ECD9DED251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438" y="6337718"/>
            <a:ext cx="1307423" cy="234119"/>
          </a:xfrm>
          <a:prstGeom prst="rect">
            <a:avLst/>
          </a:prstGeom>
        </p:spPr>
      </p:pic>
    </p:spTree>
    <p:extLst>
      <p:ext uri="{BB962C8B-B14F-4D97-AF65-F5344CB8AC3E}">
        <p14:creationId xmlns:p14="http://schemas.microsoft.com/office/powerpoint/2010/main" val="1911368950"/>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9_Color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983899A-4616-3A0D-40D3-FDB40E5105D1}"/>
              </a:ext>
            </a:extLst>
          </p:cNvPr>
          <p:cNvSpPr txBox="1">
            <a:spLocks/>
          </p:cNvSpPr>
          <p:nvPr userDrawn="1"/>
        </p:nvSpPr>
        <p:spPr>
          <a:xfrm>
            <a:off x="976733" y="1869217"/>
            <a:ext cx="10515600" cy="661820"/>
          </a:xfrm>
          <a:prstGeom prst="rect">
            <a:avLst/>
          </a:prstGeom>
        </p:spPr>
        <p:txBody>
          <a:bodyPr lIns="0" tIns="0" rIns="0" bIns="0"/>
          <a:lstStyle>
            <a:lvl1pPr algn="ctr" defTabSz="457200" rtl="0" eaLnBrk="1" latinLnBrk="0" hangingPunct="1">
              <a:lnSpc>
                <a:spcPct val="100000"/>
              </a:lnSpc>
              <a:spcBef>
                <a:spcPct val="0"/>
              </a:spcBef>
              <a:buNone/>
              <a:defRPr sz="4000" b="1" kern="1200" spc="0" baseline="0">
                <a:solidFill>
                  <a:schemeClr val="bg1"/>
                </a:solidFill>
                <a:latin typeface="Georgia" panose="02040502050405020303"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PPT Template Guidelines</a:t>
            </a:r>
          </a:p>
        </p:txBody>
      </p:sp>
      <p:sp>
        <p:nvSpPr>
          <p:cNvPr id="12" name="TextBox 11">
            <a:extLst>
              <a:ext uri="{FF2B5EF4-FFF2-40B4-BE49-F238E27FC236}">
                <a16:creationId xmlns:a16="http://schemas.microsoft.com/office/drawing/2014/main" id="{6C41BE72-D313-AC72-90F4-F86A9821C2F9}"/>
              </a:ext>
            </a:extLst>
          </p:cNvPr>
          <p:cNvSpPr txBox="1"/>
          <p:nvPr userDrawn="1"/>
        </p:nvSpPr>
        <p:spPr>
          <a:xfrm>
            <a:off x="855711" y="2746189"/>
            <a:ext cx="10757647" cy="1846659"/>
          </a:xfrm>
          <a:prstGeom prst="rect">
            <a:avLst/>
          </a:prstGeom>
          <a:noFill/>
        </p:spPr>
        <p:txBody>
          <a:bodyPr wrap="square" lIns="0" tIns="0" rIns="0" bIns="0" rtlCol="0">
            <a:spAutoFit/>
          </a:bodyPr>
          <a:lstStyle/>
          <a:p>
            <a:pPr marL="194306" indent="-194306" algn="l">
              <a:buFont typeface="Arial" panose="020B0604020202020204" pitchFamily="34" charset="0"/>
              <a:buChar char="•"/>
            </a:pPr>
            <a:r>
              <a:rPr lang="en-US" sz="2400" dirty="0">
                <a:solidFill>
                  <a:schemeClr val="bg1"/>
                </a:solidFill>
              </a:rPr>
              <a:t>Please follow the template pages exactly as they are laid out, editable text boxes have been placed.</a:t>
            </a:r>
          </a:p>
          <a:p>
            <a:pPr marL="194306" indent="-194306" algn="l">
              <a:buFont typeface="Arial" panose="020B0604020202020204" pitchFamily="34" charset="0"/>
              <a:buChar char="•"/>
            </a:pPr>
            <a:r>
              <a:rPr lang="en-US" sz="2400" dirty="0">
                <a:solidFill>
                  <a:schemeClr val="bg1"/>
                </a:solidFill>
              </a:rPr>
              <a:t>Do not move elements around, if you need a specific graphic designed, contact the Content Studio</a:t>
            </a:r>
          </a:p>
          <a:p>
            <a:pPr marL="194306" indent="-194306" algn="l">
              <a:buFont typeface="Arial" panose="020B0604020202020204" pitchFamily="34" charset="0"/>
              <a:buChar char="•"/>
            </a:pPr>
            <a:r>
              <a:rPr lang="en-US" sz="2400" dirty="0">
                <a:solidFill>
                  <a:schemeClr val="bg1"/>
                </a:solidFill>
              </a:rPr>
              <a:t>Please used only the colors provided and the examples of type colors </a:t>
            </a:r>
          </a:p>
        </p:txBody>
      </p:sp>
    </p:spTree>
    <p:extLst>
      <p:ext uri="{BB962C8B-B14F-4D97-AF65-F5344CB8AC3E}">
        <p14:creationId xmlns:p14="http://schemas.microsoft.com/office/powerpoint/2010/main" val="3744596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6_Title top on color flood">
    <p:bg>
      <p:bgPr>
        <a:solidFill>
          <a:srgbClr val="00AA44"/>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964C9F7A-5BF3-2456-901F-D60F02A4E0DF}"/>
              </a:ext>
            </a:extLst>
          </p:cNvPr>
          <p:cNvPicPr>
            <a:picLocks noChangeAspect="1"/>
          </p:cNvPicPr>
          <p:nvPr userDrawn="1"/>
        </p:nvPicPr>
        <p:blipFill>
          <a:blip r:embed="rId2"/>
          <a:stretch>
            <a:fillRect/>
          </a:stretch>
        </p:blipFill>
        <p:spPr>
          <a:xfrm>
            <a:off x="4864225" y="5726468"/>
            <a:ext cx="2412747" cy="427101"/>
          </a:xfrm>
          <a:prstGeom prst="rect">
            <a:avLst/>
          </a:prstGeom>
        </p:spPr>
      </p:pic>
      <p:sp>
        <p:nvSpPr>
          <p:cNvPr id="4" name="Title 1">
            <a:extLst>
              <a:ext uri="{FF2B5EF4-FFF2-40B4-BE49-F238E27FC236}">
                <a16:creationId xmlns:a16="http://schemas.microsoft.com/office/drawing/2014/main" id="{A4F65748-BFC3-BA3D-5A88-ADD78B40452C}"/>
              </a:ext>
            </a:extLst>
          </p:cNvPr>
          <p:cNvSpPr>
            <a:spLocks noGrp="1"/>
          </p:cNvSpPr>
          <p:nvPr>
            <p:ph type="title"/>
          </p:nvPr>
        </p:nvSpPr>
        <p:spPr>
          <a:xfrm>
            <a:off x="0" y="2790919"/>
            <a:ext cx="12192000" cy="661820"/>
          </a:xfrm>
          <a:prstGeom prst="rect">
            <a:avLst/>
          </a:prstGeom>
        </p:spPr>
        <p:txBody>
          <a:bodyPr lIns="0" tIns="0" rIns="0" bIns="0" anchor="ctr"/>
          <a:lstStyle>
            <a:lvl1pPr algn="ctr">
              <a:defRPr/>
            </a:lvl1pPr>
          </a:lstStyle>
          <a:p>
            <a:r>
              <a:rPr lang="en-US" dirty="0"/>
              <a:t>Click to edit Master title style</a:t>
            </a:r>
          </a:p>
        </p:txBody>
      </p:sp>
      <p:sp>
        <p:nvSpPr>
          <p:cNvPr id="20" name="Content Placeholder 2">
            <a:extLst>
              <a:ext uri="{FF2B5EF4-FFF2-40B4-BE49-F238E27FC236}">
                <a16:creationId xmlns:a16="http://schemas.microsoft.com/office/drawing/2014/main" id="{E3A2F3D8-671E-41DA-ED42-C107D46396BA}"/>
              </a:ext>
            </a:extLst>
          </p:cNvPr>
          <p:cNvSpPr>
            <a:spLocks noGrp="1"/>
          </p:cNvSpPr>
          <p:nvPr>
            <p:ph idx="14"/>
          </p:nvPr>
        </p:nvSpPr>
        <p:spPr>
          <a:xfrm>
            <a:off x="2" y="4523312"/>
            <a:ext cx="12191999" cy="319489"/>
          </a:xfrm>
          <a:prstGeom prst="rect">
            <a:avLst/>
          </a:prstGeom>
        </p:spPr>
        <p:txBody>
          <a:bodyPr lIns="0" tIns="0" rIns="0" bIns="0" anchor="ctr"/>
          <a:lstStyle>
            <a:lvl1pPr marL="0" indent="0" algn="ctr">
              <a:lnSpc>
                <a:spcPct val="100000"/>
              </a:lnSpc>
              <a:spcBef>
                <a:spcPts val="0"/>
              </a:spcBef>
              <a:buFontTx/>
              <a:buNone/>
              <a:defRPr sz="1400" b="0" i="0">
                <a:latin typeface="+mj-lt"/>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3472825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oints &amp; Text 3">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8" name="Text Placeholder 23">
            <a:extLst>
              <a:ext uri="{FF2B5EF4-FFF2-40B4-BE49-F238E27FC236}">
                <a16:creationId xmlns:a16="http://schemas.microsoft.com/office/drawing/2014/main" id="{813781E2-8288-75CB-5F9F-81789265A7C3}"/>
              </a:ext>
            </a:extLst>
          </p:cNvPr>
          <p:cNvSpPr>
            <a:spLocks noGrp="1"/>
          </p:cNvSpPr>
          <p:nvPr>
            <p:ph type="body" sz="quarter" idx="12" hasCustomPrompt="1"/>
          </p:nvPr>
        </p:nvSpPr>
        <p:spPr>
          <a:xfrm>
            <a:off x="727787" y="503701"/>
            <a:ext cx="8651740" cy="649366"/>
          </a:xfrm>
          <a:prstGeom prst="rect">
            <a:avLst/>
          </a:prstGeom>
        </p:spPr>
        <p:txBody>
          <a:bodyPr/>
          <a:lstStyle>
            <a:lvl1pPr marL="0" indent="0" algn="l">
              <a:buNone/>
              <a:defRPr sz="4800" b="0">
                <a:solidFill>
                  <a:schemeClr val="accent5"/>
                </a:solidFill>
              </a:defRPr>
            </a:lvl1pPr>
          </a:lstStyle>
          <a:p>
            <a:pPr lvl="0"/>
            <a:r>
              <a:rPr lang="en-US" dirty="0"/>
              <a:t>Placeholder for a Title Here</a:t>
            </a:r>
          </a:p>
        </p:txBody>
      </p:sp>
      <p:sp>
        <p:nvSpPr>
          <p:cNvPr id="13" name="Text Placeholder 12">
            <a:extLst>
              <a:ext uri="{FF2B5EF4-FFF2-40B4-BE49-F238E27FC236}">
                <a16:creationId xmlns:a16="http://schemas.microsoft.com/office/drawing/2014/main" id="{9FAF1396-B236-59EC-7265-34688CFDE934}"/>
              </a:ext>
            </a:extLst>
          </p:cNvPr>
          <p:cNvSpPr>
            <a:spLocks noGrp="1"/>
          </p:cNvSpPr>
          <p:nvPr>
            <p:ph type="body" sz="quarter" idx="19" hasCustomPrompt="1"/>
          </p:nvPr>
        </p:nvSpPr>
        <p:spPr>
          <a:xfrm>
            <a:off x="727075" y="1783654"/>
            <a:ext cx="5402263" cy="1133718"/>
          </a:xfrm>
          <a:prstGeom prst="rect">
            <a:avLst/>
          </a:prstGeom>
        </p:spPr>
        <p:txBody>
          <a:bodyPr/>
          <a:lstStyle>
            <a:lvl1pPr marL="0" indent="0">
              <a:buClr>
                <a:schemeClr val="tx2"/>
              </a:buClr>
              <a:buFont typeface="Wingdings" pitchFamily="2" charset="2"/>
              <a:buNone/>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Lorem ipsum dolor sit amet, </a:t>
            </a:r>
            <a:r>
              <a:rPr lang="en-US" dirty="0" err="1"/>
              <a:t>consectetur</a:t>
            </a:r>
            <a:r>
              <a:rPr lang="en-US" dirty="0"/>
              <a:t> adipiscing elit. </a:t>
            </a:r>
            <a:r>
              <a:rPr lang="en-US" dirty="0" err="1"/>
              <a:t>Pellentesque</a:t>
            </a:r>
            <a:r>
              <a:rPr lang="en-US" dirty="0"/>
              <a:t> </a:t>
            </a:r>
            <a:r>
              <a:rPr lang="en-US" dirty="0" err="1"/>
              <a:t>luctus</a:t>
            </a:r>
            <a:r>
              <a:rPr lang="en-US" dirty="0"/>
              <a:t>, </a:t>
            </a:r>
            <a:r>
              <a:rPr lang="en-US" dirty="0" err="1"/>
              <a:t>sapien</a:t>
            </a:r>
            <a:r>
              <a:rPr lang="en-US" dirty="0"/>
              <a:t> et </a:t>
            </a:r>
            <a:r>
              <a:rPr lang="en-US" dirty="0" err="1"/>
              <a:t>suscipit</a:t>
            </a:r>
            <a:r>
              <a:rPr lang="en-US" dirty="0"/>
              <a:t> </a:t>
            </a:r>
            <a:r>
              <a:rPr lang="en-US" dirty="0" err="1"/>
              <a:t>ultricies</a:t>
            </a:r>
            <a:r>
              <a:rPr lang="en-US" dirty="0"/>
              <a:t>, ligula nibh gravida libero, </a:t>
            </a:r>
            <a:r>
              <a:rPr lang="en-US" dirty="0" err="1"/>
              <a:t>eu</a:t>
            </a:r>
            <a:r>
              <a:rPr lang="en-US" dirty="0"/>
              <a:t> </a:t>
            </a:r>
            <a:r>
              <a:rPr lang="en-US" dirty="0" err="1"/>
              <a:t>efficitur</a:t>
            </a:r>
            <a:r>
              <a:rPr lang="en-US" dirty="0"/>
              <a:t> </a:t>
            </a:r>
            <a:r>
              <a:rPr lang="en-US" dirty="0" err="1"/>
              <a:t>urna</a:t>
            </a:r>
            <a:r>
              <a:rPr lang="en-US" dirty="0"/>
              <a:t> </a:t>
            </a:r>
            <a:r>
              <a:rPr lang="en-US" dirty="0" err="1"/>
              <a:t>massa</a:t>
            </a:r>
            <a:r>
              <a:rPr lang="en-US" dirty="0"/>
              <a:t> a </a:t>
            </a:r>
            <a:r>
              <a:rPr lang="en-US" dirty="0" err="1"/>
              <a:t>augue</a:t>
            </a:r>
            <a:r>
              <a:rPr lang="en-US" dirty="0"/>
              <a:t>. </a:t>
            </a:r>
          </a:p>
          <a:p>
            <a:pPr lvl="0"/>
            <a:endParaRPr lang="en-US" dirty="0"/>
          </a:p>
        </p:txBody>
      </p:sp>
      <p:pic>
        <p:nvPicPr>
          <p:cNvPr id="14" name="Picture 13">
            <a:extLst>
              <a:ext uri="{FF2B5EF4-FFF2-40B4-BE49-F238E27FC236}">
                <a16:creationId xmlns:a16="http://schemas.microsoft.com/office/drawing/2014/main" id="{9839C068-C939-407F-28A2-92DCA3497BCC}"/>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 name="Text Placeholder 12">
            <a:extLst>
              <a:ext uri="{FF2B5EF4-FFF2-40B4-BE49-F238E27FC236}">
                <a16:creationId xmlns:a16="http://schemas.microsoft.com/office/drawing/2014/main" id="{B27B1165-ADF2-31AF-5F85-2A8C28428D32}"/>
              </a:ext>
            </a:extLst>
          </p:cNvPr>
          <p:cNvSpPr>
            <a:spLocks noGrp="1"/>
          </p:cNvSpPr>
          <p:nvPr>
            <p:ph type="body" sz="quarter" idx="20" hasCustomPrompt="1"/>
          </p:nvPr>
        </p:nvSpPr>
        <p:spPr>
          <a:xfrm>
            <a:off x="733662" y="2767678"/>
            <a:ext cx="5402263" cy="2702653"/>
          </a:xfrm>
          <a:prstGeom prst="rect">
            <a:avLst/>
          </a:prstGeom>
        </p:spPr>
        <p:txBody>
          <a:bodyPr/>
          <a:lstStyle>
            <a:lvl1pPr marL="285750" indent="-285750">
              <a:buClr>
                <a:schemeClr val="tx2"/>
              </a:buClr>
              <a:buFont typeface="Wingdings" pitchFamily="2" charset="2"/>
              <a:buChar char="§"/>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Aenean porta </a:t>
            </a:r>
            <a:r>
              <a:rPr lang="en-US" dirty="0" err="1"/>
              <a:t>ultricies</a:t>
            </a:r>
            <a:r>
              <a:rPr lang="en-US" dirty="0"/>
              <a:t> </a:t>
            </a:r>
            <a:r>
              <a:rPr lang="en-US" dirty="0" err="1"/>
              <a:t>leo</a:t>
            </a:r>
            <a:r>
              <a:rPr lang="en-US" dirty="0"/>
              <a:t> sed </a:t>
            </a:r>
            <a:r>
              <a:rPr lang="en-US" dirty="0" err="1"/>
              <a:t>dapibus</a:t>
            </a:r>
            <a:r>
              <a:rPr lang="en-US" dirty="0"/>
              <a:t>. Morbi libero </a:t>
            </a:r>
            <a:r>
              <a:rPr lang="en-US" dirty="0" err="1"/>
              <a:t>arcu</a:t>
            </a:r>
            <a:r>
              <a:rPr lang="en-US" dirty="0"/>
              <a:t>, </a:t>
            </a:r>
            <a:r>
              <a:rPr lang="en-US" dirty="0" err="1"/>
              <a:t>ultricies</a:t>
            </a:r>
            <a:r>
              <a:rPr lang="en-US" dirty="0"/>
              <a:t> a </a:t>
            </a:r>
            <a:r>
              <a:rPr lang="en-US" dirty="0" err="1"/>
              <a:t>arcu</a:t>
            </a:r>
            <a:r>
              <a:rPr lang="en-US" dirty="0"/>
              <a:t> </a:t>
            </a:r>
            <a:r>
              <a:rPr lang="en-US" dirty="0" err="1"/>
              <a:t>eu</a:t>
            </a:r>
            <a:r>
              <a:rPr lang="en-US" dirty="0"/>
              <a:t>, </a:t>
            </a:r>
            <a:r>
              <a:rPr lang="en-US" dirty="0" err="1"/>
              <a:t>rhoncus</a:t>
            </a:r>
            <a:r>
              <a:rPr lang="en-US" dirty="0"/>
              <a:t> gravida </a:t>
            </a:r>
            <a:r>
              <a:rPr lang="en-US" dirty="0" err="1"/>
              <a:t>felis</a:t>
            </a:r>
            <a:r>
              <a:rPr lang="en-US" dirty="0"/>
              <a:t>. </a:t>
            </a:r>
          </a:p>
          <a:p>
            <a:pPr lvl="0"/>
            <a:r>
              <a:rPr lang="en-US" dirty="0" err="1"/>
              <a:t>Quisque</a:t>
            </a:r>
            <a:r>
              <a:rPr lang="en-US" dirty="0"/>
              <a:t> </a:t>
            </a:r>
            <a:r>
              <a:rPr lang="en-US" dirty="0" err="1"/>
              <a:t>eget</a:t>
            </a:r>
            <a:r>
              <a:rPr lang="en-US" dirty="0"/>
              <a:t> </a:t>
            </a:r>
            <a:r>
              <a:rPr lang="en-US" dirty="0" err="1"/>
              <a:t>lectus</a:t>
            </a:r>
            <a:r>
              <a:rPr lang="en-US" dirty="0"/>
              <a:t> diam. Morbi id magna </a:t>
            </a:r>
            <a:r>
              <a:rPr lang="en-US" dirty="0" err="1"/>
              <a:t>nec</a:t>
            </a:r>
            <a:r>
              <a:rPr lang="en-US" dirty="0"/>
              <a:t> diam </a:t>
            </a:r>
            <a:r>
              <a:rPr lang="en-US" dirty="0" err="1"/>
              <a:t>consequat</a:t>
            </a:r>
            <a:r>
              <a:rPr lang="en-US" dirty="0"/>
              <a:t> vestibulum </a:t>
            </a:r>
            <a:r>
              <a:rPr lang="en-US" dirty="0" err="1"/>
              <a:t>quis</a:t>
            </a:r>
            <a:r>
              <a:rPr lang="en-US" dirty="0"/>
              <a:t> </a:t>
            </a:r>
            <a:r>
              <a:rPr lang="en-US" dirty="0" err="1"/>
              <a:t>eu</a:t>
            </a:r>
            <a:r>
              <a:rPr lang="en-US" dirty="0"/>
              <a:t> sem. </a:t>
            </a:r>
          </a:p>
          <a:p>
            <a:pPr lvl="0"/>
            <a:r>
              <a:rPr lang="en-US" dirty="0"/>
              <a:t>Ut dictum </a:t>
            </a:r>
            <a:r>
              <a:rPr lang="en-US" dirty="0" err="1"/>
              <a:t>tellus</a:t>
            </a:r>
            <a:r>
              <a:rPr lang="en-US" dirty="0"/>
              <a:t> in diam porta, vitae </a:t>
            </a:r>
            <a:r>
              <a:rPr lang="en-US" dirty="0" err="1"/>
              <a:t>venenatis</a:t>
            </a:r>
            <a:r>
              <a:rPr lang="en-US" dirty="0"/>
              <a:t> </a:t>
            </a:r>
            <a:r>
              <a:rPr lang="en-US" dirty="0" err="1"/>
              <a:t>enim</a:t>
            </a:r>
            <a:r>
              <a:rPr lang="en-US" dirty="0"/>
              <a:t> volutpat. Donec </a:t>
            </a:r>
            <a:r>
              <a:rPr lang="en-US" dirty="0" err="1"/>
              <a:t>eleifend</a:t>
            </a:r>
            <a:r>
              <a:rPr lang="en-US" dirty="0"/>
              <a:t> </a:t>
            </a:r>
            <a:r>
              <a:rPr lang="en-US" dirty="0" err="1"/>
              <a:t>felis</a:t>
            </a:r>
            <a:r>
              <a:rPr lang="en-US" dirty="0"/>
              <a:t> </a:t>
            </a:r>
            <a:r>
              <a:rPr lang="en-US" dirty="0" err="1"/>
              <a:t>nisl</a:t>
            </a:r>
            <a:r>
              <a:rPr lang="en-US" dirty="0"/>
              <a:t>, </a:t>
            </a:r>
            <a:r>
              <a:rPr lang="en-US" dirty="0" err="1"/>
              <a:t>nec</a:t>
            </a:r>
            <a:r>
              <a:rPr lang="en-US" dirty="0"/>
              <a:t> </a:t>
            </a:r>
            <a:r>
              <a:rPr lang="en-US" dirty="0" err="1"/>
              <a:t>mattis</a:t>
            </a:r>
            <a:r>
              <a:rPr lang="en-US" dirty="0"/>
              <a:t> </a:t>
            </a:r>
            <a:r>
              <a:rPr lang="en-US" dirty="0" err="1"/>
              <a:t>sapien</a:t>
            </a:r>
            <a:r>
              <a:rPr lang="en-US" dirty="0"/>
              <a:t> </a:t>
            </a:r>
            <a:r>
              <a:rPr lang="en-US" dirty="0" err="1"/>
              <a:t>elementum</a:t>
            </a:r>
            <a:r>
              <a:rPr lang="en-US" dirty="0"/>
              <a:t> in. </a:t>
            </a:r>
          </a:p>
          <a:p>
            <a:pPr lvl="0"/>
            <a:r>
              <a:rPr lang="en-US" dirty="0"/>
              <a:t>Aliquam tempus </a:t>
            </a:r>
            <a:r>
              <a:rPr lang="en-US" dirty="0" err="1"/>
              <a:t>pretium</a:t>
            </a:r>
            <a:r>
              <a:rPr lang="en-US" dirty="0"/>
              <a:t> </a:t>
            </a:r>
            <a:r>
              <a:rPr lang="en-US" dirty="0" err="1"/>
              <a:t>dignissim</a:t>
            </a:r>
            <a:r>
              <a:rPr lang="en-US" dirty="0"/>
              <a:t>. Integer erat </a:t>
            </a:r>
            <a:r>
              <a:rPr lang="en-US" dirty="0" err="1"/>
              <a:t>tellus</a:t>
            </a:r>
            <a:r>
              <a:rPr lang="en-US" dirty="0"/>
              <a:t>, tincidunt non </a:t>
            </a:r>
            <a:r>
              <a:rPr lang="en-US" dirty="0" err="1"/>
              <a:t>rhoncus</a:t>
            </a:r>
            <a:r>
              <a:rPr lang="en-US" dirty="0"/>
              <a:t> at, </a:t>
            </a:r>
            <a:r>
              <a:rPr lang="en-US" dirty="0" err="1"/>
              <a:t>consectetur</a:t>
            </a:r>
            <a:r>
              <a:rPr lang="en-US" dirty="0"/>
              <a:t> ut </a:t>
            </a:r>
            <a:r>
              <a:rPr lang="en-US" dirty="0" err="1"/>
              <a:t>massa</a:t>
            </a:r>
            <a:r>
              <a:rPr lang="en-US" dirty="0"/>
              <a:t>.</a:t>
            </a:r>
          </a:p>
        </p:txBody>
      </p:sp>
      <p:sp>
        <p:nvSpPr>
          <p:cNvPr id="22" name="Text Placeholder 35">
            <a:extLst>
              <a:ext uri="{FF2B5EF4-FFF2-40B4-BE49-F238E27FC236}">
                <a16:creationId xmlns:a16="http://schemas.microsoft.com/office/drawing/2014/main" id="{56AB7F38-56CF-1C7B-E395-0B57A39F2AC6}"/>
              </a:ext>
            </a:extLst>
          </p:cNvPr>
          <p:cNvSpPr>
            <a:spLocks noGrp="1"/>
          </p:cNvSpPr>
          <p:nvPr>
            <p:ph type="body" sz="quarter" idx="29"/>
          </p:nvPr>
        </p:nvSpPr>
        <p:spPr>
          <a:xfrm>
            <a:off x="8806085" y="3797557"/>
            <a:ext cx="1947677" cy="1944676"/>
          </a:xfrm>
          <a:prstGeom prst="rect">
            <a:avLst/>
          </a:prstGeom>
          <a:solidFill>
            <a:schemeClr val="tx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3" name="Text Placeholder 35">
            <a:extLst>
              <a:ext uri="{FF2B5EF4-FFF2-40B4-BE49-F238E27FC236}">
                <a16:creationId xmlns:a16="http://schemas.microsoft.com/office/drawing/2014/main" id="{5C353DEE-01DA-BB07-8D34-97C1E9ABF99F}"/>
              </a:ext>
            </a:extLst>
          </p:cNvPr>
          <p:cNvSpPr>
            <a:spLocks noGrp="1"/>
          </p:cNvSpPr>
          <p:nvPr>
            <p:ph type="body" sz="quarter" idx="28"/>
          </p:nvPr>
        </p:nvSpPr>
        <p:spPr>
          <a:xfrm>
            <a:off x="8806085" y="1766202"/>
            <a:ext cx="1947677" cy="1944676"/>
          </a:xfrm>
          <a:prstGeom prst="rect">
            <a:avLst/>
          </a:prstGeom>
          <a:solidFill>
            <a:srgbClr val="00AA44"/>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5" name="Text Placeholder 35">
            <a:extLst>
              <a:ext uri="{FF2B5EF4-FFF2-40B4-BE49-F238E27FC236}">
                <a16:creationId xmlns:a16="http://schemas.microsoft.com/office/drawing/2014/main" id="{10C1094F-85D9-5FA3-118F-933DC529CD29}"/>
              </a:ext>
            </a:extLst>
          </p:cNvPr>
          <p:cNvSpPr>
            <a:spLocks noGrp="1"/>
          </p:cNvSpPr>
          <p:nvPr>
            <p:ph type="body" sz="quarter" idx="27"/>
          </p:nvPr>
        </p:nvSpPr>
        <p:spPr>
          <a:xfrm>
            <a:off x="6770869" y="1766202"/>
            <a:ext cx="1947677" cy="1944676"/>
          </a:xfrm>
          <a:prstGeom prst="rect">
            <a:avLst/>
          </a:prstGeom>
          <a:solidFill>
            <a:srgbClr val="87C700"/>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31" name="Text Placeholder 35">
            <a:extLst>
              <a:ext uri="{FF2B5EF4-FFF2-40B4-BE49-F238E27FC236}">
                <a16:creationId xmlns:a16="http://schemas.microsoft.com/office/drawing/2014/main" id="{20319C64-0BEA-549C-83CB-D970FA477F0E}"/>
              </a:ext>
            </a:extLst>
          </p:cNvPr>
          <p:cNvSpPr>
            <a:spLocks noGrp="1"/>
          </p:cNvSpPr>
          <p:nvPr>
            <p:ph type="body" sz="quarter" idx="30"/>
          </p:nvPr>
        </p:nvSpPr>
        <p:spPr>
          <a:xfrm>
            <a:off x="6770869" y="3797557"/>
            <a:ext cx="1947677" cy="1944676"/>
          </a:xfrm>
          <a:prstGeom prst="rect">
            <a:avLst/>
          </a:prstGeom>
          <a:solidFill>
            <a:srgbClr val="009E96"/>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3" name="Text Placeholder 5">
            <a:extLst>
              <a:ext uri="{FF2B5EF4-FFF2-40B4-BE49-F238E27FC236}">
                <a16:creationId xmlns:a16="http://schemas.microsoft.com/office/drawing/2014/main" id="{D0D3F37A-D44B-042A-3608-A399DB40A8DC}"/>
              </a:ext>
            </a:extLst>
          </p:cNvPr>
          <p:cNvSpPr>
            <a:spLocks noGrp="1"/>
          </p:cNvSpPr>
          <p:nvPr>
            <p:ph type="body" sz="quarter" idx="31"/>
          </p:nvPr>
        </p:nvSpPr>
        <p:spPr>
          <a:xfrm>
            <a:off x="839485" y="1387056"/>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6129A437-E9C6-8112-2C6C-91DD7115297D}"/>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6842431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8_Title top on color flood">
    <p:bg>
      <p:bgPr>
        <a:solidFill>
          <a:srgbClr val="00AA44"/>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751C00-7B1F-C970-CBC2-A06E96A2D744}"/>
              </a:ext>
            </a:extLst>
          </p:cNvPr>
          <p:cNvSpPr>
            <a:spLocks noGrp="1"/>
          </p:cNvSpPr>
          <p:nvPr>
            <p:ph type="subTitle" idx="1" hasCustomPrompt="1"/>
          </p:nvPr>
        </p:nvSpPr>
        <p:spPr>
          <a:xfrm>
            <a:off x="0" y="3572117"/>
            <a:ext cx="12192000" cy="368828"/>
          </a:xfrm>
          <a:prstGeom prst="rect">
            <a:avLst/>
          </a:prstGeom>
        </p:spPr>
        <p:txBody>
          <a:bodyPr anchor="ctr"/>
          <a:lstStyle>
            <a:lvl1pPr marL="0" indent="0" algn="ctr">
              <a:buNone/>
              <a:defRPr sz="1400" b="1" cap="all" spc="300" baseline="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a:t>
            </a:r>
            <a:r>
              <a:rPr lang="en-US" dirty="0" err="1"/>
              <a:t>stylE</a:t>
            </a:r>
            <a:r>
              <a:rPr lang="en-US" dirty="0"/>
              <a:t> </a:t>
            </a:r>
          </a:p>
        </p:txBody>
      </p:sp>
      <p:sp>
        <p:nvSpPr>
          <p:cNvPr id="4" name="Title 1">
            <a:extLst>
              <a:ext uri="{FF2B5EF4-FFF2-40B4-BE49-F238E27FC236}">
                <a16:creationId xmlns:a16="http://schemas.microsoft.com/office/drawing/2014/main" id="{A4F65748-BFC3-BA3D-5A88-ADD78B40452C}"/>
              </a:ext>
            </a:extLst>
          </p:cNvPr>
          <p:cNvSpPr>
            <a:spLocks noGrp="1"/>
          </p:cNvSpPr>
          <p:nvPr>
            <p:ph type="title"/>
          </p:nvPr>
        </p:nvSpPr>
        <p:spPr>
          <a:xfrm>
            <a:off x="0" y="2624065"/>
            <a:ext cx="12192000" cy="661820"/>
          </a:xfrm>
          <a:prstGeom prst="rect">
            <a:avLst/>
          </a:prstGeom>
        </p:spPr>
        <p:txBody>
          <a:bodyPr lIns="0" tIns="0" rIns="0" bIns="0" anchor="ctr"/>
          <a:lstStyle>
            <a:lvl1pPr algn="ctr">
              <a:defRPr/>
            </a:lvl1pPr>
          </a:lstStyle>
          <a:p>
            <a:r>
              <a:rPr lang="en-US" dirty="0"/>
              <a:t>Click to edit Master title style</a:t>
            </a:r>
          </a:p>
        </p:txBody>
      </p:sp>
      <p:sp>
        <p:nvSpPr>
          <p:cNvPr id="20" name="Content Placeholder 2">
            <a:extLst>
              <a:ext uri="{FF2B5EF4-FFF2-40B4-BE49-F238E27FC236}">
                <a16:creationId xmlns:a16="http://schemas.microsoft.com/office/drawing/2014/main" id="{E3A2F3D8-671E-41DA-ED42-C107D46396BA}"/>
              </a:ext>
            </a:extLst>
          </p:cNvPr>
          <p:cNvSpPr>
            <a:spLocks noGrp="1"/>
          </p:cNvSpPr>
          <p:nvPr>
            <p:ph idx="14"/>
          </p:nvPr>
        </p:nvSpPr>
        <p:spPr>
          <a:xfrm>
            <a:off x="2" y="4751914"/>
            <a:ext cx="12191999" cy="319489"/>
          </a:xfrm>
          <a:prstGeom prst="rect">
            <a:avLst/>
          </a:prstGeom>
        </p:spPr>
        <p:txBody>
          <a:bodyPr lIns="0" tIns="0" rIns="0" bIns="0" anchor="ctr"/>
          <a:lstStyle>
            <a:lvl1pPr marL="0" indent="0" algn="ctr">
              <a:lnSpc>
                <a:spcPct val="100000"/>
              </a:lnSpc>
              <a:spcBef>
                <a:spcPts val="0"/>
              </a:spcBef>
              <a:buFontTx/>
              <a:buNone/>
              <a:defRPr sz="1400" b="0" i="0">
                <a:latin typeface="+mj-lt"/>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2" name="Graphic 1">
            <a:extLst>
              <a:ext uri="{FF2B5EF4-FFF2-40B4-BE49-F238E27FC236}">
                <a16:creationId xmlns:a16="http://schemas.microsoft.com/office/drawing/2014/main" id="{E8408A9F-14FC-16F2-A265-AD0D131EAA37}"/>
              </a:ext>
            </a:extLst>
          </p:cNvPr>
          <p:cNvPicPr>
            <a:picLocks noChangeAspect="1"/>
          </p:cNvPicPr>
          <p:nvPr userDrawn="1"/>
        </p:nvPicPr>
        <p:blipFill>
          <a:blip r:embed="rId2"/>
          <a:stretch>
            <a:fillRect/>
          </a:stretch>
        </p:blipFill>
        <p:spPr>
          <a:xfrm>
            <a:off x="4864225" y="5726468"/>
            <a:ext cx="2412747" cy="427101"/>
          </a:xfrm>
          <a:prstGeom prst="rect">
            <a:avLst/>
          </a:prstGeom>
        </p:spPr>
      </p:pic>
    </p:spTree>
    <p:extLst>
      <p:ext uri="{BB962C8B-B14F-4D97-AF65-F5344CB8AC3E}">
        <p14:creationId xmlns:p14="http://schemas.microsoft.com/office/powerpoint/2010/main" val="1294976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7_Title top on color flood">
    <p:bg>
      <p:bgPr>
        <a:solidFill>
          <a:srgbClr val="00AA44"/>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751C00-7B1F-C970-CBC2-A06E96A2D744}"/>
              </a:ext>
            </a:extLst>
          </p:cNvPr>
          <p:cNvSpPr>
            <a:spLocks noGrp="1"/>
          </p:cNvSpPr>
          <p:nvPr>
            <p:ph type="subTitle" idx="1" hasCustomPrompt="1"/>
          </p:nvPr>
        </p:nvSpPr>
        <p:spPr>
          <a:xfrm>
            <a:off x="0" y="3572117"/>
            <a:ext cx="12192000" cy="368828"/>
          </a:xfrm>
          <a:prstGeom prst="rect">
            <a:avLst/>
          </a:prstGeom>
        </p:spPr>
        <p:txBody>
          <a:bodyPr anchor="ctr"/>
          <a:lstStyle>
            <a:lvl1pPr marL="0" indent="0" algn="ctr">
              <a:buNone/>
              <a:defRPr sz="1400" b="1" cap="all" spc="300" baseline="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a:t>
            </a:r>
            <a:r>
              <a:rPr lang="en-US" dirty="0" err="1"/>
              <a:t>stylE</a:t>
            </a:r>
            <a:r>
              <a:rPr lang="en-US" dirty="0"/>
              <a:t> </a:t>
            </a:r>
          </a:p>
        </p:txBody>
      </p:sp>
      <p:sp>
        <p:nvSpPr>
          <p:cNvPr id="4" name="Title 1">
            <a:extLst>
              <a:ext uri="{FF2B5EF4-FFF2-40B4-BE49-F238E27FC236}">
                <a16:creationId xmlns:a16="http://schemas.microsoft.com/office/drawing/2014/main" id="{A4F65748-BFC3-BA3D-5A88-ADD78B40452C}"/>
              </a:ext>
            </a:extLst>
          </p:cNvPr>
          <p:cNvSpPr>
            <a:spLocks noGrp="1"/>
          </p:cNvSpPr>
          <p:nvPr>
            <p:ph type="title"/>
          </p:nvPr>
        </p:nvSpPr>
        <p:spPr>
          <a:xfrm>
            <a:off x="0" y="2624065"/>
            <a:ext cx="12192000" cy="661820"/>
          </a:xfrm>
          <a:prstGeom prst="rect">
            <a:avLst/>
          </a:prstGeom>
        </p:spPr>
        <p:txBody>
          <a:bodyPr lIns="0" tIns="0" rIns="0" bIns="0" anchor="t"/>
          <a:lstStyle>
            <a:lvl1pPr algn="ctr">
              <a:defRPr sz="2400"/>
            </a:lvl1pPr>
          </a:lstStyle>
          <a:p>
            <a:r>
              <a:rPr lang="en-US" dirty="0"/>
              <a:t>Click to edit Master title style</a:t>
            </a:r>
          </a:p>
        </p:txBody>
      </p:sp>
      <p:sp>
        <p:nvSpPr>
          <p:cNvPr id="20" name="Content Placeholder 2">
            <a:extLst>
              <a:ext uri="{FF2B5EF4-FFF2-40B4-BE49-F238E27FC236}">
                <a16:creationId xmlns:a16="http://schemas.microsoft.com/office/drawing/2014/main" id="{E3A2F3D8-671E-41DA-ED42-C107D46396BA}"/>
              </a:ext>
            </a:extLst>
          </p:cNvPr>
          <p:cNvSpPr>
            <a:spLocks noGrp="1"/>
          </p:cNvSpPr>
          <p:nvPr>
            <p:ph idx="14"/>
          </p:nvPr>
        </p:nvSpPr>
        <p:spPr>
          <a:xfrm>
            <a:off x="2" y="4751914"/>
            <a:ext cx="12191999" cy="319489"/>
          </a:xfrm>
          <a:prstGeom prst="rect">
            <a:avLst/>
          </a:prstGeom>
        </p:spPr>
        <p:txBody>
          <a:bodyPr lIns="0" tIns="0" rIns="0" bIns="0" anchor="ctr"/>
          <a:lstStyle>
            <a:lvl1pPr marL="0" indent="0" algn="ctr">
              <a:lnSpc>
                <a:spcPct val="100000"/>
              </a:lnSpc>
              <a:spcBef>
                <a:spcPts val="0"/>
              </a:spcBef>
              <a:buFontTx/>
              <a:buNone/>
              <a:defRPr sz="1400" b="0" i="0">
                <a:latin typeface="+mj-lt"/>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14">
            <a:extLst>
              <a:ext uri="{FF2B5EF4-FFF2-40B4-BE49-F238E27FC236}">
                <a16:creationId xmlns:a16="http://schemas.microsoft.com/office/drawing/2014/main" id="{A5118833-C5A7-C3B6-51BF-8E6F37727A38}"/>
              </a:ext>
            </a:extLst>
          </p:cNvPr>
          <p:cNvSpPr>
            <a:spLocks noGrp="1"/>
          </p:cNvSpPr>
          <p:nvPr>
            <p:ph sz="quarter" idx="15"/>
          </p:nvPr>
        </p:nvSpPr>
        <p:spPr>
          <a:xfrm>
            <a:off x="0" y="1778929"/>
            <a:ext cx="12192000" cy="561555"/>
          </a:xfrm>
          <a:prstGeom prst="rect">
            <a:avLst/>
          </a:prstGeom>
        </p:spPr>
        <p:txBody>
          <a:bodyPr lIns="0" tIns="0" rIns="0" bIns="0"/>
          <a:lstStyle>
            <a:lvl1pPr marL="0" indent="0" algn="ctr">
              <a:buFontTx/>
              <a:buNone/>
              <a:defRPr sz="4000" b="1">
                <a:latin typeface="+mj-lt"/>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text styles</a:t>
            </a:r>
          </a:p>
        </p:txBody>
      </p:sp>
      <p:pic>
        <p:nvPicPr>
          <p:cNvPr id="2" name="Graphic 1">
            <a:extLst>
              <a:ext uri="{FF2B5EF4-FFF2-40B4-BE49-F238E27FC236}">
                <a16:creationId xmlns:a16="http://schemas.microsoft.com/office/drawing/2014/main" id="{80A15B0A-513E-2808-B503-12DA6E333942}"/>
              </a:ext>
            </a:extLst>
          </p:cNvPr>
          <p:cNvPicPr>
            <a:picLocks noChangeAspect="1"/>
          </p:cNvPicPr>
          <p:nvPr userDrawn="1"/>
        </p:nvPicPr>
        <p:blipFill>
          <a:blip r:embed="rId2"/>
          <a:stretch>
            <a:fillRect/>
          </a:stretch>
        </p:blipFill>
        <p:spPr>
          <a:xfrm>
            <a:off x="4864225" y="5726468"/>
            <a:ext cx="2412747" cy="427101"/>
          </a:xfrm>
          <a:prstGeom prst="rect">
            <a:avLst/>
          </a:prstGeom>
        </p:spPr>
      </p:pic>
    </p:spTree>
    <p:extLst>
      <p:ext uri="{BB962C8B-B14F-4D97-AF65-F5344CB8AC3E}">
        <p14:creationId xmlns:p14="http://schemas.microsoft.com/office/powerpoint/2010/main" val="1094546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5_Title top on color flood">
    <p:bg>
      <p:bgPr>
        <a:solidFill>
          <a:srgbClr val="00AA44"/>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751C00-7B1F-C970-CBC2-A06E96A2D744}"/>
              </a:ext>
            </a:extLst>
          </p:cNvPr>
          <p:cNvSpPr>
            <a:spLocks noGrp="1"/>
          </p:cNvSpPr>
          <p:nvPr>
            <p:ph type="subTitle" idx="1" hasCustomPrompt="1"/>
          </p:nvPr>
        </p:nvSpPr>
        <p:spPr>
          <a:xfrm>
            <a:off x="0" y="3572117"/>
            <a:ext cx="12192000" cy="368828"/>
          </a:xfrm>
          <a:prstGeom prst="rect">
            <a:avLst/>
          </a:prstGeom>
        </p:spPr>
        <p:txBody>
          <a:bodyPr anchor="ctr"/>
          <a:lstStyle>
            <a:lvl1pPr marL="0" indent="0" algn="ctr">
              <a:buNone/>
              <a:defRPr sz="1400" b="1" cap="all" spc="300" baseline="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a:t>
            </a:r>
            <a:r>
              <a:rPr lang="en-US" dirty="0" err="1"/>
              <a:t>stylE</a:t>
            </a:r>
            <a:r>
              <a:rPr lang="en-US" dirty="0"/>
              <a:t> </a:t>
            </a:r>
          </a:p>
        </p:txBody>
      </p:sp>
      <p:sp>
        <p:nvSpPr>
          <p:cNvPr id="4" name="Title 1">
            <a:extLst>
              <a:ext uri="{FF2B5EF4-FFF2-40B4-BE49-F238E27FC236}">
                <a16:creationId xmlns:a16="http://schemas.microsoft.com/office/drawing/2014/main" id="{A4F65748-BFC3-BA3D-5A88-ADD78B40452C}"/>
              </a:ext>
            </a:extLst>
          </p:cNvPr>
          <p:cNvSpPr>
            <a:spLocks noGrp="1"/>
          </p:cNvSpPr>
          <p:nvPr>
            <p:ph type="title" hasCustomPrompt="1"/>
          </p:nvPr>
        </p:nvSpPr>
        <p:spPr>
          <a:xfrm>
            <a:off x="0" y="2082188"/>
            <a:ext cx="12192000" cy="1203696"/>
          </a:xfrm>
          <a:prstGeom prst="rect">
            <a:avLst/>
          </a:prstGeom>
        </p:spPr>
        <p:txBody>
          <a:bodyPr lIns="0" tIns="0" rIns="0" bIns="0"/>
          <a:lstStyle>
            <a:lvl1pPr algn="ctr">
              <a:defRPr/>
            </a:lvl1pPr>
          </a:lstStyle>
          <a:p>
            <a:r>
              <a:rPr lang="en-US" dirty="0"/>
              <a:t>Click to edit </a:t>
            </a:r>
            <a:br>
              <a:rPr lang="en-US" dirty="0"/>
            </a:br>
            <a:r>
              <a:rPr lang="en-US" dirty="0"/>
              <a:t>Master title style</a:t>
            </a:r>
          </a:p>
        </p:txBody>
      </p:sp>
      <p:sp>
        <p:nvSpPr>
          <p:cNvPr id="20" name="Content Placeholder 2">
            <a:extLst>
              <a:ext uri="{FF2B5EF4-FFF2-40B4-BE49-F238E27FC236}">
                <a16:creationId xmlns:a16="http://schemas.microsoft.com/office/drawing/2014/main" id="{E3A2F3D8-671E-41DA-ED42-C107D46396BA}"/>
              </a:ext>
            </a:extLst>
          </p:cNvPr>
          <p:cNvSpPr>
            <a:spLocks noGrp="1"/>
          </p:cNvSpPr>
          <p:nvPr>
            <p:ph idx="14"/>
          </p:nvPr>
        </p:nvSpPr>
        <p:spPr>
          <a:xfrm>
            <a:off x="2" y="4751914"/>
            <a:ext cx="12191999" cy="319489"/>
          </a:xfrm>
          <a:prstGeom prst="rect">
            <a:avLst/>
          </a:prstGeom>
        </p:spPr>
        <p:txBody>
          <a:bodyPr lIns="0" tIns="0" rIns="0" bIns="0" anchor="ctr"/>
          <a:lstStyle>
            <a:lvl1pPr marL="0" indent="0" algn="ctr">
              <a:lnSpc>
                <a:spcPct val="100000"/>
              </a:lnSpc>
              <a:spcBef>
                <a:spcPts val="0"/>
              </a:spcBef>
              <a:buFontTx/>
              <a:buNone/>
              <a:defRPr sz="1400" b="0" i="0">
                <a:latin typeface="+mj-lt"/>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2" name="Graphic 1">
            <a:extLst>
              <a:ext uri="{FF2B5EF4-FFF2-40B4-BE49-F238E27FC236}">
                <a16:creationId xmlns:a16="http://schemas.microsoft.com/office/drawing/2014/main" id="{2BDB7B01-2D1A-CC0A-8DF3-A4C661E77ACC}"/>
              </a:ext>
            </a:extLst>
          </p:cNvPr>
          <p:cNvPicPr>
            <a:picLocks noChangeAspect="1"/>
          </p:cNvPicPr>
          <p:nvPr userDrawn="1"/>
        </p:nvPicPr>
        <p:blipFill>
          <a:blip r:embed="rId2"/>
          <a:stretch>
            <a:fillRect/>
          </a:stretch>
        </p:blipFill>
        <p:spPr>
          <a:xfrm>
            <a:off x="4864225" y="5726468"/>
            <a:ext cx="2412747" cy="427101"/>
          </a:xfrm>
          <a:prstGeom prst="rect">
            <a:avLst/>
          </a:prstGeom>
        </p:spPr>
      </p:pic>
    </p:spTree>
    <p:extLst>
      <p:ext uri="{BB962C8B-B14F-4D97-AF65-F5344CB8AC3E}">
        <p14:creationId xmlns:p14="http://schemas.microsoft.com/office/powerpoint/2010/main" val="203511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8_Title top on color flood">
    <p:bg>
      <p:bgPr>
        <a:solidFill>
          <a:srgbClr val="00AA44"/>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751C00-7B1F-C970-CBC2-A06E96A2D744}"/>
              </a:ext>
            </a:extLst>
          </p:cNvPr>
          <p:cNvSpPr>
            <a:spLocks noGrp="1"/>
          </p:cNvSpPr>
          <p:nvPr>
            <p:ph type="subTitle" idx="1" hasCustomPrompt="1"/>
          </p:nvPr>
        </p:nvSpPr>
        <p:spPr>
          <a:xfrm>
            <a:off x="3179182" y="3572117"/>
            <a:ext cx="2861735" cy="855952"/>
          </a:xfrm>
          <a:prstGeom prst="rect">
            <a:avLst/>
          </a:prstGeom>
        </p:spPr>
        <p:txBody>
          <a:bodyPr numCol="1" anchor="ctr"/>
          <a:lstStyle>
            <a:lvl1pPr marL="0" marR="0" indent="0" algn="ctr" defTabSz="457189" rtl="0" eaLnBrk="1" fontAlgn="auto" latinLnBrk="0" hangingPunct="1">
              <a:lnSpc>
                <a:spcPct val="100000"/>
              </a:lnSpc>
              <a:spcBef>
                <a:spcPts val="0"/>
              </a:spcBef>
              <a:spcAft>
                <a:spcPts val="0"/>
              </a:spcAft>
              <a:buClrTx/>
              <a:buSzTx/>
              <a:buFont typeface="Arial" panose="020B0604020202020204" pitchFamily="34" charset="0"/>
              <a:buNone/>
              <a:tabLst/>
              <a:defRPr sz="1400" b="1" cap="all" spc="300" baseline="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marL="0" marR="0" lvl="0" indent="0" algn="ctr" defTabSz="45718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subtitle </a:t>
            </a:r>
            <a:r>
              <a:rPr lang="en-US" dirty="0" err="1"/>
              <a:t>stylE</a:t>
            </a:r>
            <a:endParaRPr lang="en-US" dirty="0"/>
          </a:p>
        </p:txBody>
      </p:sp>
      <p:sp>
        <p:nvSpPr>
          <p:cNvPr id="4" name="Title 1">
            <a:extLst>
              <a:ext uri="{FF2B5EF4-FFF2-40B4-BE49-F238E27FC236}">
                <a16:creationId xmlns:a16="http://schemas.microsoft.com/office/drawing/2014/main" id="{A4F65748-BFC3-BA3D-5A88-ADD78B40452C}"/>
              </a:ext>
            </a:extLst>
          </p:cNvPr>
          <p:cNvSpPr>
            <a:spLocks noGrp="1"/>
          </p:cNvSpPr>
          <p:nvPr>
            <p:ph type="title"/>
          </p:nvPr>
        </p:nvSpPr>
        <p:spPr>
          <a:xfrm>
            <a:off x="0" y="2624065"/>
            <a:ext cx="12192000" cy="661820"/>
          </a:xfrm>
          <a:prstGeom prst="rect">
            <a:avLst/>
          </a:prstGeom>
        </p:spPr>
        <p:txBody>
          <a:bodyPr lIns="0" tIns="0" rIns="0" bIns="0"/>
          <a:lstStyle>
            <a:lvl1pPr algn="ctr">
              <a:defRPr/>
            </a:lvl1pPr>
          </a:lstStyle>
          <a:p>
            <a:r>
              <a:rPr lang="en-US" dirty="0"/>
              <a:t>Click to edit Master title style</a:t>
            </a:r>
          </a:p>
        </p:txBody>
      </p:sp>
      <p:sp>
        <p:nvSpPr>
          <p:cNvPr id="13" name="Content Placeholder 2">
            <a:extLst>
              <a:ext uri="{FF2B5EF4-FFF2-40B4-BE49-F238E27FC236}">
                <a16:creationId xmlns:a16="http://schemas.microsoft.com/office/drawing/2014/main" id="{04CBE266-F106-EFBD-70C0-1F4F7FD6153A}"/>
              </a:ext>
            </a:extLst>
          </p:cNvPr>
          <p:cNvSpPr>
            <a:spLocks noGrp="1"/>
          </p:cNvSpPr>
          <p:nvPr>
            <p:ph sz="half" idx="10" hasCustomPrompt="1"/>
          </p:nvPr>
        </p:nvSpPr>
        <p:spPr>
          <a:xfrm>
            <a:off x="6151087" y="3572117"/>
            <a:ext cx="2861735" cy="855952"/>
          </a:xfrm>
          <a:prstGeom prst="rect">
            <a:avLst/>
          </a:prstGeom>
        </p:spPr>
        <p:txBody>
          <a:bodyPr lIns="0" tIns="0" rIns="0" bIns="0" anchor="ctr"/>
          <a:lstStyle>
            <a:lvl1pPr marL="0" marR="0" indent="0" algn="ctr" defTabSz="457189" rtl="0" eaLnBrk="1" fontAlgn="auto" latinLnBrk="0" hangingPunct="1">
              <a:lnSpc>
                <a:spcPct val="100000"/>
              </a:lnSpc>
              <a:spcBef>
                <a:spcPts val="0"/>
              </a:spcBef>
              <a:spcAft>
                <a:spcPts val="0"/>
              </a:spcAft>
              <a:buClrTx/>
              <a:buSzTx/>
              <a:buFont typeface="Arial" panose="020B0604020202020204" pitchFamily="34" charset="0"/>
              <a:buNone/>
              <a:tabLst/>
              <a:defRPr sz="1400" b="1" spc="300" baseline="0">
                <a:solidFill>
                  <a:schemeClr val="tx1"/>
                </a:solidFill>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marL="0" marR="0" lvl="0" indent="0" algn="ctr" defTabSz="45718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a:t>
            </a:r>
            <a:br>
              <a:rPr lang="en-US" dirty="0"/>
            </a:br>
            <a:r>
              <a:rPr lang="en-US" dirty="0"/>
              <a:t>MASTER SUBTITLE </a:t>
            </a:r>
            <a:br>
              <a:rPr lang="en-US" dirty="0"/>
            </a:br>
            <a:r>
              <a:rPr lang="en-US" dirty="0"/>
              <a:t>STYLE</a:t>
            </a:r>
          </a:p>
        </p:txBody>
      </p:sp>
      <p:sp>
        <p:nvSpPr>
          <p:cNvPr id="15" name="Content Placeholder 2">
            <a:extLst>
              <a:ext uri="{FF2B5EF4-FFF2-40B4-BE49-F238E27FC236}">
                <a16:creationId xmlns:a16="http://schemas.microsoft.com/office/drawing/2014/main" id="{C0587ADB-DB4A-0803-7D7D-F8BC49DF0791}"/>
              </a:ext>
            </a:extLst>
          </p:cNvPr>
          <p:cNvSpPr>
            <a:spLocks noGrp="1"/>
          </p:cNvSpPr>
          <p:nvPr>
            <p:ph idx="14"/>
          </p:nvPr>
        </p:nvSpPr>
        <p:spPr>
          <a:xfrm>
            <a:off x="2" y="4994285"/>
            <a:ext cx="12191999" cy="319489"/>
          </a:xfrm>
          <a:prstGeom prst="rect">
            <a:avLst/>
          </a:prstGeom>
        </p:spPr>
        <p:txBody>
          <a:bodyPr lIns="0" tIns="0" rIns="0" bIns="0" anchor="ctr"/>
          <a:lstStyle>
            <a:lvl1pPr marL="0" indent="0" algn="ctr">
              <a:lnSpc>
                <a:spcPct val="100000"/>
              </a:lnSpc>
              <a:spcBef>
                <a:spcPts val="0"/>
              </a:spcBef>
              <a:buFontTx/>
              <a:buNone/>
              <a:defRPr sz="1400" b="0" i="0">
                <a:latin typeface="+mj-lt"/>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2" name="Graphic 1">
            <a:extLst>
              <a:ext uri="{FF2B5EF4-FFF2-40B4-BE49-F238E27FC236}">
                <a16:creationId xmlns:a16="http://schemas.microsoft.com/office/drawing/2014/main" id="{9D767C3D-CD90-B3E3-8C14-5AE412126EDC}"/>
              </a:ext>
            </a:extLst>
          </p:cNvPr>
          <p:cNvPicPr>
            <a:picLocks noChangeAspect="1"/>
          </p:cNvPicPr>
          <p:nvPr userDrawn="1"/>
        </p:nvPicPr>
        <p:blipFill>
          <a:blip r:embed="rId2"/>
          <a:stretch>
            <a:fillRect/>
          </a:stretch>
        </p:blipFill>
        <p:spPr>
          <a:xfrm>
            <a:off x="4864225" y="5726468"/>
            <a:ext cx="2412747" cy="427101"/>
          </a:xfrm>
          <a:prstGeom prst="rect">
            <a:avLst/>
          </a:prstGeom>
        </p:spPr>
      </p:pic>
    </p:spTree>
    <p:extLst>
      <p:ext uri="{BB962C8B-B14F-4D97-AF65-F5344CB8AC3E}">
        <p14:creationId xmlns:p14="http://schemas.microsoft.com/office/powerpoint/2010/main" val="259807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6_Title top on color flood">
    <p:bg>
      <p:bgPr>
        <a:solidFill>
          <a:srgbClr val="00AA44"/>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751C00-7B1F-C970-CBC2-A06E96A2D744}"/>
              </a:ext>
            </a:extLst>
          </p:cNvPr>
          <p:cNvSpPr>
            <a:spLocks noGrp="1"/>
          </p:cNvSpPr>
          <p:nvPr>
            <p:ph type="subTitle" idx="1" hasCustomPrompt="1"/>
          </p:nvPr>
        </p:nvSpPr>
        <p:spPr>
          <a:xfrm>
            <a:off x="3179182" y="3572117"/>
            <a:ext cx="2861735" cy="855952"/>
          </a:xfrm>
          <a:prstGeom prst="rect">
            <a:avLst/>
          </a:prstGeom>
        </p:spPr>
        <p:txBody>
          <a:bodyPr numCol="1" anchor="ctr"/>
          <a:lstStyle>
            <a:lvl1pPr marL="0" marR="0" indent="0" algn="ctr" defTabSz="457189" rtl="0" eaLnBrk="1" fontAlgn="auto" latinLnBrk="0" hangingPunct="1">
              <a:lnSpc>
                <a:spcPct val="100000"/>
              </a:lnSpc>
              <a:spcBef>
                <a:spcPts val="0"/>
              </a:spcBef>
              <a:spcAft>
                <a:spcPts val="0"/>
              </a:spcAft>
              <a:buClrTx/>
              <a:buSzTx/>
              <a:buFont typeface="Arial" panose="020B0604020202020204" pitchFamily="34" charset="0"/>
              <a:buNone/>
              <a:tabLst/>
              <a:defRPr sz="1400" b="1" cap="all" spc="300" baseline="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marL="0" marR="0" lvl="0" indent="0" algn="ctr" defTabSz="45718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subtitle </a:t>
            </a:r>
            <a:r>
              <a:rPr lang="en-US" dirty="0" err="1"/>
              <a:t>stylE</a:t>
            </a:r>
            <a:endParaRPr lang="en-US" dirty="0"/>
          </a:p>
        </p:txBody>
      </p:sp>
      <p:sp>
        <p:nvSpPr>
          <p:cNvPr id="13" name="Content Placeholder 2">
            <a:extLst>
              <a:ext uri="{FF2B5EF4-FFF2-40B4-BE49-F238E27FC236}">
                <a16:creationId xmlns:a16="http://schemas.microsoft.com/office/drawing/2014/main" id="{04CBE266-F106-EFBD-70C0-1F4F7FD6153A}"/>
              </a:ext>
            </a:extLst>
          </p:cNvPr>
          <p:cNvSpPr>
            <a:spLocks noGrp="1"/>
          </p:cNvSpPr>
          <p:nvPr>
            <p:ph sz="half" idx="10" hasCustomPrompt="1"/>
          </p:nvPr>
        </p:nvSpPr>
        <p:spPr>
          <a:xfrm>
            <a:off x="6151087" y="3572117"/>
            <a:ext cx="2861735" cy="855952"/>
          </a:xfrm>
          <a:prstGeom prst="rect">
            <a:avLst/>
          </a:prstGeom>
        </p:spPr>
        <p:txBody>
          <a:bodyPr lIns="0" tIns="0" rIns="0" bIns="0" anchor="ctr"/>
          <a:lstStyle>
            <a:lvl1pPr marL="0" marR="0" indent="0" algn="ctr" defTabSz="457189" rtl="0" eaLnBrk="1" fontAlgn="auto" latinLnBrk="0" hangingPunct="1">
              <a:lnSpc>
                <a:spcPct val="100000"/>
              </a:lnSpc>
              <a:spcBef>
                <a:spcPts val="0"/>
              </a:spcBef>
              <a:spcAft>
                <a:spcPts val="0"/>
              </a:spcAft>
              <a:buClrTx/>
              <a:buSzTx/>
              <a:buFont typeface="Arial" panose="020B0604020202020204" pitchFamily="34" charset="0"/>
              <a:buNone/>
              <a:tabLst/>
              <a:defRPr sz="1400" b="1" spc="300" baseline="0">
                <a:solidFill>
                  <a:schemeClr val="tx1"/>
                </a:solidFill>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marL="0" marR="0" lvl="0" indent="0" algn="ctr" defTabSz="45718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a:t>
            </a:r>
            <a:br>
              <a:rPr lang="en-US" dirty="0"/>
            </a:br>
            <a:r>
              <a:rPr lang="en-US" dirty="0"/>
              <a:t>MASTER SUBTITLE </a:t>
            </a:r>
            <a:br>
              <a:rPr lang="en-US" dirty="0"/>
            </a:br>
            <a:r>
              <a:rPr lang="en-US" dirty="0"/>
              <a:t>STYLE</a:t>
            </a:r>
          </a:p>
        </p:txBody>
      </p:sp>
      <p:sp>
        <p:nvSpPr>
          <p:cNvPr id="15" name="Content Placeholder 2">
            <a:extLst>
              <a:ext uri="{FF2B5EF4-FFF2-40B4-BE49-F238E27FC236}">
                <a16:creationId xmlns:a16="http://schemas.microsoft.com/office/drawing/2014/main" id="{C0587ADB-DB4A-0803-7D7D-F8BC49DF0791}"/>
              </a:ext>
            </a:extLst>
          </p:cNvPr>
          <p:cNvSpPr>
            <a:spLocks noGrp="1"/>
          </p:cNvSpPr>
          <p:nvPr>
            <p:ph idx="14"/>
          </p:nvPr>
        </p:nvSpPr>
        <p:spPr>
          <a:xfrm>
            <a:off x="2" y="4994285"/>
            <a:ext cx="12191999" cy="319489"/>
          </a:xfrm>
          <a:prstGeom prst="rect">
            <a:avLst/>
          </a:prstGeom>
        </p:spPr>
        <p:txBody>
          <a:bodyPr lIns="0" tIns="0" rIns="0" bIns="0" anchor="ctr"/>
          <a:lstStyle>
            <a:lvl1pPr marL="0" indent="0" algn="ctr">
              <a:lnSpc>
                <a:spcPct val="100000"/>
              </a:lnSpc>
              <a:spcBef>
                <a:spcPts val="0"/>
              </a:spcBef>
              <a:buFontTx/>
              <a:buNone/>
              <a:defRPr sz="1400" b="0" i="0">
                <a:latin typeface="+mj-lt"/>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5" name="Title 1">
            <a:extLst>
              <a:ext uri="{FF2B5EF4-FFF2-40B4-BE49-F238E27FC236}">
                <a16:creationId xmlns:a16="http://schemas.microsoft.com/office/drawing/2014/main" id="{414F1C62-8D1C-E99E-65E6-FCB83796FA4E}"/>
              </a:ext>
            </a:extLst>
          </p:cNvPr>
          <p:cNvSpPr>
            <a:spLocks noGrp="1"/>
          </p:cNvSpPr>
          <p:nvPr>
            <p:ph type="title" hasCustomPrompt="1"/>
          </p:nvPr>
        </p:nvSpPr>
        <p:spPr>
          <a:xfrm>
            <a:off x="0" y="2082188"/>
            <a:ext cx="12192000" cy="1203696"/>
          </a:xfrm>
          <a:prstGeom prst="rect">
            <a:avLst/>
          </a:prstGeom>
        </p:spPr>
        <p:txBody>
          <a:bodyPr lIns="0" tIns="0" rIns="0" bIns="0"/>
          <a:lstStyle>
            <a:lvl1pPr algn="ctr">
              <a:defRPr/>
            </a:lvl1pPr>
          </a:lstStyle>
          <a:p>
            <a:r>
              <a:rPr lang="en-US" dirty="0"/>
              <a:t>Click to edit </a:t>
            </a:r>
            <a:br>
              <a:rPr lang="en-US" dirty="0"/>
            </a:br>
            <a:r>
              <a:rPr lang="en-US" dirty="0"/>
              <a:t>Master title style</a:t>
            </a:r>
          </a:p>
        </p:txBody>
      </p:sp>
      <p:pic>
        <p:nvPicPr>
          <p:cNvPr id="2" name="Graphic 1">
            <a:extLst>
              <a:ext uri="{FF2B5EF4-FFF2-40B4-BE49-F238E27FC236}">
                <a16:creationId xmlns:a16="http://schemas.microsoft.com/office/drawing/2014/main" id="{6674ABA6-521B-7F2D-201D-934413F998CD}"/>
              </a:ext>
            </a:extLst>
          </p:cNvPr>
          <p:cNvPicPr>
            <a:picLocks noChangeAspect="1"/>
          </p:cNvPicPr>
          <p:nvPr userDrawn="1"/>
        </p:nvPicPr>
        <p:blipFill>
          <a:blip r:embed="rId2"/>
          <a:stretch>
            <a:fillRect/>
          </a:stretch>
        </p:blipFill>
        <p:spPr>
          <a:xfrm>
            <a:off x="4864225" y="5726468"/>
            <a:ext cx="2412747" cy="427101"/>
          </a:xfrm>
          <a:prstGeom prst="rect">
            <a:avLst/>
          </a:prstGeom>
        </p:spPr>
      </p:pic>
    </p:spTree>
    <p:extLst>
      <p:ext uri="{BB962C8B-B14F-4D97-AF65-F5344CB8AC3E}">
        <p14:creationId xmlns:p14="http://schemas.microsoft.com/office/powerpoint/2010/main" val="2968233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38_Title top on color flood">
    <p:bg>
      <p:bgPr>
        <a:solidFill>
          <a:srgbClr val="00A6C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6E7EA6-5777-DEA3-6B19-B11AA5CC5DB5}"/>
              </a:ext>
            </a:extLst>
          </p:cNvPr>
          <p:cNvPicPr>
            <a:picLocks noChangeAspect="1"/>
          </p:cNvPicPr>
          <p:nvPr userDrawn="1"/>
        </p:nvPicPr>
        <p:blipFill rotWithShape="1">
          <a:blip r:embed="rId2">
            <a:alphaModFix amt="10000"/>
          </a:blip>
          <a:srcRect l="15925" t="1131" r="36762"/>
          <a:stretch/>
        </p:blipFill>
        <p:spPr>
          <a:xfrm>
            <a:off x="-1" y="371475"/>
            <a:ext cx="12192001" cy="6572251"/>
          </a:xfrm>
          <a:prstGeom prst="rect">
            <a:avLst/>
          </a:prstGeom>
        </p:spPr>
      </p:pic>
      <p:pic>
        <p:nvPicPr>
          <p:cNvPr id="17" name="Graphic 16">
            <a:extLst>
              <a:ext uri="{FF2B5EF4-FFF2-40B4-BE49-F238E27FC236}">
                <a16:creationId xmlns:a16="http://schemas.microsoft.com/office/drawing/2014/main" id="{964C9F7A-5BF3-2456-901F-D60F02A4E0DF}"/>
              </a:ext>
            </a:extLst>
          </p:cNvPr>
          <p:cNvPicPr>
            <a:picLocks noChangeAspect="1"/>
          </p:cNvPicPr>
          <p:nvPr userDrawn="1"/>
        </p:nvPicPr>
        <p:blipFill>
          <a:blip r:embed="rId3"/>
          <a:stretch>
            <a:fillRect/>
          </a:stretch>
        </p:blipFill>
        <p:spPr>
          <a:xfrm>
            <a:off x="4864225" y="5726468"/>
            <a:ext cx="2412747" cy="427101"/>
          </a:xfrm>
          <a:prstGeom prst="rect">
            <a:avLst/>
          </a:prstGeom>
        </p:spPr>
      </p:pic>
      <p:sp>
        <p:nvSpPr>
          <p:cNvPr id="4" name="Title 1">
            <a:extLst>
              <a:ext uri="{FF2B5EF4-FFF2-40B4-BE49-F238E27FC236}">
                <a16:creationId xmlns:a16="http://schemas.microsoft.com/office/drawing/2014/main" id="{A4F65748-BFC3-BA3D-5A88-ADD78B40452C}"/>
              </a:ext>
            </a:extLst>
          </p:cNvPr>
          <p:cNvSpPr>
            <a:spLocks noGrp="1"/>
          </p:cNvSpPr>
          <p:nvPr>
            <p:ph type="title"/>
          </p:nvPr>
        </p:nvSpPr>
        <p:spPr>
          <a:xfrm>
            <a:off x="0" y="2790919"/>
            <a:ext cx="12192000" cy="661820"/>
          </a:xfrm>
          <a:prstGeom prst="rect">
            <a:avLst/>
          </a:prstGeom>
        </p:spPr>
        <p:txBody>
          <a:bodyPr lIns="0" tIns="0" rIns="0" bIns="0" anchor="ctr"/>
          <a:lstStyle>
            <a:lvl1pPr algn="ctr">
              <a:defRPr/>
            </a:lvl1pPr>
          </a:lstStyle>
          <a:p>
            <a:r>
              <a:rPr lang="en-US" dirty="0"/>
              <a:t>Click to edit Master title style</a:t>
            </a:r>
          </a:p>
        </p:txBody>
      </p:sp>
      <p:sp>
        <p:nvSpPr>
          <p:cNvPr id="20" name="Content Placeholder 2">
            <a:extLst>
              <a:ext uri="{FF2B5EF4-FFF2-40B4-BE49-F238E27FC236}">
                <a16:creationId xmlns:a16="http://schemas.microsoft.com/office/drawing/2014/main" id="{E3A2F3D8-671E-41DA-ED42-C107D46396BA}"/>
              </a:ext>
            </a:extLst>
          </p:cNvPr>
          <p:cNvSpPr>
            <a:spLocks noGrp="1"/>
          </p:cNvSpPr>
          <p:nvPr>
            <p:ph idx="14"/>
          </p:nvPr>
        </p:nvSpPr>
        <p:spPr>
          <a:xfrm>
            <a:off x="2" y="4692641"/>
            <a:ext cx="12191999" cy="319489"/>
          </a:xfrm>
          <a:prstGeom prst="rect">
            <a:avLst/>
          </a:prstGeom>
        </p:spPr>
        <p:txBody>
          <a:bodyPr lIns="0" tIns="0" rIns="0" bIns="0" anchor="ctr"/>
          <a:lstStyle>
            <a:lvl1pPr marL="0" indent="0" algn="ctr">
              <a:lnSpc>
                <a:spcPct val="100000"/>
              </a:lnSpc>
              <a:spcBef>
                <a:spcPts val="0"/>
              </a:spcBef>
              <a:buFontTx/>
              <a:buNone/>
              <a:defRPr sz="1400" b="0" i="0">
                <a:latin typeface="+mj-lt"/>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2768785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39_Title top on color floo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A5D9C8-989B-0C82-AE5E-B933C1721E7A}"/>
              </a:ext>
            </a:extLst>
          </p:cNvPr>
          <p:cNvPicPr>
            <a:picLocks noChangeAspect="1"/>
          </p:cNvPicPr>
          <p:nvPr userDrawn="1"/>
        </p:nvPicPr>
        <p:blipFill rotWithShape="1">
          <a:blip r:embed="rId2">
            <a:alphaModFix amt="5000"/>
          </a:blip>
          <a:srcRect l="15729" r="36610"/>
          <a:stretch/>
        </p:blipFill>
        <p:spPr>
          <a:xfrm>
            <a:off x="-3" y="304972"/>
            <a:ext cx="12192003" cy="6598749"/>
          </a:xfrm>
          <a:prstGeom prst="rect">
            <a:avLst/>
          </a:prstGeom>
        </p:spPr>
      </p:pic>
      <p:pic>
        <p:nvPicPr>
          <p:cNvPr id="17" name="Graphic 16">
            <a:extLst>
              <a:ext uri="{FF2B5EF4-FFF2-40B4-BE49-F238E27FC236}">
                <a16:creationId xmlns:a16="http://schemas.microsoft.com/office/drawing/2014/main" id="{964C9F7A-5BF3-2456-901F-D60F02A4E0DF}"/>
              </a:ext>
            </a:extLst>
          </p:cNvPr>
          <p:cNvPicPr>
            <a:picLocks noChangeAspect="1"/>
          </p:cNvPicPr>
          <p:nvPr userDrawn="1"/>
        </p:nvPicPr>
        <p:blipFill>
          <a:blip r:embed="rId3"/>
          <a:stretch>
            <a:fillRect/>
          </a:stretch>
        </p:blipFill>
        <p:spPr>
          <a:xfrm>
            <a:off x="4864225" y="5726468"/>
            <a:ext cx="2412747" cy="427101"/>
          </a:xfrm>
          <a:prstGeom prst="rect">
            <a:avLst/>
          </a:prstGeom>
        </p:spPr>
      </p:pic>
      <p:sp>
        <p:nvSpPr>
          <p:cNvPr id="4" name="Title 1">
            <a:extLst>
              <a:ext uri="{FF2B5EF4-FFF2-40B4-BE49-F238E27FC236}">
                <a16:creationId xmlns:a16="http://schemas.microsoft.com/office/drawing/2014/main" id="{A4F65748-BFC3-BA3D-5A88-ADD78B40452C}"/>
              </a:ext>
            </a:extLst>
          </p:cNvPr>
          <p:cNvSpPr>
            <a:spLocks noGrp="1"/>
          </p:cNvSpPr>
          <p:nvPr>
            <p:ph type="title"/>
          </p:nvPr>
        </p:nvSpPr>
        <p:spPr>
          <a:xfrm>
            <a:off x="0" y="2790919"/>
            <a:ext cx="12192000" cy="661820"/>
          </a:xfrm>
          <a:prstGeom prst="rect">
            <a:avLst/>
          </a:prstGeom>
        </p:spPr>
        <p:txBody>
          <a:bodyPr lIns="0" tIns="0" rIns="0" bIns="0" anchor="ctr"/>
          <a:lstStyle>
            <a:lvl1pPr algn="ctr">
              <a:defRPr/>
            </a:lvl1pPr>
          </a:lstStyle>
          <a:p>
            <a:r>
              <a:rPr lang="en-US" dirty="0"/>
              <a:t>Click to edit Master title style</a:t>
            </a:r>
          </a:p>
        </p:txBody>
      </p:sp>
      <p:sp>
        <p:nvSpPr>
          <p:cNvPr id="20" name="Content Placeholder 2">
            <a:extLst>
              <a:ext uri="{FF2B5EF4-FFF2-40B4-BE49-F238E27FC236}">
                <a16:creationId xmlns:a16="http://schemas.microsoft.com/office/drawing/2014/main" id="{E3A2F3D8-671E-41DA-ED42-C107D46396BA}"/>
              </a:ext>
            </a:extLst>
          </p:cNvPr>
          <p:cNvSpPr>
            <a:spLocks noGrp="1"/>
          </p:cNvSpPr>
          <p:nvPr>
            <p:ph idx="14"/>
          </p:nvPr>
        </p:nvSpPr>
        <p:spPr>
          <a:xfrm>
            <a:off x="2" y="4692641"/>
            <a:ext cx="12191999" cy="319489"/>
          </a:xfrm>
          <a:prstGeom prst="rect">
            <a:avLst/>
          </a:prstGeom>
        </p:spPr>
        <p:txBody>
          <a:bodyPr lIns="0" tIns="0" rIns="0" bIns="0" anchor="ctr"/>
          <a:lstStyle>
            <a:lvl1pPr marL="0" indent="0" algn="ctr">
              <a:lnSpc>
                <a:spcPct val="100000"/>
              </a:lnSpc>
              <a:spcBef>
                <a:spcPts val="0"/>
              </a:spcBef>
              <a:buFontTx/>
              <a:buNone/>
              <a:defRPr sz="1400" b="0" i="0">
                <a:latin typeface="+mj-lt"/>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1183732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9_Title top on color flood">
    <p:bg>
      <p:bgPr>
        <a:gradFill>
          <a:gsLst>
            <a:gs pos="0">
              <a:srgbClr val="02C7E5"/>
            </a:gs>
            <a:gs pos="29000">
              <a:srgbClr val="00A6C4"/>
            </a:gs>
            <a:gs pos="62000">
              <a:srgbClr val="0079D1"/>
            </a:gs>
            <a:gs pos="100000">
              <a:srgbClr val="004D91"/>
            </a:gs>
          </a:gsLst>
          <a:lin ang="54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4637735-362B-45C6-B736-6497910715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6819" y="6337717"/>
            <a:ext cx="1290656" cy="234119"/>
          </a:xfrm>
          <a:prstGeom prst="rect">
            <a:avLst/>
          </a:prstGeom>
        </p:spPr>
      </p:pic>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2023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spTree>
    <p:extLst>
      <p:ext uri="{BB962C8B-B14F-4D97-AF65-F5344CB8AC3E}">
        <p14:creationId xmlns:p14="http://schemas.microsoft.com/office/powerpoint/2010/main" val="3244259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4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94291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26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nchor="ctr"/>
          <a:lstStyle>
            <a:lvl1pPr algn="ctr">
              <a:defRPr sz="3600"/>
            </a:lvl1pPr>
          </a:lstStyle>
          <a:p>
            <a:r>
              <a:rPr lang="en-US" dirty="0"/>
              <a:t>Click to edit Master title style</a:t>
            </a:r>
          </a:p>
        </p:txBody>
      </p:sp>
      <p:sp>
        <p:nvSpPr>
          <p:cNvPr id="6" name="Slide Number Placeholder 5"/>
          <p:cNvSpPr>
            <a:spLocks noGrp="1"/>
          </p:cNvSpPr>
          <p:nvPr>
            <p:ph type="sldNum" sz="quarter" idx="12"/>
          </p:nvPr>
        </p:nvSpPr>
        <p:spPr>
          <a:xfrm>
            <a:off x="10678332" y="6106443"/>
            <a:ext cx="1062155" cy="490599"/>
          </a:xfrm>
          <a:prstGeom prst="rect">
            <a:avLst/>
          </a:prstGeom>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Content Placeholder 5">
            <a:extLst>
              <a:ext uri="{FF2B5EF4-FFF2-40B4-BE49-F238E27FC236}">
                <a16:creationId xmlns:a16="http://schemas.microsoft.com/office/drawing/2014/main" id="{9B6B6498-D501-32EE-DB69-A32AED9FF363}"/>
              </a:ext>
            </a:extLst>
          </p:cNvPr>
          <p:cNvSpPr txBox="1">
            <a:spLocks/>
          </p:cNvSpPr>
          <p:nvPr userDrawn="1"/>
        </p:nvSpPr>
        <p:spPr>
          <a:xfrm>
            <a:off x="2652774" y="1876771"/>
            <a:ext cx="3304079" cy="3304079"/>
          </a:xfrm>
          <a:prstGeom prst="rect">
            <a:avLst/>
          </a:prstGeom>
          <a:solidFill>
            <a:srgbClr val="004D91"/>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1" name="Content Placeholder 2">
            <a:extLst>
              <a:ext uri="{FF2B5EF4-FFF2-40B4-BE49-F238E27FC236}">
                <a16:creationId xmlns:a16="http://schemas.microsoft.com/office/drawing/2014/main" id="{EC9FF89B-DC2C-8C6E-52C7-A547D73AAF03}"/>
              </a:ext>
            </a:extLst>
          </p:cNvPr>
          <p:cNvSpPr>
            <a:spLocks noGrp="1"/>
          </p:cNvSpPr>
          <p:nvPr>
            <p:ph sz="half" idx="18"/>
          </p:nvPr>
        </p:nvSpPr>
        <p:spPr>
          <a:xfrm>
            <a:off x="2652774" y="2955815"/>
            <a:ext cx="3304079" cy="1145991"/>
          </a:xfrm>
          <a:prstGeom prst="rect">
            <a:avLst/>
          </a:prstGeom>
        </p:spPr>
        <p:txBody>
          <a:bodyPr lIns="91440" tIns="0" rIns="91440" bIns="0" anchor="ctr"/>
          <a:lstStyle>
            <a:lvl1pPr marL="0" indent="0" algn="ctr">
              <a:spcAft>
                <a:spcPts val="600"/>
              </a:spcAft>
              <a:buFontTx/>
              <a:buNone/>
              <a:defRPr sz="28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2" name="Content Placeholder 5">
            <a:extLst>
              <a:ext uri="{FF2B5EF4-FFF2-40B4-BE49-F238E27FC236}">
                <a16:creationId xmlns:a16="http://schemas.microsoft.com/office/drawing/2014/main" id="{E3438005-833A-BDFD-9E5E-E386E57A044C}"/>
              </a:ext>
            </a:extLst>
          </p:cNvPr>
          <p:cNvSpPr txBox="1">
            <a:spLocks/>
          </p:cNvSpPr>
          <p:nvPr userDrawn="1"/>
        </p:nvSpPr>
        <p:spPr>
          <a:xfrm>
            <a:off x="6237486" y="1876771"/>
            <a:ext cx="3304079" cy="3304079"/>
          </a:xfrm>
          <a:prstGeom prst="rect">
            <a:avLst/>
          </a:prstGeom>
          <a:solidFill>
            <a:srgbClr val="004D91"/>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4" name="Content Placeholder 2">
            <a:extLst>
              <a:ext uri="{FF2B5EF4-FFF2-40B4-BE49-F238E27FC236}">
                <a16:creationId xmlns:a16="http://schemas.microsoft.com/office/drawing/2014/main" id="{AF807E90-E704-B198-5A29-FDC687388805}"/>
              </a:ext>
            </a:extLst>
          </p:cNvPr>
          <p:cNvSpPr>
            <a:spLocks noGrp="1"/>
          </p:cNvSpPr>
          <p:nvPr>
            <p:ph sz="half" idx="20"/>
          </p:nvPr>
        </p:nvSpPr>
        <p:spPr>
          <a:xfrm>
            <a:off x="6237486" y="2955815"/>
            <a:ext cx="3304079" cy="1145991"/>
          </a:xfrm>
          <a:prstGeom prst="rect">
            <a:avLst/>
          </a:prstGeom>
        </p:spPr>
        <p:txBody>
          <a:bodyPr lIns="91440" tIns="0" rIns="91440" bIns="0" anchor="ctr"/>
          <a:lstStyle>
            <a:lvl1pPr marL="0" indent="0" algn="ctr">
              <a:spcAft>
                <a:spcPts val="600"/>
              </a:spcAft>
              <a:buFontTx/>
              <a:buNone/>
              <a:defRPr sz="28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873589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oints Slide">
    <p:spTree>
      <p:nvGrpSpPr>
        <p:cNvPr id="1" name=""/>
        <p:cNvGrpSpPr/>
        <p:nvPr/>
      </p:nvGrpSpPr>
      <p:grpSpPr>
        <a:xfrm>
          <a:off x="0" y="0"/>
          <a:ext cx="0" cy="0"/>
          <a:chOff x="0" y="0"/>
          <a:chExt cx="0" cy="0"/>
        </a:xfrm>
      </p:grpSpPr>
      <p:sp>
        <p:nvSpPr>
          <p:cNvPr id="4" name="Text Placeholder 35">
            <a:extLst>
              <a:ext uri="{FF2B5EF4-FFF2-40B4-BE49-F238E27FC236}">
                <a16:creationId xmlns:a16="http://schemas.microsoft.com/office/drawing/2014/main" id="{E87B2BC1-2546-A91C-2BC6-37A1DAC0362F}"/>
              </a:ext>
            </a:extLst>
          </p:cNvPr>
          <p:cNvSpPr>
            <a:spLocks noGrp="1"/>
          </p:cNvSpPr>
          <p:nvPr>
            <p:ph type="body" sz="quarter" idx="27"/>
          </p:nvPr>
        </p:nvSpPr>
        <p:spPr>
          <a:xfrm>
            <a:off x="1420484" y="2200990"/>
            <a:ext cx="2057400" cy="2057400"/>
          </a:xfrm>
          <a:prstGeom prst="rect">
            <a:avLst/>
          </a:prstGeom>
          <a:solidFill>
            <a:schemeClr val="tx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5" name="Text Placeholder 35">
            <a:extLst>
              <a:ext uri="{FF2B5EF4-FFF2-40B4-BE49-F238E27FC236}">
                <a16:creationId xmlns:a16="http://schemas.microsoft.com/office/drawing/2014/main" id="{BF90E3E3-A9D7-C773-97B8-D12DEF046E36}"/>
              </a:ext>
            </a:extLst>
          </p:cNvPr>
          <p:cNvSpPr>
            <a:spLocks noGrp="1"/>
          </p:cNvSpPr>
          <p:nvPr>
            <p:ph type="body" sz="quarter" idx="44"/>
          </p:nvPr>
        </p:nvSpPr>
        <p:spPr>
          <a:xfrm>
            <a:off x="5061575" y="2200990"/>
            <a:ext cx="2057400" cy="2057400"/>
          </a:xfrm>
          <a:prstGeom prst="rect">
            <a:avLst/>
          </a:prstGeom>
          <a:solidFill>
            <a:schemeClr val="tx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6" name="Text Placeholder 35">
            <a:extLst>
              <a:ext uri="{FF2B5EF4-FFF2-40B4-BE49-F238E27FC236}">
                <a16:creationId xmlns:a16="http://schemas.microsoft.com/office/drawing/2014/main" id="{3A53AB43-5C0A-7354-E6F4-E72D3AE9980E}"/>
              </a:ext>
            </a:extLst>
          </p:cNvPr>
          <p:cNvSpPr>
            <a:spLocks noGrp="1"/>
          </p:cNvSpPr>
          <p:nvPr>
            <p:ph type="body" sz="quarter" idx="45"/>
          </p:nvPr>
        </p:nvSpPr>
        <p:spPr>
          <a:xfrm>
            <a:off x="8724468" y="2200990"/>
            <a:ext cx="2057400" cy="2057400"/>
          </a:xfrm>
          <a:prstGeom prst="rect">
            <a:avLst/>
          </a:prstGeom>
          <a:solidFill>
            <a:schemeClr val="tx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0" y="1167757"/>
            <a:ext cx="12192000" cy="813444"/>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821004" y="4405785"/>
            <a:ext cx="3256360"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2" name="Text Placeholder 37">
            <a:extLst>
              <a:ext uri="{FF2B5EF4-FFF2-40B4-BE49-F238E27FC236}">
                <a16:creationId xmlns:a16="http://schemas.microsoft.com/office/drawing/2014/main" id="{E560437D-61C8-D561-6A92-480D261444E6}"/>
              </a:ext>
            </a:extLst>
          </p:cNvPr>
          <p:cNvSpPr>
            <a:spLocks noGrp="1"/>
          </p:cNvSpPr>
          <p:nvPr>
            <p:ph type="body" sz="quarter" idx="22" hasCustomPrompt="1"/>
          </p:nvPr>
        </p:nvSpPr>
        <p:spPr>
          <a:xfrm>
            <a:off x="4462095" y="4405785"/>
            <a:ext cx="3256360"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8B165ED5-D827-608A-36D9-1C6AE9A9A4E8}"/>
              </a:ext>
            </a:extLst>
          </p:cNvPr>
          <p:cNvSpPr>
            <a:spLocks noGrp="1"/>
          </p:cNvSpPr>
          <p:nvPr>
            <p:ph type="body" sz="quarter" idx="24" hasCustomPrompt="1"/>
          </p:nvPr>
        </p:nvSpPr>
        <p:spPr>
          <a:xfrm>
            <a:off x="8124988" y="4405785"/>
            <a:ext cx="3256360"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pic>
        <p:nvPicPr>
          <p:cNvPr id="35" name="Picture 34">
            <a:extLst>
              <a:ext uri="{FF2B5EF4-FFF2-40B4-BE49-F238E27FC236}">
                <a16:creationId xmlns:a16="http://schemas.microsoft.com/office/drawing/2014/main" id="{B0541F5D-5EA2-8CFE-BDAF-45242F1D74AB}"/>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821004" y="4709471"/>
            <a:ext cx="3256360"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10" name="Text Placeholder 19">
            <a:extLst>
              <a:ext uri="{FF2B5EF4-FFF2-40B4-BE49-F238E27FC236}">
                <a16:creationId xmlns:a16="http://schemas.microsoft.com/office/drawing/2014/main" id="{5DFA5542-ECEF-9732-47B8-DF157E30896F}"/>
              </a:ext>
            </a:extLst>
          </p:cNvPr>
          <p:cNvSpPr>
            <a:spLocks noGrp="1"/>
          </p:cNvSpPr>
          <p:nvPr>
            <p:ph type="body" sz="quarter" idx="42" hasCustomPrompt="1"/>
          </p:nvPr>
        </p:nvSpPr>
        <p:spPr>
          <a:xfrm>
            <a:off x="4462095" y="4709471"/>
            <a:ext cx="3256360"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3" name="Text Placeholder 19">
            <a:extLst>
              <a:ext uri="{FF2B5EF4-FFF2-40B4-BE49-F238E27FC236}">
                <a16:creationId xmlns:a16="http://schemas.microsoft.com/office/drawing/2014/main" id="{4F68A264-C44F-67CE-BC15-3E9F7B41C742}"/>
              </a:ext>
            </a:extLst>
          </p:cNvPr>
          <p:cNvSpPr>
            <a:spLocks noGrp="1"/>
          </p:cNvSpPr>
          <p:nvPr>
            <p:ph type="body" sz="quarter" idx="43" hasCustomPrompt="1"/>
          </p:nvPr>
        </p:nvSpPr>
        <p:spPr>
          <a:xfrm>
            <a:off x="8124988" y="4709471"/>
            <a:ext cx="3256360"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 name="Text Placeholder 5">
            <a:extLst>
              <a:ext uri="{FF2B5EF4-FFF2-40B4-BE49-F238E27FC236}">
                <a16:creationId xmlns:a16="http://schemas.microsoft.com/office/drawing/2014/main" id="{FD88489B-59A7-22FE-08DD-50D42CAA2004}"/>
              </a:ext>
            </a:extLst>
          </p:cNvPr>
          <p:cNvSpPr>
            <a:spLocks noGrp="1"/>
          </p:cNvSpPr>
          <p:nvPr>
            <p:ph type="body" sz="quarter" idx="31"/>
          </p:nvPr>
        </p:nvSpPr>
        <p:spPr>
          <a:xfrm>
            <a:off x="5878629" y="1030777"/>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8FE846B8-DA09-E325-B156-A281D44DB945}"/>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54462621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17_Color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C96E0-5410-39E2-0F97-2EE71DCA2B36}"/>
              </a:ext>
            </a:extLst>
          </p:cNvPr>
          <p:cNvPicPr>
            <a:picLocks noChangeAspect="1"/>
          </p:cNvPicPr>
          <p:nvPr userDrawn="1"/>
        </p:nvPicPr>
        <p:blipFill>
          <a:blip r:embed="rId2"/>
          <a:stretch>
            <a:fillRect/>
          </a:stretch>
        </p:blipFill>
        <p:spPr>
          <a:xfrm>
            <a:off x="0" y="16316"/>
            <a:ext cx="12221144" cy="6841685"/>
          </a:xfrm>
          <a:prstGeom prst="rect">
            <a:avLst/>
          </a:prstGeom>
        </p:spPr>
      </p:pic>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pic>
        <p:nvPicPr>
          <p:cNvPr id="7" name="Graphic 8">
            <a:extLst>
              <a:ext uri="{FF2B5EF4-FFF2-40B4-BE49-F238E27FC236}">
                <a16:creationId xmlns:a16="http://schemas.microsoft.com/office/drawing/2014/main" id="{24DE9E3A-1C5D-1CFC-C991-DBF27565EE3A}"/>
              </a:ext>
            </a:extLst>
          </p:cNvPr>
          <p:cNvPicPr>
            <a:picLocks noChangeAspect="1"/>
          </p:cNvPicPr>
          <p:nvPr userDrawn="1"/>
        </p:nvPicPr>
        <p:blipFill>
          <a:blip r:embed="rId3"/>
          <a:srcRect/>
          <a:stretch/>
        </p:blipFill>
        <p:spPr>
          <a:xfrm>
            <a:off x="328437" y="6338416"/>
            <a:ext cx="1307423" cy="232721"/>
          </a:xfrm>
          <a:prstGeom prst="rect">
            <a:avLst/>
          </a:prstGeom>
        </p:spPr>
      </p:pic>
    </p:spTree>
    <p:extLst>
      <p:ext uri="{BB962C8B-B14F-4D97-AF65-F5344CB8AC3E}">
        <p14:creationId xmlns:p14="http://schemas.microsoft.com/office/powerpoint/2010/main" val="1249554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18_Color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C96E0-5410-39E2-0F97-2EE71DCA2B36}"/>
              </a:ext>
            </a:extLst>
          </p:cNvPr>
          <p:cNvPicPr>
            <a:picLocks noChangeAspect="1"/>
          </p:cNvPicPr>
          <p:nvPr userDrawn="1"/>
        </p:nvPicPr>
        <p:blipFill>
          <a:blip r:embed="rId2">
            <a:alphaModFix amt="50000"/>
          </a:blip>
          <a:stretch>
            <a:fillRect/>
          </a:stretch>
        </p:blipFill>
        <p:spPr>
          <a:xfrm>
            <a:off x="0" y="16316"/>
            <a:ext cx="12221144" cy="6841685"/>
          </a:xfrm>
          <a:prstGeom prst="rect">
            <a:avLst/>
          </a:prstGeom>
        </p:spPr>
      </p:pic>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pic>
        <p:nvPicPr>
          <p:cNvPr id="7" name="Graphic 8">
            <a:extLst>
              <a:ext uri="{FF2B5EF4-FFF2-40B4-BE49-F238E27FC236}">
                <a16:creationId xmlns:a16="http://schemas.microsoft.com/office/drawing/2014/main" id="{0138CB87-3C4C-E30B-21A0-B08B4199A90A}"/>
              </a:ext>
            </a:extLst>
          </p:cNvPr>
          <p:cNvPicPr>
            <a:picLocks noChangeAspect="1"/>
          </p:cNvPicPr>
          <p:nvPr userDrawn="1"/>
        </p:nvPicPr>
        <p:blipFill>
          <a:blip r:embed="rId3"/>
          <a:srcRect/>
          <a:stretch/>
        </p:blipFill>
        <p:spPr>
          <a:xfrm>
            <a:off x="328437" y="6338416"/>
            <a:ext cx="1307423" cy="232721"/>
          </a:xfrm>
          <a:prstGeom prst="rect">
            <a:avLst/>
          </a:prstGeom>
        </p:spPr>
      </p:pic>
    </p:spTree>
    <p:extLst>
      <p:ext uri="{BB962C8B-B14F-4D97-AF65-F5344CB8AC3E}">
        <p14:creationId xmlns:p14="http://schemas.microsoft.com/office/powerpoint/2010/main" val="2270332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90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solidFill>
            <a:schemeClr val="tx1"/>
          </a:solid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2024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solidFill>
            <a:schemeClr val="tx1"/>
          </a:solid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Tree>
    <p:extLst>
      <p:ext uri="{BB962C8B-B14F-4D97-AF65-F5344CB8AC3E}">
        <p14:creationId xmlns:p14="http://schemas.microsoft.com/office/powerpoint/2010/main" val="19692882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8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Subtitle 2">
            <a:extLst>
              <a:ext uri="{FF2B5EF4-FFF2-40B4-BE49-F238E27FC236}">
                <a16:creationId xmlns:a16="http://schemas.microsoft.com/office/drawing/2014/main" id="{9AD9B33A-132A-7823-001B-4F56BFB4FADB}"/>
              </a:ext>
            </a:extLst>
          </p:cNvPr>
          <p:cNvSpPr>
            <a:spLocks noGrp="1"/>
          </p:cNvSpPr>
          <p:nvPr>
            <p:ph type="subTitle" idx="1"/>
          </p:nvPr>
        </p:nvSpPr>
        <p:spPr>
          <a:xfrm>
            <a:off x="838200" y="1189922"/>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074444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3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Subtitle 2">
            <a:extLst>
              <a:ext uri="{FF2B5EF4-FFF2-40B4-BE49-F238E27FC236}">
                <a16:creationId xmlns:a16="http://schemas.microsoft.com/office/drawing/2014/main" id="{6AF3786B-876C-3E2A-336D-DEDB6C6A66EC}"/>
              </a:ext>
            </a:extLst>
          </p:cNvPr>
          <p:cNvSpPr>
            <a:spLocks noGrp="1"/>
          </p:cNvSpPr>
          <p:nvPr>
            <p:ph type="subTitle" idx="1"/>
          </p:nvPr>
        </p:nvSpPr>
        <p:spPr>
          <a:xfrm>
            <a:off x="838200" y="1189922"/>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7" name="Content Placeholder 5">
            <a:extLst>
              <a:ext uri="{FF2B5EF4-FFF2-40B4-BE49-F238E27FC236}">
                <a16:creationId xmlns:a16="http://schemas.microsoft.com/office/drawing/2014/main" id="{9B6B6498-D501-32EE-DB69-A32AED9FF363}"/>
              </a:ext>
            </a:extLst>
          </p:cNvPr>
          <p:cNvSpPr txBox="1">
            <a:spLocks/>
          </p:cNvSpPr>
          <p:nvPr userDrawn="1"/>
        </p:nvSpPr>
        <p:spPr>
          <a:xfrm>
            <a:off x="2904566" y="1810511"/>
            <a:ext cx="2919524" cy="2919524"/>
          </a:xfrm>
          <a:prstGeom prst="rect">
            <a:avLst/>
          </a:prstGeom>
          <a:solidFill>
            <a:srgbClr val="37474F"/>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8" name="Content Placeholder 2">
            <a:extLst>
              <a:ext uri="{FF2B5EF4-FFF2-40B4-BE49-F238E27FC236}">
                <a16:creationId xmlns:a16="http://schemas.microsoft.com/office/drawing/2014/main" id="{CDAF6DF8-4404-43D5-EBB1-B92D041F1BE6}"/>
              </a:ext>
            </a:extLst>
          </p:cNvPr>
          <p:cNvSpPr>
            <a:spLocks noGrp="1"/>
          </p:cNvSpPr>
          <p:nvPr>
            <p:ph idx="14"/>
          </p:nvPr>
        </p:nvSpPr>
        <p:spPr>
          <a:xfrm>
            <a:off x="2904565" y="4838524"/>
            <a:ext cx="2919523" cy="1146923"/>
          </a:xfrm>
          <a:prstGeom prst="rect">
            <a:avLst/>
          </a:prstGeom>
        </p:spPr>
        <p:txBody>
          <a:bodyPr lIns="91440" tIns="0" rIns="91440" bIns="0"/>
          <a:lstStyle>
            <a:lvl1pPr marL="100581" indent="-100581">
              <a:lnSpc>
                <a:spcPct val="100000"/>
              </a:lnSpc>
              <a:spcBef>
                <a:spcPts val="0"/>
              </a:spcBef>
              <a:spcAft>
                <a:spcPts val="600"/>
              </a:spcAft>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1" name="Content Placeholder 2">
            <a:extLst>
              <a:ext uri="{FF2B5EF4-FFF2-40B4-BE49-F238E27FC236}">
                <a16:creationId xmlns:a16="http://schemas.microsoft.com/office/drawing/2014/main" id="{EC9FF89B-DC2C-8C6E-52C7-A547D73AAF03}"/>
              </a:ext>
            </a:extLst>
          </p:cNvPr>
          <p:cNvSpPr>
            <a:spLocks noGrp="1"/>
          </p:cNvSpPr>
          <p:nvPr>
            <p:ph sz="half" idx="18"/>
          </p:nvPr>
        </p:nvSpPr>
        <p:spPr>
          <a:xfrm>
            <a:off x="2851948" y="2763968"/>
            <a:ext cx="3024757" cy="1012611"/>
          </a:xfrm>
          <a:prstGeom prst="rect">
            <a:avLst/>
          </a:prstGeom>
        </p:spPr>
        <p:txBody>
          <a:bodyPr lIns="91440" tIns="0" rIns="91440" bIns="0" anchor="ctr"/>
          <a:lstStyle>
            <a:lvl1pPr marL="0" indent="0" algn="ctr">
              <a:spcAft>
                <a:spcPts val="600"/>
              </a:spcAft>
              <a:buFontTx/>
              <a:buNone/>
              <a:defRPr sz="28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2" name="Content Placeholder 5">
            <a:extLst>
              <a:ext uri="{FF2B5EF4-FFF2-40B4-BE49-F238E27FC236}">
                <a16:creationId xmlns:a16="http://schemas.microsoft.com/office/drawing/2014/main" id="{E3438005-833A-BDFD-9E5E-E386E57A044C}"/>
              </a:ext>
            </a:extLst>
          </p:cNvPr>
          <p:cNvSpPr txBox="1">
            <a:spLocks/>
          </p:cNvSpPr>
          <p:nvPr userDrawn="1"/>
        </p:nvSpPr>
        <p:spPr>
          <a:xfrm>
            <a:off x="6104966" y="1810511"/>
            <a:ext cx="2919524" cy="2919524"/>
          </a:xfrm>
          <a:prstGeom prst="rect">
            <a:avLst/>
          </a:prstGeom>
          <a:solidFill>
            <a:srgbClr val="37474F"/>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4" name="Content Placeholder 2">
            <a:extLst>
              <a:ext uri="{FF2B5EF4-FFF2-40B4-BE49-F238E27FC236}">
                <a16:creationId xmlns:a16="http://schemas.microsoft.com/office/drawing/2014/main" id="{AF807E90-E704-B198-5A29-FDC687388805}"/>
              </a:ext>
            </a:extLst>
          </p:cNvPr>
          <p:cNvSpPr>
            <a:spLocks noGrp="1"/>
          </p:cNvSpPr>
          <p:nvPr>
            <p:ph sz="half" idx="20"/>
          </p:nvPr>
        </p:nvSpPr>
        <p:spPr>
          <a:xfrm>
            <a:off x="6052348" y="2763968"/>
            <a:ext cx="3024757" cy="1012611"/>
          </a:xfrm>
          <a:prstGeom prst="rect">
            <a:avLst/>
          </a:prstGeom>
        </p:spPr>
        <p:txBody>
          <a:bodyPr lIns="91440" tIns="0" rIns="91440" bIns="0" anchor="ctr"/>
          <a:lstStyle>
            <a:lvl1pPr marL="0" indent="0" algn="ctr">
              <a:spcAft>
                <a:spcPts val="600"/>
              </a:spcAft>
              <a:buFontTx/>
              <a:buNone/>
              <a:defRPr sz="28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16">
            <a:extLst>
              <a:ext uri="{FF2B5EF4-FFF2-40B4-BE49-F238E27FC236}">
                <a16:creationId xmlns:a16="http://schemas.microsoft.com/office/drawing/2014/main" id="{63C3ED79-D46D-25E4-E9C4-D0CAE3F94FA6}"/>
              </a:ext>
            </a:extLst>
          </p:cNvPr>
          <p:cNvSpPr>
            <a:spLocks noGrp="1"/>
          </p:cNvSpPr>
          <p:nvPr>
            <p:ph sz="quarter" idx="21"/>
          </p:nvPr>
        </p:nvSpPr>
        <p:spPr>
          <a:xfrm>
            <a:off x="6105526" y="4838700"/>
            <a:ext cx="2919413" cy="1146747"/>
          </a:xfrm>
          <a:prstGeom prst="rect">
            <a:avLst/>
          </a:prstGeom>
        </p:spPr>
        <p:txBody>
          <a:bodyPr/>
          <a:lstStyle>
            <a:lvl1pPr marL="100581" indent="-100581">
              <a:spcAft>
                <a:spcPts val="600"/>
              </a:spcAft>
              <a:defRPr sz="1200"/>
            </a:lvl1pPr>
          </a:lstStyle>
          <a:p>
            <a:pPr lvl="0"/>
            <a:r>
              <a:rPr lang="en-US" dirty="0"/>
              <a:t>Click to edit Master text style</a:t>
            </a:r>
          </a:p>
        </p:txBody>
      </p:sp>
    </p:spTree>
    <p:extLst>
      <p:ext uri="{BB962C8B-B14F-4D97-AF65-F5344CB8AC3E}">
        <p14:creationId xmlns:p14="http://schemas.microsoft.com/office/powerpoint/2010/main" val="10979114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95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Subtitle 2">
            <a:extLst>
              <a:ext uri="{FF2B5EF4-FFF2-40B4-BE49-F238E27FC236}">
                <a16:creationId xmlns:a16="http://schemas.microsoft.com/office/drawing/2014/main" id="{6AF3786B-876C-3E2A-336D-DEDB6C6A66EC}"/>
              </a:ext>
            </a:extLst>
          </p:cNvPr>
          <p:cNvSpPr>
            <a:spLocks noGrp="1"/>
          </p:cNvSpPr>
          <p:nvPr>
            <p:ph type="subTitle" idx="1"/>
          </p:nvPr>
        </p:nvSpPr>
        <p:spPr>
          <a:xfrm>
            <a:off x="838200" y="1189922"/>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7" name="Content Placeholder 5">
            <a:extLst>
              <a:ext uri="{FF2B5EF4-FFF2-40B4-BE49-F238E27FC236}">
                <a16:creationId xmlns:a16="http://schemas.microsoft.com/office/drawing/2014/main" id="{9B6B6498-D501-32EE-DB69-A32AED9FF363}"/>
              </a:ext>
            </a:extLst>
          </p:cNvPr>
          <p:cNvSpPr txBox="1">
            <a:spLocks/>
          </p:cNvSpPr>
          <p:nvPr userDrawn="1"/>
        </p:nvSpPr>
        <p:spPr>
          <a:xfrm>
            <a:off x="2904566" y="1810511"/>
            <a:ext cx="2919524" cy="2919524"/>
          </a:xfrm>
          <a:prstGeom prst="rect">
            <a:avLst/>
          </a:prstGeom>
          <a:solidFill>
            <a:srgbClr val="FFC02D"/>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8" name="Content Placeholder 2">
            <a:extLst>
              <a:ext uri="{FF2B5EF4-FFF2-40B4-BE49-F238E27FC236}">
                <a16:creationId xmlns:a16="http://schemas.microsoft.com/office/drawing/2014/main" id="{CDAF6DF8-4404-43D5-EBB1-B92D041F1BE6}"/>
              </a:ext>
            </a:extLst>
          </p:cNvPr>
          <p:cNvSpPr>
            <a:spLocks noGrp="1"/>
          </p:cNvSpPr>
          <p:nvPr>
            <p:ph idx="14"/>
          </p:nvPr>
        </p:nvSpPr>
        <p:spPr>
          <a:xfrm>
            <a:off x="2904565" y="4838524"/>
            <a:ext cx="2919523" cy="1146923"/>
          </a:xfrm>
          <a:prstGeom prst="rect">
            <a:avLst/>
          </a:prstGeom>
        </p:spPr>
        <p:txBody>
          <a:bodyPr lIns="91440" tIns="0" rIns="91440" bIns="0"/>
          <a:lstStyle>
            <a:lvl1pPr marL="100581" indent="-100581">
              <a:lnSpc>
                <a:spcPct val="100000"/>
              </a:lnSpc>
              <a:spcBef>
                <a:spcPts val="0"/>
              </a:spcBef>
              <a:spcAft>
                <a:spcPts val="600"/>
              </a:spcAft>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1" name="Content Placeholder 2">
            <a:extLst>
              <a:ext uri="{FF2B5EF4-FFF2-40B4-BE49-F238E27FC236}">
                <a16:creationId xmlns:a16="http://schemas.microsoft.com/office/drawing/2014/main" id="{EC9FF89B-DC2C-8C6E-52C7-A547D73AAF03}"/>
              </a:ext>
            </a:extLst>
          </p:cNvPr>
          <p:cNvSpPr>
            <a:spLocks noGrp="1"/>
          </p:cNvSpPr>
          <p:nvPr>
            <p:ph sz="half" idx="18"/>
          </p:nvPr>
        </p:nvSpPr>
        <p:spPr>
          <a:xfrm>
            <a:off x="2851948" y="2763968"/>
            <a:ext cx="3024757" cy="1012611"/>
          </a:xfrm>
          <a:prstGeom prst="rect">
            <a:avLst/>
          </a:prstGeom>
        </p:spPr>
        <p:txBody>
          <a:bodyPr lIns="91440" tIns="0" rIns="91440" bIns="0" anchor="ctr"/>
          <a:lstStyle>
            <a:lvl1pPr marL="0" indent="0" algn="ctr">
              <a:spcAft>
                <a:spcPts val="600"/>
              </a:spcAft>
              <a:buFontTx/>
              <a:buNone/>
              <a:defRPr sz="2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2" name="Content Placeholder 5">
            <a:extLst>
              <a:ext uri="{FF2B5EF4-FFF2-40B4-BE49-F238E27FC236}">
                <a16:creationId xmlns:a16="http://schemas.microsoft.com/office/drawing/2014/main" id="{E3438005-833A-BDFD-9E5E-E386E57A044C}"/>
              </a:ext>
            </a:extLst>
          </p:cNvPr>
          <p:cNvSpPr txBox="1">
            <a:spLocks/>
          </p:cNvSpPr>
          <p:nvPr userDrawn="1"/>
        </p:nvSpPr>
        <p:spPr>
          <a:xfrm>
            <a:off x="6104966" y="1810511"/>
            <a:ext cx="2919524" cy="2919524"/>
          </a:xfrm>
          <a:prstGeom prst="rect">
            <a:avLst/>
          </a:prstGeom>
          <a:solidFill>
            <a:srgbClr val="FFC02D"/>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4" name="Content Placeholder 2">
            <a:extLst>
              <a:ext uri="{FF2B5EF4-FFF2-40B4-BE49-F238E27FC236}">
                <a16:creationId xmlns:a16="http://schemas.microsoft.com/office/drawing/2014/main" id="{AF807E90-E704-B198-5A29-FDC687388805}"/>
              </a:ext>
            </a:extLst>
          </p:cNvPr>
          <p:cNvSpPr>
            <a:spLocks noGrp="1"/>
          </p:cNvSpPr>
          <p:nvPr>
            <p:ph sz="half" idx="20"/>
          </p:nvPr>
        </p:nvSpPr>
        <p:spPr>
          <a:xfrm>
            <a:off x="6052348" y="2763968"/>
            <a:ext cx="3024757" cy="1012611"/>
          </a:xfrm>
          <a:prstGeom prst="rect">
            <a:avLst/>
          </a:prstGeom>
        </p:spPr>
        <p:txBody>
          <a:bodyPr lIns="91440" tIns="0" rIns="91440" bIns="0" anchor="ctr"/>
          <a:lstStyle>
            <a:lvl1pPr marL="0" indent="0" algn="ctr">
              <a:spcAft>
                <a:spcPts val="600"/>
              </a:spcAft>
              <a:buFontTx/>
              <a:buNone/>
              <a:defRPr sz="2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16">
            <a:extLst>
              <a:ext uri="{FF2B5EF4-FFF2-40B4-BE49-F238E27FC236}">
                <a16:creationId xmlns:a16="http://schemas.microsoft.com/office/drawing/2014/main" id="{63C3ED79-D46D-25E4-E9C4-D0CAE3F94FA6}"/>
              </a:ext>
            </a:extLst>
          </p:cNvPr>
          <p:cNvSpPr>
            <a:spLocks noGrp="1"/>
          </p:cNvSpPr>
          <p:nvPr>
            <p:ph sz="quarter" idx="21"/>
          </p:nvPr>
        </p:nvSpPr>
        <p:spPr>
          <a:xfrm>
            <a:off x="6105526" y="4838700"/>
            <a:ext cx="2919413" cy="1146747"/>
          </a:xfrm>
          <a:prstGeom prst="rect">
            <a:avLst/>
          </a:prstGeom>
        </p:spPr>
        <p:txBody>
          <a:bodyPr/>
          <a:lstStyle>
            <a:lvl1pPr marL="100581" indent="-100581">
              <a:spcAft>
                <a:spcPts val="600"/>
              </a:spcAft>
              <a:defRPr sz="1200"/>
            </a:lvl1pPr>
          </a:lstStyle>
          <a:p>
            <a:pPr lvl="0"/>
            <a:r>
              <a:rPr lang="en-US" dirty="0"/>
              <a:t>Click to edit Master text style</a:t>
            </a:r>
          </a:p>
        </p:txBody>
      </p:sp>
    </p:spTree>
    <p:extLst>
      <p:ext uri="{BB962C8B-B14F-4D97-AF65-F5344CB8AC3E}">
        <p14:creationId xmlns:p14="http://schemas.microsoft.com/office/powerpoint/2010/main" val="2353784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10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Subtitle 2">
            <a:extLst>
              <a:ext uri="{FF2B5EF4-FFF2-40B4-BE49-F238E27FC236}">
                <a16:creationId xmlns:a16="http://schemas.microsoft.com/office/drawing/2014/main" id="{6AF3786B-876C-3E2A-336D-DEDB6C6A66EC}"/>
              </a:ext>
            </a:extLst>
          </p:cNvPr>
          <p:cNvSpPr>
            <a:spLocks noGrp="1"/>
          </p:cNvSpPr>
          <p:nvPr>
            <p:ph type="subTitle" idx="1"/>
          </p:nvPr>
        </p:nvSpPr>
        <p:spPr>
          <a:xfrm>
            <a:off x="838200" y="1189922"/>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7" name="Content Placeholder 5">
            <a:extLst>
              <a:ext uri="{FF2B5EF4-FFF2-40B4-BE49-F238E27FC236}">
                <a16:creationId xmlns:a16="http://schemas.microsoft.com/office/drawing/2014/main" id="{9B6B6498-D501-32EE-DB69-A32AED9FF363}"/>
              </a:ext>
            </a:extLst>
          </p:cNvPr>
          <p:cNvSpPr txBox="1">
            <a:spLocks/>
          </p:cNvSpPr>
          <p:nvPr userDrawn="1"/>
        </p:nvSpPr>
        <p:spPr>
          <a:xfrm>
            <a:off x="2904566" y="1810511"/>
            <a:ext cx="2919524" cy="2919524"/>
          </a:xfrm>
          <a:prstGeom prst="rect">
            <a:avLst/>
          </a:prstGeom>
          <a:solidFill>
            <a:srgbClr val="FFC02D">
              <a:alpha val="85093"/>
            </a:srgbClr>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8" name="Content Placeholder 2">
            <a:extLst>
              <a:ext uri="{FF2B5EF4-FFF2-40B4-BE49-F238E27FC236}">
                <a16:creationId xmlns:a16="http://schemas.microsoft.com/office/drawing/2014/main" id="{CDAF6DF8-4404-43D5-EBB1-B92D041F1BE6}"/>
              </a:ext>
            </a:extLst>
          </p:cNvPr>
          <p:cNvSpPr>
            <a:spLocks noGrp="1"/>
          </p:cNvSpPr>
          <p:nvPr>
            <p:ph idx="14"/>
          </p:nvPr>
        </p:nvSpPr>
        <p:spPr>
          <a:xfrm>
            <a:off x="2904565" y="4838524"/>
            <a:ext cx="2919523" cy="1146923"/>
          </a:xfrm>
          <a:prstGeom prst="rect">
            <a:avLst/>
          </a:prstGeom>
        </p:spPr>
        <p:txBody>
          <a:bodyPr lIns="91440" tIns="0" rIns="91440" bIns="0"/>
          <a:lstStyle>
            <a:lvl1pPr marL="100581" indent="-100581">
              <a:lnSpc>
                <a:spcPct val="100000"/>
              </a:lnSpc>
              <a:spcBef>
                <a:spcPts val="0"/>
              </a:spcBef>
              <a:spcAft>
                <a:spcPts val="600"/>
              </a:spcAft>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1" name="Content Placeholder 2">
            <a:extLst>
              <a:ext uri="{FF2B5EF4-FFF2-40B4-BE49-F238E27FC236}">
                <a16:creationId xmlns:a16="http://schemas.microsoft.com/office/drawing/2014/main" id="{EC9FF89B-DC2C-8C6E-52C7-A547D73AAF03}"/>
              </a:ext>
            </a:extLst>
          </p:cNvPr>
          <p:cNvSpPr>
            <a:spLocks noGrp="1"/>
          </p:cNvSpPr>
          <p:nvPr>
            <p:ph sz="half" idx="18"/>
          </p:nvPr>
        </p:nvSpPr>
        <p:spPr>
          <a:xfrm>
            <a:off x="2851948" y="2763968"/>
            <a:ext cx="3024757" cy="1012611"/>
          </a:xfrm>
          <a:prstGeom prst="rect">
            <a:avLst/>
          </a:prstGeom>
        </p:spPr>
        <p:txBody>
          <a:bodyPr lIns="91440" tIns="0" rIns="91440" bIns="0" anchor="ctr"/>
          <a:lstStyle>
            <a:lvl1pPr marL="0" indent="0" algn="ctr">
              <a:spcAft>
                <a:spcPts val="600"/>
              </a:spcAft>
              <a:buFontTx/>
              <a:buNone/>
              <a:defRPr sz="2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2" name="Content Placeholder 5">
            <a:extLst>
              <a:ext uri="{FF2B5EF4-FFF2-40B4-BE49-F238E27FC236}">
                <a16:creationId xmlns:a16="http://schemas.microsoft.com/office/drawing/2014/main" id="{E3438005-833A-BDFD-9E5E-E386E57A044C}"/>
              </a:ext>
            </a:extLst>
          </p:cNvPr>
          <p:cNvSpPr txBox="1">
            <a:spLocks/>
          </p:cNvSpPr>
          <p:nvPr userDrawn="1"/>
        </p:nvSpPr>
        <p:spPr>
          <a:xfrm>
            <a:off x="6104966" y="1810511"/>
            <a:ext cx="2919524" cy="2919524"/>
          </a:xfrm>
          <a:prstGeom prst="rect">
            <a:avLst/>
          </a:prstGeom>
          <a:solidFill>
            <a:srgbClr val="FFC02D">
              <a:alpha val="85211"/>
            </a:srgbClr>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4" name="Content Placeholder 2">
            <a:extLst>
              <a:ext uri="{FF2B5EF4-FFF2-40B4-BE49-F238E27FC236}">
                <a16:creationId xmlns:a16="http://schemas.microsoft.com/office/drawing/2014/main" id="{AF807E90-E704-B198-5A29-FDC687388805}"/>
              </a:ext>
            </a:extLst>
          </p:cNvPr>
          <p:cNvSpPr>
            <a:spLocks noGrp="1"/>
          </p:cNvSpPr>
          <p:nvPr>
            <p:ph sz="half" idx="20"/>
          </p:nvPr>
        </p:nvSpPr>
        <p:spPr>
          <a:xfrm>
            <a:off x="6052348" y="2763968"/>
            <a:ext cx="3024757" cy="1012611"/>
          </a:xfrm>
          <a:prstGeom prst="rect">
            <a:avLst/>
          </a:prstGeom>
        </p:spPr>
        <p:txBody>
          <a:bodyPr lIns="91440" tIns="0" rIns="91440" bIns="0" anchor="ctr"/>
          <a:lstStyle>
            <a:lvl1pPr marL="0" indent="0" algn="ctr">
              <a:spcAft>
                <a:spcPts val="600"/>
              </a:spcAft>
              <a:buFontTx/>
              <a:buNone/>
              <a:defRPr sz="2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16">
            <a:extLst>
              <a:ext uri="{FF2B5EF4-FFF2-40B4-BE49-F238E27FC236}">
                <a16:creationId xmlns:a16="http://schemas.microsoft.com/office/drawing/2014/main" id="{63C3ED79-D46D-25E4-E9C4-D0CAE3F94FA6}"/>
              </a:ext>
            </a:extLst>
          </p:cNvPr>
          <p:cNvSpPr>
            <a:spLocks noGrp="1"/>
          </p:cNvSpPr>
          <p:nvPr>
            <p:ph sz="quarter" idx="21"/>
          </p:nvPr>
        </p:nvSpPr>
        <p:spPr>
          <a:xfrm>
            <a:off x="6105526" y="4838700"/>
            <a:ext cx="2919413" cy="1146747"/>
          </a:xfrm>
          <a:prstGeom prst="rect">
            <a:avLst/>
          </a:prstGeom>
        </p:spPr>
        <p:txBody>
          <a:bodyPr/>
          <a:lstStyle>
            <a:lvl1pPr marL="100581" indent="-100581">
              <a:spcAft>
                <a:spcPts val="600"/>
              </a:spcAft>
              <a:defRPr sz="1200"/>
            </a:lvl1pPr>
          </a:lstStyle>
          <a:p>
            <a:pPr lvl="0"/>
            <a:r>
              <a:rPr lang="en-US" dirty="0"/>
              <a:t>Click to edit Master text style</a:t>
            </a:r>
          </a:p>
        </p:txBody>
      </p:sp>
    </p:spTree>
    <p:extLst>
      <p:ext uri="{BB962C8B-B14F-4D97-AF65-F5344CB8AC3E}">
        <p14:creationId xmlns:p14="http://schemas.microsoft.com/office/powerpoint/2010/main" val="38144806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78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Subtitle 2">
            <a:extLst>
              <a:ext uri="{FF2B5EF4-FFF2-40B4-BE49-F238E27FC236}">
                <a16:creationId xmlns:a16="http://schemas.microsoft.com/office/drawing/2014/main" id="{6AF3786B-876C-3E2A-336D-DEDB6C6A66EC}"/>
              </a:ext>
            </a:extLst>
          </p:cNvPr>
          <p:cNvSpPr>
            <a:spLocks noGrp="1"/>
          </p:cNvSpPr>
          <p:nvPr>
            <p:ph type="subTitle" idx="1"/>
          </p:nvPr>
        </p:nvSpPr>
        <p:spPr>
          <a:xfrm>
            <a:off x="838200" y="1176274"/>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7" name="Content Placeholder 5">
            <a:extLst>
              <a:ext uri="{FF2B5EF4-FFF2-40B4-BE49-F238E27FC236}">
                <a16:creationId xmlns:a16="http://schemas.microsoft.com/office/drawing/2014/main" id="{9B6B6498-D501-32EE-DB69-A32AED9FF363}"/>
              </a:ext>
            </a:extLst>
          </p:cNvPr>
          <p:cNvSpPr txBox="1">
            <a:spLocks/>
          </p:cNvSpPr>
          <p:nvPr userDrawn="1"/>
        </p:nvSpPr>
        <p:spPr>
          <a:xfrm>
            <a:off x="3441879" y="2051989"/>
            <a:ext cx="2489787" cy="2489787"/>
          </a:xfrm>
          <a:prstGeom prst="rect">
            <a:avLst/>
          </a:prstGeom>
          <a:solidFill>
            <a:srgbClr val="37474F"/>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8" name="Content Placeholder 2">
            <a:extLst>
              <a:ext uri="{FF2B5EF4-FFF2-40B4-BE49-F238E27FC236}">
                <a16:creationId xmlns:a16="http://schemas.microsoft.com/office/drawing/2014/main" id="{CDAF6DF8-4404-43D5-EBB1-B92D041F1BE6}"/>
              </a:ext>
            </a:extLst>
          </p:cNvPr>
          <p:cNvSpPr>
            <a:spLocks noGrp="1"/>
          </p:cNvSpPr>
          <p:nvPr>
            <p:ph idx="14"/>
          </p:nvPr>
        </p:nvSpPr>
        <p:spPr>
          <a:xfrm>
            <a:off x="3546526" y="4718600"/>
            <a:ext cx="2280493" cy="1146923"/>
          </a:xfrm>
          <a:prstGeom prst="rect">
            <a:avLst/>
          </a:prstGeom>
        </p:spPr>
        <p:txBody>
          <a:bodyPr lIns="0" tIns="0" rIns="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9" name="Content Placeholder 5">
            <a:extLst>
              <a:ext uri="{FF2B5EF4-FFF2-40B4-BE49-F238E27FC236}">
                <a16:creationId xmlns:a16="http://schemas.microsoft.com/office/drawing/2014/main" id="{C7DE5335-EFB3-E624-A4E8-B398B9318308}"/>
              </a:ext>
            </a:extLst>
          </p:cNvPr>
          <p:cNvSpPr txBox="1">
            <a:spLocks/>
          </p:cNvSpPr>
          <p:nvPr userDrawn="1"/>
        </p:nvSpPr>
        <p:spPr>
          <a:xfrm>
            <a:off x="6284231" y="2051989"/>
            <a:ext cx="2489787" cy="2489787"/>
          </a:xfrm>
          <a:prstGeom prst="rect">
            <a:avLst/>
          </a:prstGeom>
          <a:solidFill>
            <a:srgbClr val="37474F"/>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0" name="Content Placeholder 2">
            <a:extLst>
              <a:ext uri="{FF2B5EF4-FFF2-40B4-BE49-F238E27FC236}">
                <a16:creationId xmlns:a16="http://schemas.microsoft.com/office/drawing/2014/main" id="{68C3561B-6641-1AFF-0FC9-EC5C3892A91E}"/>
              </a:ext>
            </a:extLst>
          </p:cNvPr>
          <p:cNvSpPr>
            <a:spLocks noGrp="1"/>
          </p:cNvSpPr>
          <p:nvPr>
            <p:ph idx="15"/>
          </p:nvPr>
        </p:nvSpPr>
        <p:spPr>
          <a:xfrm>
            <a:off x="6388878" y="4718600"/>
            <a:ext cx="2280493" cy="1146923"/>
          </a:xfrm>
          <a:prstGeom prst="rect">
            <a:avLst/>
          </a:prstGeom>
        </p:spPr>
        <p:txBody>
          <a:bodyPr lIns="0" tIns="0" rIns="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11" name="Graphic 8">
            <a:extLst>
              <a:ext uri="{FF2B5EF4-FFF2-40B4-BE49-F238E27FC236}">
                <a16:creationId xmlns:a16="http://schemas.microsoft.com/office/drawing/2014/main" id="{222F4B32-B728-0924-0AE6-34C19545A6A9}"/>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3308598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4_Colors">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5B51970-B1FC-6FFE-96BF-09A927CB4641}"/>
              </a:ext>
            </a:extLst>
          </p:cNvPr>
          <p:cNvSpPr txBox="1"/>
          <p:nvPr userDrawn="1"/>
        </p:nvSpPr>
        <p:spPr>
          <a:xfrm>
            <a:off x="6291957" y="2051989"/>
            <a:ext cx="2475945" cy="2489787"/>
          </a:xfrm>
          <a:prstGeom prst="rect">
            <a:avLst/>
          </a:prstGeom>
          <a:solidFill>
            <a:srgbClr val="0079D1"/>
          </a:solidFill>
        </p:spPr>
        <p:txBody>
          <a:bodyPr wrap="square" lIns="91440" tIns="0" rIns="91440" bIns="0" rtlCol="0" anchor="ctr">
            <a:noAutofit/>
          </a:bodyPr>
          <a:lstStyle/>
          <a:p>
            <a:pPr algn="ctr">
              <a:lnSpc>
                <a:spcPts val="2660"/>
              </a:lnSpc>
            </a:pPr>
            <a:endParaRPr lang="en-US" sz="2600" b="1" dirty="0">
              <a:solidFill>
                <a:schemeClr val="tx1"/>
              </a:solidFill>
              <a:latin typeface="+mj-lt"/>
            </a:endParaRPr>
          </a:p>
        </p:txBody>
      </p:sp>
      <p:sp>
        <p:nvSpPr>
          <p:cNvPr id="11" name="TextBox 10">
            <a:extLst>
              <a:ext uri="{FF2B5EF4-FFF2-40B4-BE49-F238E27FC236}">
                <a16:creationId xmlns:a16="http://schemas.microsoft.com/office/drawing/2014/main" id="{5E7C11C7-FE98-DED0-76CE-967751958D1F}"/>
              </a:ext>
            </a:extLst>
          </p:cNvPr>
          <p:cNvSpPr txBox="1"/>
          <p:nvPr userDrawn="1"/>
        </p:nvSpPr>
        <p:spPr>
          <a:xfrm>
            <a:off x="3441880" y="2051989"/>
            <a:ext cx="2475945" cy="2489787"/>
          </a:xfrm>
          <a:prstGeom prst="rect">
            <a:avLst/>
          </a:prstGeom>
          <a:solidFill>
            <a:srgbClr val="0079D1"/>
          </a:solidFill>
        </p:spPr>
        <p:txBody>
          <a:bodyPr wrap="square" lIns="91440" tIns="0" rIns="91440" bIns="0" rtlCol="0" anchor="ctr">
            <a:noAutofit/>
          </a:bodyPr>
          <a:lstStyle/>
          <a:p>
            <a:pPr algn="ctr">
              <a:lnSpc>
                <a:spcPts val="2660"/>
              </a:lnSpc>
            </a:pPr>
            <a:endParaRPr lang="en-US" sz="2600" b="1" dirty="0">
              <a:solidFill>
                <a:schemeClr val="tx1"/>
              </a:solidFill>
              <a:latin typeface="+mj-lt"/>
            </a:endParaRPr>
          </a:p>
        </p:txBody>
      </p:sp>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Subtitle 2">
            <a:extLst>
              <a:ext uri="{FF2B5EF4-FFF2-40B4-BE49-F238E27FC236}">
                <a16:creationId xmlns:a16="http://schemas.microsoft.com/office/drawing/2014/main" id="{6AF3786B-876C-3E2A-336D-DEDB6C6A66EC}"/>
              </a:ext>
            </a:extLst>
          </p:cNvPr>
          <p:cNvSpPr>
            <a:spLocks noGrp="1"/>
          </p:cNvSpPr>
          <p:nvPr>
            <p:ph type="subTitle" idx="1"/>
          </p:nvPr>
        </p:nvSpPr>
        <p:spPr>
          <a:xfrm>
            <a:off x="838200" y="1189922"/>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8" name="Content Placeholder 2">
            <a:extLst>
              <a:ext uri="{FF2B5EF4-FFF2-40B4-BE49-F238E27FC236}">
                <a16:creationId xmlns:a16="http://schemas.microsoft.com/office/drawing/2014/main" id="{CDAF6DF8-4404-43D5-EBB1-B92D041F1BE6}"/>
              </a:ext>
            </a:extLst>
          </p:cNvPr>
          <p:cNvSpPr>
            <a:spLocks noGrp="1"/>
          </p:cNvSpPr>
          <p:nvPr>
            <p:ph idx="14"/>
          </p:nvPr>
        </p:nvSpPr>
        <p:spPr>
          <a:xfrm>
            <a:off x="3546526" y="4718600"/>
            <a:ext cx="2280493" cy="1146923"/>
          </a:xfrm>
          <a:prstGeom prst="rect">
            <a:avLst/>
          </a:prstGeom>
        </p:spPr>
        <p:txBody>
          <a:bodyPr lIns="0" tIns="0" rIns="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0" name="Content Placeholder 2">
            <a:extLst>
              <a:ext uri="{FF2B5EF4-FFF2-40B4-BE49-F238E27FC236}">
                <a16:creationId xmlns:a16="http://schemas.microsoft.com/office/drawing/2014/main" id="{68C3561B-6641-1AFF-0FC9-EC5C3892A91E}"/>
              </a:ext>
            </a:extLst>
          </p:cNvPr>
          <p:cNvSpPr>
            <a:spLocks noGrp="1"/>
          </p:cNvSpPr>
          <p:nvPr>
            <p:ph idx="15"/>
          </p:nvPr>
        </p:nvSpPr>
        <p:spPr>
          <a:xfrm>
            <a:off x="6388878" y="4718600"/>
            <a:ext cx="2280493" cy="1146923"/>
          </a:xfrm>
          <a:prstGeom prst="rect">
            <a:avLst/>
          </a:prstGeom>
        </p:spPr>
        <p:txBody>
          <a:bodyPr lIns="0" tIns="0" rIns="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D192DC5B-5D1E-6480-C373-174D881D3E07}"/>
              </a:ext>
            </a:extLst>
          </p:cNvPr>
          <p:cNvSpPr>
            <a:spLocks noGrp="1"/>
          </p:cNvSpPr>
          <p:nvPr>
            <p:ph sz="half" idx="18"/>
          </p:nvPr>
        </p:nvSpPr>
        <p:spPr>
          <a:xfrm>
            <a:off x="3448800" y="2790577"/>
            <a:ext cx="2475945" cy="1012611"/>
          </a:xfrm>
          <a:prstGeom prst="rect">
            <a:avLst/>
          </a:prstGeom>
        </p:spPr>
        <p:txBody>
          <a:bodyPr lIns="91440" tIns="0" rIns="91440" bIns="0" anchor="ctr"/>
          <a:lstStyle>
            <a:lvl1pPr marL="0" indent="0" algn="ctr">
              <a:lnSpc>
                <a:spcPts val="2680"/>
              </a:lnSpc>
              <a:spcAft>
                <a:spcPts val="60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643863DF-41D4-7D1C-81AE-3BD1E108D675}"/>
              </a:ext>
            </a:extLst>
          </p:cNvPr>
          <p:cNvSpPr>
            <a:spLocks noGrp="1"/>
          </p:cNvSpPr>
          <p:nvPr>
            <p:ph sz="half" idx="19"/>
          </p:nvPr>
        </p:nvSpPr>
        <p:spPr>
          <a:xfrm>
            <a:off x="6298877" y="2790577"/>
            <a:ext cx="2475945" cy="1012611"/>
          </a:xfrm>
          <a:prstGeom prst="rect">
            <a:avLst/>
          </a:prstGeom>
        </p:spPr>
        <p:txBody>
          <a:bodyPr lIns="91440" tIns="0" rIns="91440" bIns="0" anchor="ctr"/>
          <a:lstStyle>
            <a:lvl1pPr marL="0" indent="0" algn="ctr">
              <a:lnSpc>
                <a:spcPts val="2680"/>
              </a:lnSpc>
              <a:spcAft>
                <a:spcPts val="60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pic>
        <p:nvPicPr>
          <p:cNvPr id="7" name="Graphic 8">
            <a:extLst>
              <a:ext uri="{FF2B5EF4-FFF2-40B4-BE49-F238E27FC236}">
                <a16:creationId xmlns:a16="http://schemas.microsoft.com/office/drawing/2014/main" id="{E24A348E-A721-ED2E-6DCE-EC9D018D1FDC}"/>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109922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6_Colors">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E7C11C7-FE98-DED0-76CE-967751958D1F}"/>
              </a:ext>
            </a:extLst>
          </p:cNvPr>
          <p:cNvSpPr txBox="1"/>
          <p:nvPr userDrawn="1"/>
        </p:nvSpPr>
        <p:spPr>
          <a:xfrm>
            <a:off x="838200" y="2248814"/>
            <a:ext cx="1741464" cy="1751199"/>
          </a:xfrm>
          <a:prstGeom prst="rect">
            <a:avLst/>
          </a:prstGeom>
          <a:solidFill>
            <a:srgbClr val="0079D1"/>
          </a:solidFill>
        </p:spPr>
        <p:txBody>
          <a:bodyPr wrap="square" lIns="91440" tIns="0" rIns="91440" bIns="0" rtlCol="0" anchor="ctr">
            <a:noAutofit/>
          </a:bodyPr>
          <a:lstStyle/>
          <a:p>
            <a:pPr algn="ctr">
              <a:lnSpc>
                <a:spcPts val="2660"/>
              </a:lnSpc>
            </a:pPr>
            <a:endParaRPr lang="en-US" sz="2600" b="1" dirty="0">
              <a:solidFill>
                <a:schemeClr val="tx1"/>
              </a:solidFill>
              <a:latin typeface="+mj-lt"/>
            </a:endParaRPr>
          </a:p>
        </p:txBody>
      </p:sp>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Subtitle 2">
            <a:extLst>
              <a:ext uri="{FF2B5EF4-FFF2-40B4-BE49-F238E27FC236}">
                <a16:creationId xmlns:a16="http://schemas.microsoft.com/office/drawing/2014/main" id="{6AF3786B-876C-3E2A-336D-DEDB6C6A66EC}"/>
              </a:ext>
            </a:extLst>
          </p:cNvPr>
          <p:cNvSpPr>
            <a:spLocks noGrp="1"/>
          </p:cNvSpPr>
          <p:nvPr>
            <p:ph type="subTitle" idx="1"/>
          </p:nvPr>
        </p:nvSpPr>
        <p:spPr>
          <a:xfrm>
            <a:off x="838200" y="1189922"/>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8" name="Content Placeholder 2">
            <a:extLst>
              <a:ext uri="{FF2B5EF4-FFF2-40B4-BE49-F238E27FC236}">
                <a16:creationId xmlns:a16="http://schemas.microsoft.com/office/drawing/2014/main" id="{CDAF6DF8-4404-43D5-EBB1-B92D041F1BE6}"/>
              </a:ext>
            </a:extLst>
          </p:cNvPr>
          <p:cNvSpPr>
            <a:spLocks noGrp="1"/>
          </p:cNvSpPr>
          <p:nvPr>
            <p:ph idx="14"/>
          </p:nvPr>
        </p:nvSpPr>
        <p:spPr>
          <a:xfrm>
            <a:off x="2896749" y="2260688"/>
            <a:ext cx="2732155" cy="2461939"/>
          </a:xfrm>
          <a:prstGeom prst="rect">
            <a:avLst/>
          </a:prstGeom>
        </p:spPr>
        <p:txBody>
          <a:bodyPr lIns="0" tIns="0" rIns="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D192DC5B-5D1E-6480-C373-174D881D3E07}"/>
              </a:ext>
            </a:extLst>
          </p:cNvPr>
          <p:cNvSpPr>
            <a:spLocks noGrp="1"/>
          </p:cNvSpPr>
          <p:nvPr>
            <p:ph sz="half" idx="18"/>
          </p:nvPr>
        </p:nvSpPr>
        <p:spPr>
          <a:xfrm>
            <a:off x="845121" y="2617641"/>
            <a:ext cx="1734545" cy="1012611"/>
          </a:xfrm>
          <a:prstGeom prst="rect">
            <a:avLst/>
          </a:prstGeom>
        </p:spPr>
        <p:txBody>
          <a:bodyPr lIns="91440" tIns="0" rIns="91440" bIns="0" anchor="ctr"/>
          <a:lstStyle>
            <a:lvl1pPr marL="0" indent="0" algn="ctr">
              <a:lnSpc>
                <a:spcPts val="2280"/>
              </a:lnSpc>
              <a:spcAft>
                <a:spcPts val="600"/>
              </a:spcAft>
              <a:buFontTx/>
              <a:buNone/>
              <a:defRPr sz="18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8" name="TextBox 17">
            <a:extLst>
              <a:ext uri="{FF2B5EF4-FFF2-40B4-BE49-F238E27FC236}">
                <a16:creationId xmlns:a16="http://schemas.microsoft.com/office/drawing/2014/main" id="{8A98F641-844C-60C7-D5A4-B0E14CB7C43A}"/>
              </a:ext>
            </a:extLst>
          </p:cNvPr>
          <p:cNvSpPr txBox="1"/>
          <p:nvPr userDrawn="1"/>
        </p:nvSpPr>
        <p:spPr>
          <a:xfrm>
            <a:off x="6051467" y="2248814"/>
            <a:ext cx="1741464" cy="1751199"/>
          </a:xfrm>
          <a:prstGeom prst="rect">
            <a:avLst/>
          </a:prstGeom>
          <a:solidFill>
            <a:srgbClr val="0079D1"/>
          </a:solidFill>
        </p:spPr>
        <p:txBody>
          <a:bodyPr wrap="square" lIns="91440" tIns="0" rIns="91440" bIns="0" rtlCol="0" anchor="ctr">
            <a:noAutofit/>
          </a:bodyPr>
          <a:lstStyle/>
          <a:p>
            <a:pPr algn="ctr">
              <a:lnSpc>
                <a:spcPts val="2660"/>
              </a:lnSpc>
            </a:pPr>
            <a:endParaRPr lang="en-US" sz="2600" b="1" dirty="0">
              <a:solidFill>
                <a:schemeClr val="tx1"/>
              </a:solidFill>
              <a:latin typeface="+mj-lt"/>
            </a:endParaRPr>
          </a:p>
        </p:txBody>
      </p:sp>
      <p:sp>
        <p:nvSpPr>
          <p:cNvPr id="19" name="Content Placeholder 2">
            <a:extLst>
              <a:ext uri="{FF2B5EF4-FFF2-40B4-BE49-F238E27FC236}">
                <a16:creationId xmlns:a16="http://schemas.microsoft.com/office/drawing/2014/main" id="{880F325C-69CB-1F44-8B96-2BDC81113169}"/>
              </a:ext>
            </a:extLst>
          </p:cNvPr>
          <p:cNvSpPr>
            <a:spLocks noGrp="1"/>
          </p:cNvSpPr>
          <p:nvPr>
            <p:ph idx="19"/>
          </p:nvPr>
        </p:nvSpPr>
        <p:spPr>
          <a:xfrm>
            <a:off x="8110017" y="2260688"/>
            <a:ext cx="2732155" cy="2461939"/>
          </a:xfrm>
          <a:prstGeom prst="rect">
            <a:avLst/>
          </a:prstGeom>
        </p:spPr>
        <p:txBody>
          <a:bodyPr lIns="0" tIns="0" rIns="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0" name="Content Placeholder 2">
            <a:extLst>
              <a:ext uri="{FF2B5EF4-FFF2-40B4-BE49-F238E27FC236}">
                <a16:creationId xmlns:a16="http://schemas.microsoft.com/office/drawing/2014/main" id="{D433AB09-C69F-F742-19D2-382466105717}"/>
              </a:ext>
            </a:extLst>
          </p:cNvPr>
          <p:cNvSpPr>
            <a:spLocks noGrp="1"/>
          </p:cNvSpPr>
          <p:nvPr>
            <p:ph sz="half" idx="20"/>
          </p:nvPr>
        </p:nvSpPr>
        <p:spPr>
          <a:xfrm>
            <a:off x="6058387" y="2617641"/>
            <a:ext cx="1734545" cy="1012611"/>
          </a:xfrm>
          <a:prstGeom prst="rect">
            <a:avLst/>
          </a:prstGeom>
        </p:spPr>
        <p:txBody>
          <a:bodyPr lIns="91440" tIns="0" rIns="91440" bIns="0" anchor="ctr"/>
          <a:lstStyle>
            <a:lvl1pPr marL="0" indent="0" algn="ctr">
              <a:lnSpc>
                <a:spcPts val="1980"/>
              </a:lnSpc>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pic>
        <p:nvPicPr>
          <p:cNvPr id="7" name="Graphic 8">
            <a:extLst>
              <a:ext uri="{FF2B5EF4-FFF2-40B4-BE49-F238E27FC236}">
                <a16:creationId xmlns:a16="http://schemas.microsoft.com/office/drawing/2014/main" id="{8BC7C438-12F9-BF4E-9060-BDD51D47B6B6}"/>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15316171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Points Slide (Dark)">
    <p:bg>
      <p:bgPr>
        <a:solidFill>
          <a:schemeClr val="accent5"/>
        </a:solidFill>
        <a:effectLst/>
      </p:bgPr>
    </p:bg>
    <p:spTree>
      <p:nvGrpSpPr>
        <p:cNvPr id="1" name=""/>
        <p:cNvGrpSpPr/>
        <p:nvPr/>
      </p:nvGrpSpPr>
      <p:grpSpPr>
        <a:xfrm>
          <a:off x="0" y="0"/>
          <a:ext cx="0" cy="0"/>
          <a:chOff x="0" y="0"/>
          <a:chExt cx="0" cy="0"/>
        </a:xfrm>
      </p:grpSpPr>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0" y="1167756"/>
            <a:ext cx="12192000" cy="1422965"/>
          </a:xfrm>
          <a:prstGeom prst="rect">
            <a:avLst/>
          </a:prstGeom>
        </p:spPr>
        <p:txBody>
          <a:bodyPr/>
          <a:lstStyle>
            <a:lvl1pPr marL="0" indent="0" algn="ctr">
              <a:buNone/>
              <a:defRPr sz="4800" b="0">
                <a:solidFill>
                  <a:schemeClr val="accent6"/>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787754" y="4405785"/>
            <a:ext cx="3256360" cy="287037"/>
          </a:xfrm>
          <a:prstGeom prst="rect">
            <a:avLst/>
          </a:prstGeom>
        </p:spPr>
        <p:txBody>
          <a:bodyPr/>
          <a:lstStyle>
            <a:lvl1pPr marL="0" indent="0" algn="ctr">
              <a:buNone/>
              <a:defRPr sz="1600" b="1">
                <a:solidFill>
                  <a:schemeClr val="accent6"/>
                </a:solidFill>
                <a:latin typeface="Arial" panose="020B0604020202020204" pitchFamily="34" charset="0"/>
                <a:cs typeface="Arial" panose="020B0604020202020204" pitchFamily="34" charset="0"/>
              </a:defRPr>
            </a:lvl1pPr>
          </a:lstStyle>
          <a:p>
            <a:pPr lvl="0"/>
            <a:r>
              <a:rPr lang="en-US" dirty="0"/>
              <a:t>Title 01</a:t>
            </a:r>
          </a:p>
        </p:txBody>
      </p:sp>
      <p:sp>
        <p:nvSpPr>
          <p:cNvPr id="22" name="Text Placeholder 37">
            <a:extLst>
              <a:ext uri="{FF2B5EF4-FFF2-40B4-BE49-F238E27FC236}">
                <a16:creationId xmlns:a16="http://schemas.microsoft.com/office/drawing/2014/main" id="{E560437D-61C8-D561-6A92-480D261444E6}"/>
              </a:ext>
            </a:extLst>
          </p:cNvPr>
          <p:cNvSpPr>
            <a:spLocks noGrp="1"/>
          </p:cNvSpPr>
          <p:nvPr>
            <p:ph type="body" sz="quarter" idx="22" hasCustomPrompt="1"/>
          </p:nvPr>
        </p:nvSpPr>
        <p:spPr>
          <a:xfrm>
            <a:off x="4456371" y="4405785"/>
            <a:ext cx="3256360" cy="287037"/>
          </a:xfrm>
          <a:prstGeom prst="rect">
            <a:avLst/>
          </a:prstGeom>
        </p:spPr>
        <p:txBody>
          <a:bodyPr/>
          <a:lstStyle>
            <a:lvl1pPr marL="0" indent="0" algn="ctr">
              <a:buNone/>
              <a:defRPr sz="1600" b="1">
                <a:solidFill>
                  <a:schemeClr val="accent6"/>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8B165ED5-D827-608A-36D9-1C6AE9A9A4E8}"/>
              </a:ext>
            </a:extLst>
          </p:cNvPr>
          <p:cNvSpPr>
            <a:spLocks noGrp="1"/>
          </p:cNvSpPr>
          <p:nvPr>
            <p:ph type="body" sz="quarter" idx="24" hasCustomPrompt="1"/>
          </p:nvPr>
        </p:nvSpPr>
        <p:spPr>
          <a:xfrm>
            <a:off x="8124988" y="4405785"/>
            <a:ext cx="3256360" cy="287037"/>
          </a:xfrm>
          <a:prstGeom prst="rect">
            <a:avLst/>
          </a:prstGeom>
        </p:spPr>
        <p:txBody>
          <a:bodyPr/>
          <a:lstStyle>
            <a:lvl1pPr marL="0" indent="0" algn="ctr">
              <a:buNone/>
              <a:defRPr sz="1600" b="1">
                <a:solidFill>
                  <a:schemeClr val="accent6"/>
                </a:solidFill>
                <a:latin typeface="Arial" panose="020B0604020202020204" pitchFamily="34" charset="0"/>
                <a:cs typeface="Arial" panose="020B0604020202020204" pitchFamily="34" charset="0"/>
              </a:defRPr>
            </a:lvl1pPr>
          </a:lstStyle>
          <a:p>
            <a:pPr lvl="0"/>
            <a:r>
              <a:rPr lang="en-US" dirty="0"/>
              <a:t>Title 03</a:t>
            </a:r>
          </a:p>
        </p:txBody>
      </p:sp>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787754" y="4709471"/>
            <a:ext cx="3256360" cy="1301118"/>
          </a:xfrm>
          <a:prstGeom prst="rect">
            <a:avLst/>
          </a:prstGeom>
        </p:spPr>
        <p:txBody>
          <a:bodyPr/>
          <a:lstStyle>
            <a:lvl1pPr marL="0" indent="0" algn="ctr">
              <a:buFontTx/>
              <a:buNone/>
              <a:defRPr sz="1400">
                <a:solidFill>
                  <a:schemeClr val="accent6"/>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0" name="Text Placeholder 19">
            <a:extLst>
              <a:ext uri="{FF2B5EF4-FFF2-40B4-BE49-F238E27FC236}">
                <a16:creationId xmlns:a16="http://schemas.microsoft.com/office/drawing/2014/main" id="{5DFA5542-ECEF-9732-47B8-DF157E30896F}"/>
              </a:ext>
            </a:extLst>
          </p:cNvPr>
          <p:cNvSpPr>
            <a:spLocks noGrp="1"/>
          </p:cNvSpPr>
          <p:nvPr>
            <p:ph type="body" sz="quarter" idx="42" hasCustomPrompt="1"/>
          </p:nvPr>
        </p:nvSpPr>
        <p:spPr>
          <a:xfrm>
            <a:off x="4467819" y="4709471"/>
            <a:ext cx="3256360" cy="1301118"/>
          </a:xfrm>
          <a:prstGeom prst="rect">
            <a:avLst/>
          </a:prstGeom>
        </p:spPr>
        <p:txBody>
          <a:bodyPr/>
          <a:lstStyle>
            <a:lvl1pPr marL="0" indent="0" algn="ctr">
              <a:buFontTx/>
              <a:buNone/>
              <a:defRPr sz="1400">
                <a:solidFill>
                  <a:schemeClr val="accent6"/>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3" name="Text Placeholder 19">
            <a:extLst>
              <a:ext uri="{FF2B5EF4-FFF2-40B4-BE49-F238E27FC236}">
                <a16:creationId xmlns:a16="http://schemas.microsoft.com/office/drawing/2014/main" id="{4F68A264-C44F-67CE-BC15-3E9F7B41C742}"/>
              </a:ext>
            </a:extLst>
          </p:cNvPr>
          <p:cNvSpPr>
            <a:spLocks noGrp="1"/>
          </p:cNvSpPr>
          <p:nvPr>
            <p:ph type="body" sz="quarter" idx="43" hasCustomPrompt="1"/>
          </p:nvPr>
        </p:nvSpPr>
        <p:spPr>
          <a:xfrm>
            <a:off x="8124988" y="4709471"/>
            <a:ext cx="3256360" cy="1301118"/>
          </a:xfrm>
          <a:prstGeom prst="rect">
            <a:avLst/>
          </a:prstGeom>
        </p:spPr>
        <p:txBody>
          <a:bodyPr/>
          <a:lstStyle>
            <a:lvl1pPr marL="0" indent="0" algn="ctr">
              <a:buFontTx/>
              <a:buNone/>
              <a:defRPr sz="1400">
                <a:solidFill>
                  <a:schemeClr val="accent6"/>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pic>
        <p:nvPicPr>
          <p:cNvPr id="2" name="Picture 1">
            <a:extLst>
              <a:ext uri="{FF2B5EF4-FFF2-40B4-BE49-F238E27FC236}">
                <a16:creationId xmlns:a16="http://schemas.microsoft.com/office/drawing/2014/main" id="{8B4EC67F-CBAA-797B-E8CE-02A265497A56}"/>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17" name="Text Box 18">
            <a:extLst>
              <a:ext uri="{FF2B5EF4-FFF2-40B4-BE49-F238E27FC236}">
                <a16:creationId xmlns:a16="http://schemas.microsoft.com/office/drawing/2014/main" id="{F0B9C32D-BCD6-9256-359F-9259A630F1FD}"/>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1" name="Text Placeholder 35">
            <a:extLst>
              <a:ext uri="{FF2B5EF4-FFF2-40B4-BE49-F238E27FC236}">
                <a16:creationId xmlns:a16="http://schemas.microsoft.com/office/drawing/2014/main" id="{03C48EBF-5E89-58DF-B925-443A566E04E5}"/>
              </a:ext>
            </a:extLst>
          </p:cNvPr>
          <p:cNvSpPr>
            <a:spLocks noGrp="1"/>
          </p:cNvSpPr>
          <p:nvPr>
            <p:ph type="body" sz="quarter" idx="27" hasCustomPrompt="1"/>
          </p:nvPr>
        </p:nvSpPr>
        <p:spPr>
          <a:xfrm>
            <a:off x="1420484" y="2200990"/>
            <a:ext cx="2057400" cy="2057400"/>
          </a:xfrm>
          <a:prstGeom prst="rect">
            <a:avLst/>
          </a:prstGeom>
          <a:solidFill>
            <a:schemeClr val="accent3"/>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3" name="Text Placeholder 35">
            <a:extLst>
              <a:ext uri="{FF2B5EF4-FFF2-40B4-BE49-F238E27FC236}">
                <a16:creationId xmlns:a16="http://schemas.microsoft.com/office/drawing/2014/main" id="{B7C29ECB-0D71-8B3F-3FB9-647DA2281CF7}"/>
              </a:ext>
            </a:extLst>
          </p:cNvPr>
          <p:cNvSpPr>
            <a:spLocks noGrp="1"/>
          </p:cNvSpPr>
          <p:nvPr>
            <p:ph type="body" sz="quarter" idx="44" hasCustomPrompt="1"/>
          </p:nvPr>
        </p:nvSpPr>
        <p:spPr>
          <a:xfrm>
            <a:off x="5061575" y="2200990"/>
            <a:ext cx="2057400" cy="2057400"/>
          </a:xfrm>
          <a:prstGeom prst="rect">
            <a:avLst/>
          </a:prstGeom>
          <a:solidFill>
            <a:schemeClr val="accent3"/>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25" name="Text Placeholder 35">
            <a:extLst>
              <a:ext uri="{FF2B5EF4-FFF2-40B4-BE49-F238E27FC236}">
                <a16:creationId xmlns:a16="http://schemas.microsoft.com/office/drawing/2014/main" id="{7966DE95-89DB-8B86-138F-6BC92B5D6C7C}"/>
              </a:ext>
            </a:extLst>
          </p:cNvPr>
          <p:cNvSpPr>
            <a:spLocks noGrp="1"/>
          </p:cNvSpPr>
          <p:nvPr>
            <p:ph type="body" sz="quarter" idx="45" hasCustomPrompt="1"/>
          </p:nvPr>
        </p:nvSpPr>
        <p:spPr>
          <a:xfrm>
            <a:off x="8724468" y="2200990"/>
            <a:ext cx="2057400" cy="2057400"/>
          </a:xfrm>
          <a:prstGeom prst="rect">
            <a:avLst/>
          </a:prstGeom>
          <a:solidFill>
            <a:schemeClr val="accent3"/>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4" name="Text Placeholder 5">
            <a:extLst>
              <a:ext uri="{FF2B5EF4-FFF2-40B4-BE49-F238E27FC236}">
                <a16:creationId xmlns:a16="http://schemas.microsoft.com/office/drawing/2014/main" id="{A7B73B2E-E0D1-C5E4-8BCC-60DC38D55F55}"/>
              </a:ext>
            </a:extLst>
          </p:cNvPr>
          <p:cNvSpPr>
            <a:spLocks noGrp="1"/>
          </p:cNvSpPr>
          <p:nvPr>
            <p:ph type="body" sz="quarter" idx="31"/>
          </p:nvPr>
        </p:nvSpPr>
        <p:spPr>
          <a:xfrm>
            <a:off x="5878629" y="1030777"/>
            <a:ext cx="439737" cy="36576"/>
          </a:xfrm>
          <a:prstGeom prst="rect">
            <a:avLst/>
          </a:prstGeom>
          <a:solidFill>
            <a:schemeClr val="accent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3D043201-E198-722A-6B8D-6C9FAFF569F9}"/>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0318582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6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6">
            <a:extLst>
              <a:ext uri="{FF2B5EF4-FFF2-40B4-BE49-F238E27FC236}">
                <a16:creationId xmlns:a16="http://schemas.microsoft.com/office/drawing/2014/main" id="{86CBDD54-9F5A-202C-C9F5-E6D8E4B6E09F}"/>
              </a:ext>
            </a:extLst>
          </p:cNvPr>
          <p:cNvSpPr/>
          <p:nvPr userDrawn="1"/>
        </p:nvSpPr>
        <p:spPr>
          <a:xfrm>
            <a:off x="2492373" y="1893988"/>
            <a:ext cx="1994987" cy="1994987"/>
          </a:xfrm>
          <a:prstGeom prst="rect">
            <a:avLst/>
          </a:prstGeom>
          <a:solidFill>
            <a:srgbClr val="004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spc="11" dirty="0">
              <a:solidFill>
                <a:schemeClr val="tx1"/>
              </a:solidFill>
              <a:latin typeface="+mj-lt"/>
            </a:endParaRPr>
          </a:p>
        </p:txBody>
      </p:sp>
      <p:sp>
        <p:nvSpPr>
          <p:cNvPr id="9" name="Rectangle 8">
            <a:extLst>
              <a:ext uri="{FF2B5EF4-FFF2-40B4-BE49-F238E27FC236}">
                <a16:creationId xmlns:a16="http://schemas.microsoft.com/office/drawing/2014/main" id="{8EB2B5E6-7BA5-A13E-CAC9-B48076AA0F38}"/>
              </a:ext>
            </a:extLst>
          </p:cNvPr>
          <p:cNvSpPr/>
          <p:nvPr userDrawn="1"/>
        </p:nvSpPr>
        <p:spPr>
          <a:xfrm>
            <a:off x="5027338" y="1893987"/>
            <a:ext cx="1994988" cy="1994988"/>
          </a:xfrm>
          <a:prstGeom prst="rect">
            <a:avLst/>
          </a:prstGeom>
          <a:solidFill>
            <a:srgbClr val="004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b="1" spc="11" dirty="0">
              <a:solidFill>
                <a:srgbClr val="FFFFFF"/>
              </a:solidFill>
              <a:latin typeface="Georgia"/>
            </a:endParaRPr>
          </a:p>
        </p:txBody>
      </p:sp>
      <p:sp>
        <p:nvSpPr>
          <p:cNvPr id="10" name="Rectangle 9">
            <a:extLst>
              <a:ext uri="{FF2B5EF4-FFF2-40B4-BE49-F238E27FC236}">
                <a16:creationId xmlns:a16="http://schemas.microsoft.com/office/drawing/2014/main" id="{921A24DE-23D7-A8A7-8140-BF63CED79029}"/>
              </a:ext>
            </a:extLst>
          </p:cNvPr>
          <p:cNvSpPr/>
          <p:nvPr userDrawn="1"/>
        </p:nvSpPr>
        <p:spPr>
          <a:xfrm>
            <a:off x="7562304" y="1893988"/>
            <a:ext cx="1994989" cy="1994989"/>
          </a:xfrm>
          <a:prstGeom prst="rect">
            <a:avLst/>
          </a:prstGeom>
          <a:solidFill>
            <a:srgbClr val="004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b="1" spc="11" dirty="0">
              <a:solidFill>
                <a:srgbClr val="FFFFFF"/>
              </a:solidFill>
              <a:latin typeface="Georgia"/>
            </a:endParaRPr>
          </a:p>
        </p:txBody>
      </p:sp>
      <p:sp>
        <p:nvSpPr>
          <p:cNvPr id="13" name="Content Placeholder 2">
            <a:extLst>
              <a:ext uri="{FF2B5EF4-FFF2-40B4-BE49-F238E27FC236}">
                <a16:creationId xmlns:a16="http://schemas.microsoft.com/office/drawing/2014/main" id="{A8535B1E-A911-036B-239F-89768068112D}"/>
              </a:ext>
            </a:extLst>
          </p:cNvPr>
          <p:cNvSpPr>
            <a:spLocks noGrp="1"/>
          </p:cNvSpPr>
          <p:nvPr>
            <p:ph idx="14"/>
          </p:nvPr>
        </p:nvSpPr>
        <p:spPr>
          <a:xfrm>
            <a:off x="2612765" y="4052155"/>
            <a:ext cx="1754203"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5948AF36-70F1-763B-94B0-D40C1C89EBE9}"/>
              </a:ext>
            </a:extLst>
          </p:cNvPr>
          <p:cNvSpPr>
            <a:spLocks noGrp="1"/>
          </p:cNvSpPr>
          <p:nvPr>
            <p:ph idx="15"/>
          </p:nvPr>
        </p:nvSpPr>
        <p:spPr>
          <a:xfrm>
            <a:off x="5147731" y="4052155"/>
            <a:ext cx="1754203"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7" name="Content Placeholder 2">
            <a:extLst>
              <a:ext uri="{FF2B5EF4-FFF2-40B4-BE49-F238E27FC236}">
                <a16:creationId xmlns:a16="http://schemas.microsoft.com/office/drawing/2014/main" id="{234F1256-F68F-71BA-9567-674F42A9B58B}"/>
              </a:ext>
            </a:extLst>
          </p:cNvPr>
          <p:cNvSpPr>
            <a:spLocks noGrp="1"/>
          </p:cNvSpPr>
          <p:nvPr>
            <p:ph idx="16"/>
          </p:nvPr>
        </p:nvSpPr>
        <p:spPr>
          <a:xfrm>
            <a:off x="7682697" y="4052155"/>
            <a:ext cx="1754203"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9" name="Content Placeholder 2">
            <a:extLst>
              <a:ext uri="{FF2B5EF4-FFF2-40B4-BE49-F238E27FC236}">
                <a16:creationId xmlns:a16="http://schemas.microsoft.com/office/drawing/2014/main" id="{5D168EC6-FBC1-8848-0A58-259388B82BEA}"/>
              </a:ext>
            </a:extLst>
          </p:cNvPr>
          <p:cNvSpPr>
            <a:spLocks noGrp="1"/>
          </p:cNvSpPr>
          <p:nvPr>
            <p:ph sz="half" idx="18"/>
          </p:nvPr>
        </p:nvSpPr>
        <p:spPr>
          <a:xfrm>
            <a:off x="2492373" y="2385175"/>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1" name="Content Placeholder 2">
            <a:extLst>
              <a:ext uri="{FF2B5EF4-FFF2-40B4-BE49-F238E27FC236}">
                <a16:creationId xmlns:a16="http://schemas.microsoft.com/office/drawing/2014/main" id="{E60C8D83-6ADA-454A-09AA-E382A5D7FEF0}"/>
              </a:ext>
            </a:extLst>
          </p:cNvPr>
          <p:cNvSpPr>
            <a:spLocks noGrp="1"/>
          </p:cNvSpPr>
          <p:nvPr>
            <p:ph sz="half" idx="19"/>
          </p:nvPr>
        </p:nvSpPr>
        <p:spPr>
          <a:xfrm>
            <a:off x="5026253" y="2385175"/>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3" name="Content Placeholder 2">
            <a:extLst>
              <a:ext uri="{FF2B5EF4-FFF2-40B4-BE49-F238E27FC236}">
                <a16:creationId xmlns:a16="http://schemas.microsoft.com/office/drawing/2014/main" id="{CD770DCE-D8E7-9A3F-BD76-D9768635F341}"/>
              </a:ext>
            </a:extLst>
          </p:cNvPr>
          <p:cNvSpPr>
            <a:spLocks noGrp="1"/>
          </p:cNvSpPr>
          <p:nvPr>
            <p:ph sz="half" idx="20"/>
          </p:nvPr>
        </p:nvSpPr>
        <p:spPr>
          <a:xfrm>
            <a:off x="7560132" y="2385175"/>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pic>
        <p:nvPicPr>
          <p:cNvPr id="3" name="Graphic 8">
            <a:extLst>
              <a:ext uri="{FF2B5EF4-FFF2-40B4-BE49-F238E27FC236}">
                <a16:creationId xmlns:a16="http://schemas.microsoft.com/office/drawing/2014/main" id="{9D0536C5-4614-C9EA-BB49-1CEE8F1900C4}"/>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513085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67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6">
            <a:extLst>
              <a:ext uri="{FF2B5EF4-FFF2-40B4-BE49-F238E27FC236}">
                <a16:creationId xmlns:a16="http://schemas.microsoft.com/office/drawing/2014/main" id="{86CBDD54-9F5A-202C-C9F5-E6D8E4B6E09F}"/>
              </a:ext>
            </a:extLst>
          </p:cNvPr>
          <p:cNvSpPr/>
          <p:nvPr userDrawn="1"/>
        </p:nvSpPr>
        <p:spPr>
          <a:xfrm>
            <a:off x="2492373" y="1893988"/>
            <a:ext cx="1994987" cy="1994987"/>
          </a:xfrm>
          <a:prstGeom prst="rect">
            <a:avLst/>
          </a:prstGeom>
          <a:solidFill>
            <a:srgbClr val="02C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spc="11" dirty="0">
              <a:solidFill>
                <a:schemeClr val="tx1"/>
              </a:solidFill>
              <a:latin typeface="+mj-lt"/>
            </a:endParaRPr>
          </a:p>
        </p:txBody>
      </p:sp>
      <p:sp>
        <p:nvSpPr>
          <p:cNvPr id="9" name="Rectangle 8">
            <a:extLst>
              <a:ext uri="{FF2B5EF4-FFF2-40B4-BE49-F238E27FC236}">
                <a16:creationId xmlns:a16="http://schemas.microsoft.com/office/drawing/2014/main" id="{8EB2B5E6-7BA5-A13E-CAC9-B48076AA0F38}"/>
              </a:ext>
            </a:extLst>
          </p:cNvPr>
          <p:cNvSpPr/>
          <p:nvPr userDrawn="1"/>
        </p:nvSpPr>
        <p:spPr>
          <a:xfrm>
            <a:off x="5027338" y="1893987"/>
            <a:ext cx="1994988" cy="1994988"/>
          </a:xfrm>
          <a:prstGeom prst="rect">
            <a:avLst/>
          </a:prstGeom>
          <a:solidFill>
            <a:srgbClr val="02C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b="1" spc="11" dirty="0">
              <a:solidFill>
                <a:srgbClr val="FFFFFF"/>
              </a:solidFill>
              <a:latin typeface="Georgia"/>
            </a:endParaRPr>
          </a:p>
        </p:txBody>
      </p:sp>
      <p:sp>
        <p:nvSpPr>
          <p:cNvPr id="10" name="Rectangle 9">
            <a:extLst>
              <a:ext uri="{FF2B5EF4-FFF2-40B4-BE49-F238E27FC236}">
                <a16:creationId xmlns:a16="http://schemas.microsoft.com/office/drawing/2014/main" id="{921A24DE-23D7-A8A7-8140-BF63CED79029}"/>
              </a:ext>
            </a:extLst>
          </p:cNvPr>
          <p:cNvSpPr/>
          <p:nvPr userDrawn="1"/>
        </p:nvSpPr>
        <p:spPr>
          <a:xfrm>
            <a:off x="7562304" y="1893988"/>
            <a:ext cx="1994989" cy="1994989"/>
          </a:xfrm>
          <a:prstGeom prst="rect">
            <a:avLst/>
          </a:prstGeom>
          <a:solidFill>
            <a:srgbClr val="02C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b="1" spc="11" dirty="0">
              <a:solidFill>
                <a:srgbClr val="FFFFFF"/>
              </a:solidFill>
              <a:latin typeface="Georgia"/>
            </a:endParaRPr>
          </a:p>
        </p:txBody>
      </p:sp>
      <p:sp>
        <p:nvSpPr>
          <p:cNvPr id="13" name="Content Placeholder 2">
            <a:extLst>
              <a:ext uri="{FF2B5EF4-FFF2-40B4-BE49-F238E27FC236}">
                <a16:creationId xmlns:a16="http://schemas.microsoft.com/office/drawing/2014/main" id="{A8535B1E-A911-036B-239F-89768068112D}"/>
              </a:ext>
            </a:extLst>
          </p:cNvPr>
          <p:cNvSpPr>
            <a:spLocks noGrp="1"/>
          </p:cNvSpPr>
          <p:nvPr>
            <p:ph idx="14"/>
          </p:nvPr>
        </p:nvSpPr>
        <p:spPr>
          <a:xfrm>
            <a:off x="2612765" y="4052155"/>
            <a:ext cx="1754203"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5948AF36-70F1-763B-94B0-D40C1C89EBE9}"/>
              </a:ext>
            </a:extLst>
          </p:cNvPr>
          <p:cNvSpPr>
            <a:spLocks noGrp="1"/>
          </p:cNvSpPr>
          <p:nvPr>
            <p:ph idx="15"/>
          </p:nvPr>
        </p:nvSpPr>
        <p:spPr>
          <a:xfrm>
            <a:off x="5147731" y="4052155"/>
            <a:ext cx="1754203"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7" name="Content Placeholder 2">
            <a:extLst>
              <a:ext uri="{FF2B5EF4-FFF2-40B4-BE49-F238E27FC236}">
                <a16:creationId xmlns:a16="http://schemas.microsoft.com/office/drawing/2014/main" id="{234F1256-F68F-71BA-9567-674F42A9B58B}"/>
              </a:ext>
            </a:extLst>
          </p:cNvPr>
          <p:cNvSpPr>
            <a:spLocks noGrp="1"/>
          </p:cNvSpPr>
          <p:nvPr>
            <p:ph idx="16"/>
          </p:nvPr>
        </p:nvSpPr>
        <p:spPr>
          <a:xfrm>
            <a:off x="7682697" y="4052155"/>
            <a:ext cx="1754203"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9" name="Content Placeholder 2">
            <a:extLst>
              <a:ext uri="{FF2B5EF4-FFF2-40B4-BE49-F238E27FC236}">
                <a16:creationId xmlns:a16="http://schemas.microsoft.com/office/drawing/2014/main" id="{5D168EC6-FBC1-8848-0A58-259388B82BEA}"/>
              </a:ext>
            </a:extLst>
          </p:cNvPr>
          <p:cNvSpPr>
            <a:spLocks noGrp="1"/>
          </p:cNvSpPr>
          <p:nvPr>
            <p:ph sz="half" idx="18"/>
          </p:nvPr>
        </p:nvSpPr>
        <p:spPr>
          <a:xfrm>
            <a:off x="2492373" y="2385175"/>
            <a:ext cx="1994987" cy="1012611"/>
          </a:xfrm>
          <a:prstGeom prst="rect">
            <a:avLst/>
          </a:prstGeom>
        </p:spPr>
        <p:txBody>
          <a:bodyPr lIns="91440" tIns="0" rIns="91440" bIns="0" anchor="ctr"/>
          <a:lstStyle>
            <a:lvl1pPr marL="0" indent="0" algn="ctr">
              <a:spcAft>
                <a:spcPts val="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1" name="Content Placeholder 2">
            <a:extLst>
              <a:ext uri="{FF2B5EF4-FFF2-40B4-BE49-F238E27FC236}">
                <a16:creationId xmlns:a16="http://schemas.microsoft.com/office/drawing/2014/main" id="{E60C8D83-6ADA-454A-09AA-E382A5D7FEF0}"/>
              </a:ext>
            </a:extLst>
          </p:cNvPr>
          <p:cNvSpPr>
            <a:spLocks noGrp="1"/>
          </p:cNvSpPr>
          <p:nvPr>
            <p:ph sz="half" idx="19"/>
          </p:nvPr>
        </p:nvSpPr>
        <p:spPr>
          <a:xfrm>
            <a:off x="5026253" y="2385175"/>
            <a:ext cx="1994987" cy="1012611"/>
          </a:xfrm>
          <a:prstGeom prst="rect">
            <a:avLst/>
          </a:prstGeom>
        </p:spPr>
        <p:txBody>
          <a:bodyPr lIns="91440" tIns="0" rIns="91440" bIns="0" anchor="ctr"/>
          <a:lstStyle>
            <a:lvl1pPr marL="0" indent="0" algn="ctr">
              <a:spcAft>
                <a:spcPts val="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3" name="Content Placeholder 2">
            <a:extLst>
              <a:ext uri="{FF2B5EF4-FFF2-40B4-BE49-F238E27FC236}">
                <a16:creationId xmlns:a16="http://schemas.microsoft.com/office/drawing/2014/main" id="{CD770DCE-D8E7-9A3F-BD76-D9768635F341}"/>
              </a:ext>
            </a:extLst>
          </p:cNvPr>
          <p:cNvSpPr>
            <a:spLocks noGrp="1"/>
          </p:cNvSpPr>
          <p:nvPr>
            <p:ph sz="half" idx="20"/>
          </p:nvPr>
        </p:nvSpPr>
        <p:spPr>
          <a:xfrm>
            <a:off x="7560132" y="2385175"/>
            <a:ext cx="1994987" cy="1012611"/>
          </a:xfrm>
          <a:prstGeom prst="rect">
            <a:avLst/>
          </a:prstGeom>
        </p:spPr>
        <p:txBody>
          <a:bodyPr lIns="91440" tIns="0" rIns="91440" bIns="0" anchor="ctr"/>
          <a:lstStyle>
            <a:lvl1pPr marL="0" indent="0" algn="ctr">
              <a:spcAft>
                <a:spcPts val="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pic>
        <p:nvPicPr>
          <p:cNvPr id="3" name="Graphic 8">
            <a:extLst>
              <a:ext uri="{FF2B5EF4-FFF2-40B4-BE49-F238E27FC236}">
                <a16:creationId xmlns:a16="http://schemas.microsoft.com/office/drawing/2014/main" id="{45AA12DD-9834-536E-BD67-688E914AF453}"/>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874556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25_Colors">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a:xfrm>
            <a:off x="10678332" y="6106443"/>
            <a:ext cx="1062155" cy="490599"/>
          </a:xfrm>
          <a:prstGeom prst="rect">
            <a:avLst/>
          </a:prstGeom>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1915224" y="1934530"/>
            <a:ext cx="2587459" cy="2588015"/>
          </a:xfrm>
          <a:prstGeom prst="rect">
            <a:avLst/>
          </a:prstGeom>
          <a:solidFill>
            <a:srgbClr val="0079D1"/>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8" name="Text Placeholder 6">
            <a:extLst>
              <a:ext uri="{FF2B5EF4-FFF2-40B4-BE49-F238E27FC236}">
                <a16:creationId xmlns:a16="http://schemas.microsoft.com/office/drawing/2014/main" id="{A3B2FFAF-1ABB-134C-3244-E7B41CABFFE6}"/>
              </a:ext>
            </a:extLst>
          </p:cNvPr>
          <p:cNvSpPr txBox="1">
            <a:spLocks/>
          </p:cNvSpPr>
          <p:nvPr userDrawn="1"/>
        </p:nvSpPr>
        <p:spPr>
          <a:xfrm>
            <a:off x="4837363" y="1934530"/>
            <a:ext cx="2587459" cy="2588015"/>
          </a:xfrm>
          <a:prstGeom prst="rect">
            <a:avLst/>
          </a:prstGeom>
          <a:solidFill>
            <a:srgbClr val="0079D1"/>
          </a:solidFill>
        </p:spPr>
        <p:txBody>
          <a:bodyPr vert="horz" lIns="0" tIns="45720" rIns="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2715F987-3282-7DB3-A1E7-0A5862732ED0}"/>
              </a:ext>
            </a:extLst>
          </p:cNvPr>
          <p:cNvSpPr txBox="1">
            <a:spLocks/>
          </p:cNvSpPr>
          <p:nvPr userDrawn="1"/>
        </p:nvSpPr>
        <p:spPr>
          <a:xfrm>
            <a:off x="7759501" y="1942551"/>
            <a:ext cx="2587459" cy="2588015"/>
          </a:xfrm>
          <a:prstGeom prst="rect">
            <a:avLst/>
          </a:prstGeom>
          <a:solidFill>
            <a:srgbClr val="0079D1"/>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1915224" y="2730253"/>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015D06C1-8C05-3E8F-294F-8E2B17124CAE}"/>
              </a:ext>
            </a:extLst>
          </p:cNvPr>
          <p:cNvSpPr>
            <a:spLocks noGrp="1"/>
          </p:cNvSpPr>
          <p:nvPr>
            <p:ph sz="half" idx="19"/>
          </p:nvPr>
        </p:nvSpPr>
        <p:spPr>
          <a:xfrm>
            <a:off x="4834693" y="2730253"/>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4CB4E15B-CE3D-67B2-2385-D86378BBA9A3}"/>
              </a:ext>
            </a:extLst>
          </p:cNvPr>
          <p:cNvSpPr>
            <a:spLocks noGrp="1"/>
          </p:cNvSpPr>
          <p:nvPr>
            <p:ph sz="half" idx="20"/>
          </p:nvPr>
        </p:nvSpPr>
        <p:spPr>
          <a:xfrm>
            <a:off x="7765181" y="2730253"/>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2961424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23_Colors">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a:xfrm>
            <a:off x="10678332" y="6106443"/>
            <a:ext cx="1062155" cy="490599"/>
          </a:xfrm>
          <a:prstGeom prst="rect">
            <a:avLst/>
          </a:prstGeom>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1915224" y="2077406"/>
            <a:ext cx="2587459" cy="2588015"/>
          </a:xfrm>
          <a:prstGeom prst="rect">
            <a:avLst/>
          </a:prstGeom>
          <a:solidFill>
            <a:srgbClr val="00A6C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8" name="Text Placeholder 6">
            <a:extLst>
              <a:ext uri="{FF2B5EF4-FFF2-40B4-BE49-F238E27FC236}">
                <a16:creationId xmlns:a16="http://schemas.microsoft.com/office/drawing/2014/main" id="{A3B2FFAF-1ABB-134C-3244-E7B41CABFFE6}"/>
              </a:ext>
            </a:extLst>
          </p:cNvPr>
          <p:cNvSpPr txBox="1">
            <a:spLocks/>
          </p:cNvSpPr>
          <p:nvPr userDrawn="1"/>
        </p:nvSpPr>
        <p:spPr>
          <a:xfrm>
            <a:off x="4837363" y="2077406"/>
            <a:ext cx="2587459" cy="2588015"/>
          </a:xfrm>
          <a:prstGeom prst="rect">
            <a:avLst/>
          </a:prstGeom>
          <a:solidFill>
            <a:srgbClr val="0079D1"/>
          </a:solidFill>
        </p:spPr>
        <p:txBody>
          <a:bodyPr vert="horz" lIns="0" tIns="45720" rIns="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2715F987-3282-7DB3-A1E7-0A5862732ED0}"/>
              </a:ext>
            </a:extLst>
          </p:cNvPr>
          <p:cNvSpPr txBox="1">
            <a:spLocks/>
          </p:cNvSpPr>
          <p:nvPr userDrawn="1"/>
        </p:nvSpPr>
        <p:spPr>
          <a:xfrm>
            <a:off x="7759501" y="2085426"/>
            <a:ext cx="2587459" cy="2588015"/>
          </a:xfrm>
          <a:prstGeom prst="rect">
            <a:avLst/>
          </a:prstGeom>
          <a:solidFill>
            <a:srgbClr val="004D91"/>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1915224" y="2873128"/>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015D06C1-8C05-3E8F-294F-8E2B17124CAE}"/>
              </a:ext>
            </a:extLst>
          </p:cNvPr>
          <p:cNvSpPr>
            <a:spLocks noGrp="1"/>
          </p:cNvSpPr>
          <p:nvPr>
            <p:ph sz="half" idx="19"/>
          </p:nvPr>
        </p:nvSpPr>
        <p:spPr>
          <a:xfrm>
            <a:off x="4834693" y="2873128"/>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4CB4E15B-CE3D-67B2-2385-D86378BBA9A3}"/>
              </a:ext>
            </a:extLst>
          </p:cNvPr>
          <p:cNvSpPr>
            <a:spLocks noGrp="1"/>
          </p:cNvSpPr>
          <p:nvPr>
            <p:ph sz="half" idx="20"/>
          </p:nvPr>
        </p:nvSpPr>
        <p:spPr>
          <a:xfrm>
            <a:off x="7765181" y="2873128"/>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939537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24_Colors">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a:xfrm>
            <a:off x="10678332" y="6106443"/>
            <a:ext cx="1062155" cy="490599"/>
          </a:xfrm>
          <a:prstGeom prst="rect">
            <a:avLst/>
          </a:prstGeom>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2024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1915224" y="1818418"/>
            <a:ext cx="2587459" cy="2588015"/>
          </a:xfrm>
          <a:prstGeom prst="rect">
            <a:avLst/>
          </a:prstGeom>
          <a:solidFill>
            <a:srgbClr val="87C600"/>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8" name="Text Placeholder 6">
            <a:extLst>
              <a:ext uri="{FF2B5EF4-FFF2-40B4-BE49-F238E27FC236}">
                <a16:creationId xmlns:a16="http://schemas.microsoft.com/office/drawing/2014/main" id="{A3B2FFAF-1ABB-134C-3244-E7B41CABFFE6}"/>
              </a:ext>
            </a:extLst>
          </p:cNvPr>
          <p:cNvSpPr txBox="1">
            <a:spLocks/>
          </p:cNvSpPr>
          <p:nvPr userDrawn="1"/>
        </p:nvSpPr>
        <p:spPr>
          <a:xfrm>
            <a:off x="4837363" y="1818418"/>
            <a:ext cx="2587459" cy="2588015"/>
          </a:xfrm>
          <a:prstGeom prst="rect">
            <a:avLst/>
          </a:prstGeom>
          <a:solidFill>
            <a:srgbClr val="00AA44"/>
          </a:solidFill>
        </p:spPr>
        <p:txBody>
          <a:bodyPr vert="horz" lIns="0" tIns="45720" rIns="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2715F987-3282-7DB3-A1E7-0A5862732ED0}"/>
              </a:ext>
            </a:extLst>
          </p:cNvPr>
          <p:cNvSpPr txBox="1">
            <a:spLocks/>
          </p:cNvSpPr>
          <p:nvPr userDrawn="1"/>
        </p:nvSpPr>
        <p:spPr>
          <a:xfrm>
            <a:off x="7759501" y="1826439"/>
            <a:ext cx="2587459" cy="2588015"/>
          </a:xfrm>
          <a:prstGeom prst="rect">
            <a:avLst/>
          </a:prstGeom>
          <a:solidFill>
            <a:srgbClr val="00654E"/>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1915224" y="2614141"/>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015D06C1-8C05-3E8F-294F-8E2B17124CAE}"/>
              </a:ext>
            </a:extLst>
          </p:cNvPr>
          <p:cNvSpPr>
            <a:spLocks noGrp="1"/>
          </p:cNvSpPr>
          <p:nvPr>
            <p:ph sz="half" idx="19"/>
          </p:nvPr>
        </p:nvSpPr>
        <p:spPr>
          <a:xfrm>
            <a:off x="4834693" y="2614141"/>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4CB4E15B-CE3D-67B2-2385-D86378BBA9A3}"/>
              </a:ext>
            </a:extLst>
          </p:cNvPr>
          <p:cNvSpPr>
            <a:spLocks noGrp="1"/>
          </p:cNvSpPr>
          <p:nvPr>
            <p:ph sz="half" idx="20"/>
          </p:nvPr>
        </p:nvSpPr>
        <p:spPr>
          <a:xfrm>
            <a:off x="7765181" y="2614141"/>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1330198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32_Colors">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a:xfrm>
            <a:off x="10678332" y="6106443"/>
            <a:ext cx="1062155" cy="490599"/>
          </a:xfrm>
          <a:prstGeom prst="rect">
            <a:avLst/>
          </a:prstGeom>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1915224" y="1934530"/>
            <a:ext cx="2587459" cy="2588015"/>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8" name="Text Placeholder 6">
            <a:extLst>
              <a:ext uri="{FF2B5EF4-FFF2-40B4-BE49-F238E27FC236}">
                <a16:creationId xmlns:a16="http://schemas.microsoft.com/office/drawing/2014/main" id="{A3B2FFAF-1ABB-134C-3244-E7B41CABFFE6}"/>
              </a:ext>
            </a:extLst>
          </p:cNvPr>
          <p:cNvSpPr txBox="1">
            <a:spLocks/>
          </p:cNvSpPr>
          <p:nvPr userDrawn="1"/>
        </p:nvSpPr>
        <p:spPr>
          <a:xfrm>
            <a:off x="4837363" y="1934530"/>
            <a:ext cx="2587459" cy="2588015"/>
          </a:xfrm>
          <a:prstGeom prst="rect">
            <a:avLst/>
          </a:prstGeom>
          <a:solidFill>
            <a:srgbClr val="00AA44"/>
          </a:solidFill>
        </p:spPr>
        <p:txBody>
          <a:bodyPr vert="horz" lIns="0" tIns="45720" rIns="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2715F987-3282-7DB3-A1E7-0A5862732ED0}"/>
              </a:ext>
            </a:extLst>
          </p:cNvPr>
          <p:cNvSpPr txBox="1">
            <a:spLocks/>
          </p:cNvSpPr>
          <p:nvPr userDrawn="1"/>
        </p:nvSpPr>
        <p:spPr>
          <a:xfrm>
            <a:off x="7759501" y="1942551"/>
            <a:ext cx="2587459" cy="2588015"/>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1915224" y="2730253"/>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015D06C1-8C05-3E8F-294F-8E2B17124CAE}"/>
              </a:ext>
            </a:extLst>
          </p:cNvPr>
          <p:cNvSpPr>
            <a:spLocks noGrp="1"/>
          </p:cNvSpPr>
          <p:nvPr>
            <p:ph sz="half" idx="19"/>
          </p:nvPr>
        </p:nvSpPr>
        <p:spPr>
          <a:xfrm>
            <a:off x="4834693" y="2730253"/>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4CB4E15B-CE3D-67B2-2385-D86378BBA9A3}"/>
              </a:ext>
            </a:extLst>
          </p:cNvPr>
          <p:cNvSpPr>
            <a:spLocks noGrp="1"/>
          </p:cNvSpPr>
          <p:nvPr>
            <p:ph sz="half" idx="20"/>
          </p:nvPr>
        </p:nvSpPr>
        <p:spPr>
          <a:xfrm>
            <a:off x="7765181" y="2730253"/>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28488120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1_Title top on color flood">
    <p:bg>
      <p:bgPr>
        <a:solidFill>
          <a:srgbClr val="37474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2023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sp>
        <p:nvSpPr>
          <p:cNvPr id="2" name="Title 1">
            <a:extLst>
              <a:ext uri="{FF2B5EF4-FFF2-40B4-BE49-F238E27FC236}">
                <a16:creationId xmlns:a16="http://schemas.microsoft.com/office/drawing/2014/main" id="{88C26848-C3E6-7262-CA81-0708C631975B}"/>
              </a:ext>
            </a:extLst>
          </p:cNvPr>
          <p:cNvSpPr>
            <a:spLocks noGrp="1"/>
          </p:cNvSpPr>
          <p:nvPr>
            <p:ph type="title"/>
          </p:nvPr>
        </p:nvSpPr>
        <p:spPr>
          <a:xfrm>
            <a:off x="838200" y="506582"/>
            <a:ext cx="10515600" cy="636420"/>
          </a:xfrm>
          <a:prstGeom prst="rect">
            <a:avLst/>
          </a:prstGeom>
        </p:spPr>
        <p:txBody>
          <a:bodyPr lIns="0" tIns="0" rIns="0" bIns="0"/>
          <a:lstStyle>
            <a:lvl1pPr algn="ctr">
              <a:defRPr sz="32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615BA9E9-27F1-2C3E-D69E-A0B477D2A111}"/>
              </a:ext>
            </a:extLst>
          </p:cNvPr>
          <p:cNvSpPr>
            <a:spLocks noGrp="1"/>
          </p:cNvSpPr>
          <p:nvPr>
            <p:ph type="subTitle" idx="1"/>
          </p:nvPr>
        </p:nvSpPr>
        <p:spPr>
          <a:xfrm>
            <a:off x="838200" y="1162626"/>
            <a:ext cx="10515600" cy="368828"/>
          </a:xfrm>
          <a:prstGeom prst="rect">
            <a:avLst/>
          </a:prstGeom>
        </p:spPr>
        <p:txBody>
          <a:bodyPr/>
          <a:lstStyle>
            <a:lvl1pPr marL="0" indent="0" algn="ctr">
              <a:buNone/>
              <a:defRPr sz="1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761355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6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8" name="Text Placeholder 6">
            <a:extLst>
              <a:ext uri="{FF2B5EF4-FFF2-40B4-BE49-F238E27FC236}">
                <a16:creationId xmlns:a16="http://schemas.microsoft.com/office/drawing/2014/main" id="{58D2F436-EAA8-6563-E27E-D9DA21F845EA}"/>
              </a:ext>
            </a:extLst>
          </p:cNvPr>
          <p:cNvSpPr txBox="1">
            <a:spLocks/>
          </p:cNvSpPr>
          <p:nvPr userDrawn="1"/>
        </p:nvSpPr>
        <p:spPr>
          <a:xfrm>
            <a:off x="2097866" y="1476260"/>
            <a:ext cx="3647559" cy="3648341"/>
          </a:xfrm>
          <a:prstGeom prst="rect">
            <a:avLst/>
          </a:prstGeom>
          <a:solidFill>
            <a:srgbClr val="87C600"/>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9" name="Content Placeholder 2">
            <a:extLst>
              <a:ext uri="{FF2B5EF4-FFF2-40B4-BE49-F238E27FC236}">
                <a16:creationId xmlns:a16="http://schemas.microsoft.com/office/drawing/2014/main" id="{BA06A4A3-4509-A1FF-9A08-0A6A56AA8522}"/>
              </a:ext>
            </a:extLst>
          </p:cNvPr>
          <p:cNvSpPr>
            <a:spLocks noGrp="1"/>
          </p:cNvSpPr>
          <p:nvPr>
            <p:ph sz="half" idx="18"/>
          </p:nvPr>
        </p:nvSpPr>
        <p:spPr>
          <a:xfrm>
            <a:off x="2472926" y="279412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3" name="Content Placeholder 2">
            <a:extLst>
              <a:ext uri="{FF2B5EF4-FFF2-40B4-BE49-F238E27FC236}">
                <a16:creationId xmlns:a16="http://schemas.microsoft.com/office/drawing/2014/main" id="{8544386D-E280-FFC0-F09D-77A8034B7BE5}"/>
              </a:ext>
            </a:extLst>
          </p:cNvPr>
          <p:cNvSpPr>
            <a:spLocks noGrp="1"/>
          </p:cNvSpPr>
          <p:nvPr>
            <p:ph sz="half" idx="19"/>
          </p:nvPr>
        </p:nvSpPr>
        <p:spPr>
          <a:xfrm>
            <a:off x="6127339" y="2292868"/>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7" name="Content Placeholder 2">
            <a:extLst>
              <a:ext uri="{FF2B5EF4-FFF2-40B4-BE49-F238E27FC236}">
                <a16:creationId xmlns:a16="http://schemas.microsoft.com/office/drawing/2014/main" id="{7803D195-4809-372A-7E75-AE800DE73139}"/>
              </a:ext>
            </a:extLst>
          </p:cNvPr>
          <p:cNvSpPr>
            <a:spLocks noGrp="1"/>
          </p:cNvSpPr>
          <p:nvPr>
            <p:ph idx="14"/>
          </p:nvPr>
        </p:nvSpPr>
        <p:spPr>
          <a:xfrm>
            <a:off x="6127340" y="2727648"/>
            <a:ext cx="5181600" cy="184667"/>
          </a:xfrm>
          <a:prstGeom prst="rect">
            <a:avLst/>
          </a:prstGeom>
        </p:spPr>
        <p:txBody>
          <a:bodyPr lIns="0" tIns="0" rIns="0" bIns="0">
            <a:spAutoFit/>
          </a:bodyPr>
          <a:lstStyle>
            <a:lvl1pPr marL="100581" indent="-100581">
              <a:lnSpc>
                <a:spcPct val="100000"/>
              </a:lnSpc>
              <a:spcBef>
                <a:spcPts val="0"/>
              </a:spcBef>
              <a:spcAft>
                <a:spcPts val="600"/>
              </a:spcAft>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6287533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92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8" name="Text Placeholder 6">
            <a:extLst>
              <a:ext uri="{FF2B5EF4-FFF2-40B4-BE49-F238E27FC236}">
                <a16:creationId xmlns:a16="http://schemas.microsoft.com/office/drawing/2014/main" id="{58D2F436-EAA8-6563-E27E-D9DA21F845EA}"/>
              </a:ext>
            </a:extLst>
          </p:cNvPr>
          <p:cNvSpPr txBox="1">
            <a:spLocks/>
          </p:cNvSpPr>
          <p:nvPr userDrawn="1"/>
        </p:nvSpPr>
        <p:spPr>
          <a:xfrm>
            <a:off x="2097866" y="1476260"/>
            <a:ext cx="3647559" cy="3648341"/>
          </a:xfrm>
          <a:prstGeom prst="rect">
            <a:avLst/>
          </a:prstGeom>
          <a:solidFill>
            <a:srgbClr val="37474F"/>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9" name="Content Placeholder 2">
            <a:extLst>
              <a:ext uri="{FF2B5EF4-FFF2-40B4-BE49-F238E27FC236}">
                <a16:creationId xmlns:a16="http://schemas.microsoft.com/office/drawing/2014/main" id="{BA06A4A3-4509-A1FF-9A08-0A6A56AA8522}"/>
              </a:ext>
            </a:extLst>
          </p:cNvPr>
          <p:cNvSpPr>
            <a:spLocks noGrp="1"/>
          </p:cNvSpPr>
          <p:nvPr>
            <p:ph sz="half" idx="18"/>
          </p:nvPr>
        </p:nvSpPr>
        <p:spPr>
          <a:xfrm>
            <a:off x="2472926" y="279412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3" name="Content Placeholder 2">
            <a:extLst>
              <a:ext uri="{FF2B5EF4-FFF2-40B4-BE49-F238E27FC236}">
                <a16:creationId xmlns:a16="http://schemas.microsoft.com/office/drawing/2014/main" id="{8544386D-E280-FFC0-F09D-77A8034B7BE5}"/>
              </a:ext>
            </a:extLst>
          </p:cNvPr>
          <p:cNvSpPr>
            <a:spLocks noGrp="1"/>
          </p:cNvSpPr>
          <p:nvPr>
            <p:ph sz="half" idx="19"/>
          </p:nvPr>
        </p:nvSpPr>
        <p:spPr>
          <a:xfrm>
            <a:off x="6127339" y="2292868"/>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7" name="Content Placeholder 2">
            <a:extLst>
              <a:ext uri="{FF2B5EF4-FFF2-40B4-BE49-F238E27FC236}">
                <a16:creationId xmlns:a16="http://schemas.microsoft.com/office/drawing/2014/main" id="{7803D195-4809-372A-7E75-AE800DE73139}"/>
              </a:ext>
            </a:extLst>
          </p:cNvPr>
          <p:cNvSpPr>
            <a:spLocks noGrp="1"/>
          </p:cNvSpPr>
          <p:nvPr>
            <p:ph idx="14"/>
          </p:nvPr>
        </p:nvSpPr>
        <p:spPr>
          <a:xfrm>
            <a:off x="6127340" y="2727648"/>
            <a:ext cx="5181600" cy="184667"/>
          </a:xfrm>
          <a:prstGeom prst="rect">
            <a:avLst/>
          </a:prstGeom>
        </p:spPr>
        <p:txBody>
          <a:bodyPr lIns="0" tIns="0" rIns="0" bIns="0">
            <a:spAutoFit/>
          </a:bodyPr>
          <a:lstStyle>
            <a:lvl1pPr marL="100581" indent="-100581">
              <a:lnSpc>
                <a:spcPct val="100000"/>
              </a:lnSpc>
              <a:spcBef>
                <a:spcPts val="0"/>
              </a:spcBef>
              <a:spcAft>
                <a:spcPts val="600"/>
              </a:spcAft>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18644085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53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8" name="Text Placeholder 6">
            <a:extLst>
              <a:ext uri="{FF2B5EF4-FFF2-40B4-BE49-F238E27FC236}">
                <a16:creationId xmlns:a16="http://schemas.microsoft.com/office/drawing/2014/main" id="{58D2F436-EAA8-6563-E27E-D9DA21F845EA}"/>
              </a:ext>
            </a:extLst>
          </p:cNvPr>
          <p:cNvSpPr txBox="1">
            <a:spLocks/>
          </p:cNvSpPr>
          <p:nvPr userDrawn="1"/>
        </p:nvSpPr>
        <p:spPr>
          <a:xfrm>
            <a:off x="2097866" y="1476260"/>
            <a:ext cx="3647559" cy="3648341"/>
          </a:xfrm>
          <a:prstGeom prst="rect">
            <a:avLst/>
          </a:prstGeom>
          <a:solidFill>
            <a:srgbClr val="02C7E5"/>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9" name="Content Placeholder 2">
            <a:extLst>
              <a:ext uri="{FF2B5EF4-FFF2-40B4-BE49-F238E27FC236}">
                <a16:creationId xmlns:a16="http://schemas.microsoft.com/office/drawing/2014/main" id="{BA06A4A3-4509-A1FF-9A08-0A6A56AA8522}"/>
              </a:ext>
            </a:extLst>
          </p:cNvPr>
          <p:cNvSpPr>
            <a:spLocks noGrp="1"/>
          </p:cNvSpPr>
          <p:nvPr>
            <p:ph sz="half" idx="18"/>
          </p:nvPr>
        </p:nvSpPr>
        <p:spPr>
          <a:xfrm>
            <a:off x="2472926" y="279412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3" name="Content Placeholder 2">
            <a:extLst>
              <a:ext uri="{FF2B5EF4-FFF2-40B4-BE49-F238E27FC236}">
                <a16:creationId xmlns:a16="http://schemas.microsoft.com/office/drawing/2014/main" id="{8544386D-E280-FFC0-F09D-77A8034B7BE5}"/>
              </a:ext>
            </a:extLst>
          </p:cNvPr>
          <p:cNvSpPr>
            <a:spLocks noGrp="1"/>
          </p:cNvSpPr>
          <p:nvPr>
            <p:ph sz="half" idx="19"/>
          </p:nvPr>
        </p:nvSpPr>
        <p:spPr>
          <a:xfrm>
            <a:off x="6127339" y="2292868"/>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7" name="Content Placeholder 2">
            <a:extLst>
              <a:ext uri="{FF2B5EF4-FFF2-40B4-BE49-F238E27FC236}">
                <a16:creationId xmlns:a16="http://schemas.microsoft.com/office/drawing/2014/main" id="{7803D195-4809-372A-7E75-AE800DE73139}"/>
              </a:ext>
            </a:extLst>
          </p:cNvPr>
          <p:cNvSpPr>
            <a:spLocks noGrp="1"/>
          </p:cNvSpPr>
          <p:nvPr>
            <p:ph idx="14"/>
          </p:nvPr>
        </p:nvSpPr>
        <p:spPr>
          <a:xfrm>
            <a:off x="6127340" y="2727648"/>
            <a:ext cx="5181600" cy="184667"/>
          </a:xfrm>
          <a:prstGeom prst="rect">
            <a:avLst/>
          </a:prstGeom>
        </p:spPr>
        <p:txBody>
          <a:bodyPr lIns="0" tIns="0" rIns="0" bIns="0">
            <a:spAutoFit/>
          </a:bodyPr>
          <a:lstStyle>
            <a:lvl1pPr marL="100581" indent="-100581">
              <a:lnSpc>
                <a:spcPct val="100000"/>
              </a:lnSpc>
              <a:spcBef>
                <a:spcPts val="0"/>
              </a:spcBef>
              <a:spcAft>
                <a:spcPts val="600"/>
              </a:spcAft>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2461825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Points Slide (Stack)">
    <p:spTree>
      <p:nvGrpSpPr>
        <p:cNvPr id="1" name=""/>
        <p:cNvGrpSpPr/>
        <p:nvPr/>
      </p:nvGrpSpPr>
      <p:grpSpPr>
        <a:xfrm>
          <a:off x="0" y="0"/>
          <a:ext cx="0" cy="0"/>
          <a:chOff x="0" y="0"/>
          <a:chExt cx="0" cy="0"/>
        </a:xfrm>
      </p:grpSpPr>
      <p:sp>
        <p:nvSpPr>
          <p:cNvPr id="8" name="Text Placeholder 35">
            <a:extLst>
              <a:ext uri="{FF2B5EF4-FFF2-40B4-BE49-F238E27FC236}">
                <a16:creationId xmlns:a16="http://schemas.microsoft.com/office/drawing/2014/main" id="{4E86C213-C96A-0D9F-6E4C-3DC8A9E7CF2E}"/>
              </a:ext>
            </a:extLst>
          </p:cNvPr>
          <p:cNvSpPr>
            <a:spLocks noGrp="1"/>
          </p:cNvSpPr>
          <p:nvPr>
            <p:ph type="body" sz="quarter" idx="45" hasCustomPrompt="1"/>
          </p:nvPr>
        </p:nvSpPr>
        <p:spPr>
          <a:xfrm>
            <a:off x="5720645" y="4493522"/>
            <a:ext cx="1595446" cy="1595446"/>
          </a:xfrm>
          <a:prstGeom prst="rect">
            <a:avLst/>
          </a:prstGeom>
          <a:solidFill>
            <a:schemeClr val="tx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7" name="Text Placeholder 35">
            <a:extLst>
              <a:ext uri="{FF2B5EF4-FFF2-40B4-BE49-F238E27FC236}">
                <a16:creationId xmlns:a16="http://schemas.microsoft.com/office/drawing/2014/main" id="{670FB9EA-25C0-5C74-D04E-AF2BB716C67D}"/>
              </a:ext>
            </a:extLst>
          </p:cNvPr>
          <p:cNvSpPr>
            <a:spLocks noGrp="1"/>
          </p:cNvSpPr>
          <p:nvPr>
            <p:ph type="body" sz="quarter" idx="44" hasCustomPrompt="1"/>
          </p:nvPr>
        </p:nvSpPr>
        <p:spPr>
          <a:xfrm>
            <a:off x="5720645" y="2682061"/>
            <a:ext cx="1595446" cy="1595446"/>
          </a:xfrm>
          <a:prstGeom prst="rect">
            <a:avLst/>
          </a:prstGeom>
          <a:solidFill>
            <a:schemeClr val="tx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6" name="Text Placeholder 35">
            <a:extLst>
              <a:ext uri="{FF2B5EF4-FFF2-40B4-BE49-F238E27FC236}">
                <a16:creationId xmlns:a16="http://schemas.microsoft.com/office/drawing/2014/main" id="{2F7C4EF5-A92E-CACB-7152-B1AE15537EDF}"/>
              </a:ext>
            </a:extLst>
          </p:cNvPr>
          <p:cNvSpPr>
            <a:spLocks noGrp="1"/>
          </p:cNvSpPr>
          <p:nvPr>
            <p:ph type="body" sz="quarter" idx="27" hasCustomPrompt="1"/>
          </p:nvPr>
        </p:nvSpPr>
        <p:spPr>
          <a:xfrm>
            <a:off x="5720645" y="832271"/>
            <a:ext cx="1595446" cy="1595446"/>
          </a:xfrm>
          <a:prstGeom prst="rect">
            <a:avLst/>
          </a:prstGeom>
          <a:solidFill>
            <a:schemeClr val="tx2"/>
          </a:solidFill>
        </p:spPr>
        <p:txBody>
          <a:bodyPr tIns="91440" anchor="ctr"/>
          <a:lstStyle>
            <a:lvl1pPr marL="0" indent="0" algn="ctr">
              <a:buNone/>
              <a:defRPr sz="18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990600" y="2128058"/>
            <a:ext cx="4263044" cy="2075563"/>
          </a:xfrm>
          <a:prstGeom prst="rect">
            <a:avLst/>
          </a:prstGeom>
        </p:spPr>
        <p:txBody>
          <a:bodyPr/>
          <a:lstStyle>
            <a:lvl1pPr marL="0" indent="0" algn="l">
              <a:buNone/>
              <a:defRPr sz="4800" b="0">
                <a:solidFill>
                  <a:schemeClr val="accent5"/>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7497395" y="849785"/>
            <a:ext cx="325636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2" name="Text Placeholder 37">
            <a:extLst>
              <a:ext uri="{FF2B5EF4-FFF2-40B4-BE49-F238E27FC236}">
                <a16:creationId xmlns:a16="http://schemas.microsoft.com/office/drawing/2014/main" id="{E560437D-61C8-D561-6A92-480D261444E6}"/>
              </a:ext>
            </a:extLst>
          </p:cNvPr>
          <p:cNvSpPr>
            <a:spLocks noGrp="1"/>
          </p:cNvSpPr>
          <p:nvPr>
            <p:ph type="body" sz="quarter" idx="22" hasCustomPrompt="1"/>
          </p:nvPr>
        </p:nvSpPr>
        <p:spPr>
          <a:xfrm>
            <a:off x="7497395" y="2691285"/>
            <a:ext cx="325636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8B165ED5-D827-608A-36D9-1C6AE9A9A4E8}"/>
              </a:ext>
            </a:extLst>
          </p:cNvPr>
          <p:cNvSpPr>
            <a:spLocks noGrp="1"/>
          </p:cNvSpPr>
          <p:nvPr>
            <p:ph type="body" sz="quarter" idx="24" hasCustomPrompt="1"/>
          </p:nvPr>
        </p:nvSpPr>
        <p:spPr>
          <a:xfrm>
            <a:off x="7497395" y="4507385"/>
            <a:ext cx="325636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pic>
        <p:nvPicPr>
          <p:cNvPr id="35" name="Picture 34">
            <a:extLst>
              <a:ext uri="{FF2B5EF4-FFF2-40B4-BE49-F238E27FC236}">
                <a16:creationId xmlns:a16="http://schemas.microsoft.com/office/drawing/2014/main" id="{B0541F5D-5EA2-8CFE-BDAF-45242F1D74AB}"/>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7497395" y="1153471"/>
            <a:ext cx="3256360" cy="1301118"/>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0" name="Text Placeholder 19">
            <a:extLst>
              <a:ext uri="{FF2B5EF4-FFF2-40B4-BE49-F238E27FC236}">
                <a16:creationId xmlns:a16="http://schemas.microsoft.com/office/drawing/2014/main" id="{5DFA5542-ECEF-9732-47B8-DF157E30896F}"/>
              </a:ext>
            </a:extLst>
          </p:cNvPr>
          <p:cNvSpPr>
            <a:spLocks noGrp="1"/>
          </p:cNvSpPr>
          <p:nvPr>
            <p:ph type="body" sz="quarter" idx="42" hasCustomPrompt="1"/>
          </p:nvPr>
        </p:nvSpPr>
        <p:spPr>
          <a:xfrm>
            <a:off x="7497395" y="2994971"/>
            <a:ext cx="3256360" cy="1301118"/>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3" name="Text Placeholder 19">
            <a:extLst>
              <a:ext uri="{FF2B5EF4-FFF2-40B4-BE49-F238E27FC236}">
                <a16:creationId xmlns:a16="http://schemas.microsoft.com/office/drawing/2014/main" id="{4F68A264-C44F-67CE-BC15-3E9F7B41C742}"/>
              </a:ext>
            </a:extLst>
          </p:cNvPr>
          <p:cNvSpPr>
            <a:spLocks noGrp="1"/>
          </p:cNvSpPr>
          <p:nvPr>
            <p:ph type="body" sz="quarter" idx="43" hasCustomPrompt="1"/>
          </p:nvPr>
        </p:nvSpPr>
        <p:spPr>
          <a:xfrm>
            <a:off x="7497395" y="4811071"/>
            <a:ext cx="3256360" cy="1301118"/>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17" name="Text Box 18">
            <a:extLst>
              <a:ext uri="{FF2B5EF4-FFF2-40B4-BE49-F238E27FC236}">
                <a16:creationId xmlns:a16="http://schemas.microsoft.com/office/drawing/2014/main" id="{19EE1A7B-3636-31B5-A7EB-F7FF3434D4EB}"/>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3" name="Text Placeholder 5">
            <a:extLst>
              <a:ext uri="{FF2B5EF4-FFF2-40B4-BE49-F238E27FC236}">
                <a16:creationId xmlns:a16="http://schemas.microsoft.com/office/drawing/2014/main" id="{CEA16375-C29F-61B0-A31A-2C9F760C3CCE}"/>
              </a:ext>
            </a:extLst>
          </p:cNvPr>
          <p:cNvSpPr>
            <a:spLocks noGrp="1"/>
          </p:cNvSpPr>
          <p:nvPr>
            <p:ph type="body" sz="quarter" idx="31"/>
          </p:nvPr>
        </p:nvSpPr>
        <p:spPr>
          <a:xfrm>
            <a:off x="1114858" y="4269042"/>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A5C7D62D-49E5-D591-53CB-B6504C38B3A5}"/>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28392499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57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8" name="Text Placeholder 6">
            <a:extLst>
              <a:ext uri="{FF2B5EF4-FFF2-40B4-BE49-F238E27FC236}">
                <a16:creationId xmlns:a16="http://schemas.microsoft.com/office/drawing/2014/main" id="{58D2F436-EAA8-6563-E27E-D9DA21F845EA}"/>
              </a:ext>
            </a:extLst>
          </p:cNvPr>
          <p:cNvSpPr txBox="1">
            <a:spLocks/>
          </p:cNvSpPr>
          <p:nvPr userDrawn="1"/>
        </p:nvSpPr>
        <p:spPr>
          <a:xfrm>
            <a:off x="2097866" y="1476260"/>
            <a:ext cx="3647559" cy="3648341"/>
          </a:xfrm>
          <a:prstGeom prst="rect">
            <a:avLst/>
          </a:prstGeom>
          <a:solidFill>
            <a:srgbClr val="0079D1"/>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9" name="Content Placeholder 2">
            <a:extLst>
              <a:ext uri="{FF2B5EF4-FFF2-40B4-BE49-F238E27FC236}">
                <a16:creationId xmlns:a16="http://schemas.microsoft.com/office/drawing/2014/main" id="{BA06A4A3-4509-A1FF-9A08-0A6A56AA8522}"/>
              </a:ext>
            </a:extLst>
          </p:cNvPr>
          <p:cNvSpPr>
            <a:spLocks noGrp="1"/>
          </p:cNvSpPr>
          <p:nvPr>
            <p:ph sz="half" idx="18"/>
          </p:nvPr>
        </p:nvSpPr>
        <p:spPr>
          <a:xfrm>
            <a:off x="2472926" y="2794125"/>
            <a:ext cx="2919471" cy="1012611"/>
          </a:xfrm>
          <a:prstGeom prst="rect">
            <a:avLst/>
          </a:prstGeom>
        </p:spPr>
        <p:txBody>
          <a:bodyPr lIns="91440" tIns="0" rIns="91440" bIns="0" anchor="ctr"/>
          <a:lstStyle>
            <a:lvl1pPr marL="0" indent="0" algn="ctr">
              <a:spcAft>
                <a:spcPts val="600"/>
              </a:spcAft>
              <a:buFontTx/>
              <a:buNone/>
              <a:defRPr sz="32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3" name="Content Placeholder 2">
            <a:extLst>
              <a:ext uri="{FF2B5EF4-FFF2-40B4-BE49-F238E27FC236}">
                <a16:creationId xmlns:a16="http://schemas.microsoft.com/office/drawing/2014/main" id="{8544386D-E280-FFC0-F09D-77A8034B7BE5}"/>
              </a:ext>
            </a:extLst>
          </p:cNvPr>
          <p:cNvSpPr>
            <a:spLocks noGrp="1"/>
          </p:cNvSpPr>
          <p:nvPr>
            <p:ph sz="half" idx="19"/>
          </p:nvPr>
        </p:nvSpPr>
        <p:spPr>
          <a:xfrm>
            <a:off x="6127339" y="2292868"/>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7" name="Content Placeholder 2">
            <a:extLst>
              <a:ext uri="{FF2B5EF4-FFF2-40B4-BE49-F238E27FC236}">
                <a16:creationId xmlns:a16="http://schemas.microsoft.com/office/drawing/2014/main" id="{7803D195-4809-372A-7E75-AE800DE73139}"/>
              </a:ext>
            </a:extLst>
          </p:cNvPr>
          <p:cNvSpPr>
            <a:spLocks noGrp="1"/>
          </p:cNvSpPr>
          <p:nvPr>
            <p:ph idx="14"/>
          </p:nvPr>
        </p:nvSpPr>
        <p:spPr>
          <a:xfrm>
            <a:off x="6127340" y="2727648"/>
            <a:ext cx="5181600" cy="184667"/>
          </a:xfrm>
          <a:prstGeom prst="rect">
            <a:avLst/>
          </a:prstGeom>
        </p:spPr>
        <p:txBody>
          <a:bodyPr lIns="0" tIns="0" rIns="0" bIns="0">
            <a:spAutoFit/>
          </a:bodyPr>
          <a:lstStyle>
            <a:lvl1pPr marL="100581" indent="-100581">
              <a:lnSpc>
                <a:spcPct val="100000"/>
              </a:lnSpc>
              <a:spcBef>
                <a:spcPts val="0"/>
              </a:spcBef>
              <a:spcAft>
                <a:spcPts val="600"/>
              </a:spcAft>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870754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99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8" name="Text Placeholder 6">
            <a:extLst>
              <a:ext uri="{FF2B5EF4-FFF2-40B4-BE49-F238E27FC236}">
                <a16:creationId xmlns:a16="http://schemas.microsoft.com/office/drawing/2014/main" id="{58D2F436-EAA8-6563-E27E-D9DA21F845EA}"/>
              </a:ext>
            </a:extLst>
          </p:cNvPr>
          <p:cNvSpPr txBox="1">
            <a:spLocks/>
          </p:cNvSpPr>
          <p:nvPr userDrawn="1"/>
        </p:nvSpPr>
        <p:spPr>
          <a:xfrm>
            <a:off x="2097866" y="1476260"/>
            <a:ext cx="3647559" cy="3648341"/>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9" name="Content Placeholder 2">
            <a:extLst>
              <a:ext uri="{FF2B5EF4-FFF2-40B4-BE49-F238E27FC236}">
                <a16:creationId xmlns:a16="http://schemas.microsoft.com/office/drawing/2014/main" id="{BA06A4A3-4509-A1FF-9A08-0A6A56AA8522}"/>
              </a:ext>
            </a:extLst>
          </p:cNvPr>
          <p:cNvSpPr>
            <a:spLocks noGrp="1"/>
          </p:cNvSpPr>
          <p:nvPr>
            <p:ph sz="half" idx="18"/>
          </p:nvPr>
        </p:nvSpPr>
        <p:spPr>
          <a:xfrm>
            <a:off x="2472926" y="2794125"/>
            <a:ext cx="2919471" cy="1012611"/>
          </a:xfrm>
          <a:prstGeom prst="rect">
            <a:avLst/>
          </a:prstGeom>
        </p:spPr>
        <p:txBody>
          <a:bodyPr lIns="91440" tIns="0" rIns="91440" bIns="0" anchor="ctr"/>
          <a:lstStyle>
            <a:lvl1pPr marL="0" indent="0" algn="ctr">
              <a:spcAft>
                <a:spcPts val="600"/>
              </a:spcAft>
              <a:buFontTx/>
              <a:buNone/>
              <a:defRPr sz="32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3" name="Content Placeholder 2">
            <a:extLst>
              <a:ext uri="{FF2B5EF4-FFF2-40B4-BE49-F238E27FC236}">
                <a16:creationId xmlns:a16="http://schemas.microsoft.com/office/drawing/2014/main" id="{8544386D-E280-FFC0-F09D-77A8034B7BE5}"/>
              </a:ext>
            </a:extLst>
          </p:cNvPr>
          <p:cNvSpPr>
            <a:spLocks noGrp="1"/>
          </p:cNvSpPr>
          <p:nvPr>
            <p:ph sz="half" idx="19"/>
          </p:nvPr>
        </p:nvSpPr>
        <p:spPr>
          <a:xfrm>
            <a:off x="6127339" y="2292868"/>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7" name="Content Placeholder 2">
            <a:extLst>
              <a:ext uri="{FF2B5EF4-FFF2-40B4-BE49-F238E27FC236}">
                <a16:creationId xmlns:a16="http://schemas.microsoft.com/office/drawing/2014/main" id="{7803D195-4809-372A-7E75-AE800DE73139}"/>
              </a:ext>
            </a:extLst>
          </p:cNvPr>
          <p:cNvSpPr>
            <a:spLocks noGrp="1"/>
          </p:cNvSpPr>
          <p:nvPr>
            <p:ph idx="14"/>
          </p:nvPr>
        </p:nvSpPr>
        <p:spPr>
          <a:xfrm>
            <a:off x="6127340" y="2727648"/>
            <a:ext cx="5181600" cy="184667"/>
          </a:xfrm>
          <a:prstGeom prst="rect">
            <a:avLst/>
          </a:prstGeom>
        </p:spPr>
        <p:txBody>
          <a:bodyPr lIns="0" tIns="0" rIns="0" bIns="0">
            <a:spAutoFit/>
          </a:bodyPr>
          <a:lstStyle>
            <a:lvl1pPr marL="100581" indent="-100581">
              <a:lnSpc>
                <a:spcPct val="100000"/>
              </a:lnSpc>
              <a:spcBef>
                <a:spcPts val="0"/>
              </a:spcBef>
              <a:spcAft>
                <a:spcPts val="600"/>
              </a:spcAft>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38238812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51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8" name="Text Placeholder 6">
            <a:extLst>
              <a:ext uri="{FF2B5EF4-FFF2-40B4-BE49-F238E27FC236}">
                <a16:creationId xmlns:a16="http://schemas.microsoft.com/office/drawing/2014/main" id="{58D2F436-EAA8-6563-E27E-D9DA21F845EA}"/>
              </a:ext>
            </a:extLst>
          </p:cNvPr>
          <p:cNvSpPr txBox="1">
            <a:spLocks/>
          </p:cNvSpPr>
          <p:nvPr userDrawn="1"/>
        </p:nvSpPr>
        <p:spPr>
          <a:xfrm>
            <a:off x="1467257" y="1814152"/>
            <a:ext cx="3647559" cy="3648341"/>
          </a:xfrm>
          <a:prstGeom prst="rect">
            <a:avLst/>
          </a:prstGeom>
          <a:solidFill>
            <a:srgbClr val="0079D1"/>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9" name="Content Placeholder 2">
            <a:extLst>
              <a:ext uri="{FF2B5EF4-FFF2-40B4-BE49-F238E27FC236}">
                <a16:creationId xmlns:a16="http://schemas.microsoft.com/office/drawing/2014/main" id="{BA06A4A3-4509-A1FF-9A08-0A6A56AA8522}"/>
              </a:ext>
            </a:extLst>
          </p:cNvPr>
          <p:cNvSpPr>
            <a:spLocks noGrp="1"/>
          </p:cNvSpPr>
          <p:nvPr>
            <p:ph sz="half" idx="18"/>
          </p:nvPr>
        </p:nvSpPr>
        <p:spPr>
          <a:xfrm>
            <a:off x="1842317" y="3132017"/>
            <a:ext cx="2919471" cy="1012611"/>
          </a:xfrm>
          <a:prstGeom prst="rect">
            <a:avLst/>
          </a:prstGeom>
        </p:spPr>
        <p:txBody>
          <a:bodyPr lIns="91440" tIns="0" rIns="91440" bIns="0" anchor="ctr"/>
          <a:lstStyle>
            <a:lvl1pPr marL="0" indent="0" algn="ctr">
              <a:spcAft>
                <a:spcPts val="600"/>
              </a:spcAft>
              <a:buFontTx/>
              <a:buNone/>
              <a:defRPr sz="32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D2B8883C-5F12-DAB3-A13F-9C066AAE8080}"/>
              </a:ext>
            </a:extLst>
          </p:cNvPr>
          <p:cNvSpPr>
            <a:spLocks noGrp="1"/>
          </p:cNvSpPr>
          <p:nvPr>
            <p:ph idx="14"/>
          </p:nvPr>
        </p:nvSpPr>
        <p:spPr>
          <a:xfrm>
            <a:off x="5496731" y="2262653"/>
            <a:ext cx="5181600" cy="184667"/>
          </a:xfrm>
          <a:prstGeom prst="rect">
            <a:avLst/>
          </a:prstGeom>
        </p:spPr>
        <p:txBody>
          <a:bodyPr lIns="0" tIns="0" rIns="0" bIns="0" anchor="t" anchorCtr="0">
            <a:spAutoFit/>
          </a:bodyPr>
          <a:lstStyle>
            <a:lvl1pPr marL="100581" indent="-100581">
              <a:lnSpc>
                <a:spcPct val="100000"/>
              </a:lnSpc>
              <a:spcBef>
                <a:spcPts val="0"/>
              </a:spcBef>
              <a:spcAft>
                <a:spcPts val="600"/>
              </a:spcAft>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1194856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7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8" name="Text Placeholder 6">
            <a:extLst>
              <a:ext uri="{FF2B5EF4-FFF2-40B4-BE49-F238E27FC236}">
                <a16:creationId xmlns:a16="http://schemas.microsoft.com/office/drawing/2014/main" id="{58D2F436-EAA8-6563-E27E-D9DA21F845EA}"/>
              </a:ext>
            </a:extLst>
          </p:cNvPr>
          <p:cNvSpPr txBox="1">
            <a:spLocks/>
          </p:cNvSpPr>
          <p:nvPr userDrawn="1"/>
        </p:nvSpPr>
        <p:spPr>
          <a:xfrm>
            <a:off x="1467257" y="1814152"/>
            <a:ext cx="3647559" cy="3648341"/>
          </a:xfrm>
          <a:prstGeom prst="rect">
            <a:avLst/>
          </a:prstGeom>
          <a:solidFill>
            <a:srgbClr val="37474F"/>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9" name="Content Placeholder 2">
            <a:extLst>
              <a:ext uri="{FF2B5EF4-FFF2-40B4-BE49-F238E27FC236}">
                <a16:creationId xmlns:a16="http://schemas.microsoft.com/office/drawing/2014/main" id="{BA06A4A3-4509-A1FF-9A08-0A6A56AA8522}"/>
              </a:ext>
            </a:extLst>
          </p:cNvPr>
          <p:cNvSpPr>
            <a:spLocks noGrp="1"/>
          </p:cNvSpPr>
          <p:nvPr>
            <p:ph sz="half" idx="18"/>
          </p:nvPr>
        </p:nvSpPr>
        <p:spPr>
          <a:xfrm>
            <a:off x="1842317" y="3132017"/>
            <a:ext cx="2919471" cy="1012611"/>
          </a:xfrm>
          <a:prstGeom prst="rect">
            <a:avLst/>
          </a:prstGeom>
        </p:spPr>
        <p:txBody>
          <a:bodyPr lIns="91440" tIns="0" rIns="91440" bIns="0" anchor="ctr"/>
          <a:lstStyle>
            <a:lvl1pPr marL="0" indent="0" algn="ctr">
              <a:spcAft>
                <a:spcPts val="600"/>
              </a:spcAft>
              <a:buFontTx/>
              <a:buNone/>
              <a:defRPr sz="32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D2B8883C-5F12-DAB3-A13F-9C066AAE8080}"/>
              </a:ext>
            </a:extLst>
          </p:cNvPr>
          <p:cNvSpPr>
            <a:spLocks noGrp="1"/>
          </p:cNvSpPr>
          <p:nvPr>
            <p:ph idx="14"/>
          </p:nvPr>
        </p:nvSpPr>
        <p:spPr>
          <a:xfrm>
            <a:off x="5496731" y="1916937"/>
            <a:ext cx="5181600" cy="319489"/>
          </a:xfrm>
          <a:prstGeom prst="rect">
            <a:avLst/>
          </a:prstGeom>
        </p:spPr>
        <p:txBody>
          <a:bodyPr lIns="0" tIns="0" rIns="0" bIns="0"/>
          <a:lstStyle>
            <a:lvl1pPr marL="0" indent="0">
              <a:lnSpc>
                <a:spcPct val="100000"/>
              </a:lnSpc>
              <a:spcBef>
                <a:spcPts val="0"/>
              </a:spcBef>
              <a:buFontTx/>
              <a:buNone/>
              <a:defRPr sz="1600" b="1" i="0">
                <a:latin typeface="+mj-lt"/>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3" name="Content Placeholder 2">
            <a:extLst>
              <a:ext uri="{FF2B5EF4-FFF2-40B4-BE49-F238E27FC236}">
                <a16:creationId xmlns:a16="http://schemas.microsoft.com/office/drawing/2014/main" id="{3C7C3361-7DF2-6726-B566-868EB8EFE79C}"/>
              </a:ext>
            </a:extLst>
          </p:cNvPr>
          <p:cNvSpPr>
            <a:spLocks noGrp="1"/>
          </p:cNvSpPr>
          <p:nvPr>
            <p:ph idx="19"/>
          </p:nvPr>
        </p:nvSpPr>
        <p:spPr>
          <a:xfrm>
            <a:off x="5496731" y="2346594"/>
            <a:ext cx="5181600" cy="319489"/>
          </a:xfrm>
          <a:prstGeom prst="rect">
            <a:avLst/>
          </a:prstGeom>
        </p:spPr>
        <p:txBody>
          <a:bodyPr lIns="0" tIns="0" rIns="0" bIns="0"/>
          <a:lstStyle>
            <a:lvl1pPr marL="0" indent="0">
              <a:lnSpc>
                <a:spcPct val="100000"/>
              </a:lnSpc>
              <a:spcBef>
                <a:spcPts val="0"/>
              </a:spcBef>
              <a:buFontTx/>
              <a:buNone/>
              <a:defRPr sz="1200" b="0" i="0">
                <a:latin typeface="+mn-lt"/>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176598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Subtitle 2">
            <a:extLst>
              <a:ext uri="{FF2B5EF4-FFF2-40B4-BE49-F238E27FC236}">
                <a16:creationId xmlns:a16="http://schemas.microsoft.com/office/drawing/2014/main" id="{9AD9B33A-132A-7823-001B-4F56BFB4FADB}"/>
              </a:ext>
            </a:extLst>
          </p:cNvPr>
          <p:cNvSpPr>
            <a:spLocks noGrp="1"/>
          </p:cNvSpPr>
          <p:nvPr>
            <p:ph type="subTitle" idx="1"/>
          </p:nvPr>
        </p:nvSpPr>
        <p:spPr>
          <a:xfrm>
            <a:off x="838200" y="1189922"/>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8" name="Text Placeholder 6">
            <a:extLst>
              <a:ext uri="{FF2B5EF4-FFF2-40B4-BE49-F238E27FC236}">
                <a16:creationId xmlns:a16="http://schemas.microsoft.com/office/drawing/2014/main" id="{58D2F436-EAA8-6563-E27E-D9DA21F845EA}"/>
              </a:ext>
            </a:extLst>
          </p:cNvPr>
          <p:cNvSpPr txBox="1">
            <a:spLocks/>
          </p:cNvSpPr>
          <p:nvPr userDrawn="1"/>
        </p:nvSpPr>
        <p:spPr>
          <a:xfrm>
            <a:off x="1467257" y="2166696"/>
            <a:ext cx="3647559" cy="3648341"/>
          </a:xfrm>
          <a:prstGeom prst="rect">
            <a:avLst/>
          </a:prstGeom>
          <a:solidFill>
            <a:srgbClr val="37474F"/>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9" name="Content Placeholder 2">
            <a:extLst>
              <a:ext uri="{FF2B5EF4-FFF2-40B4-BE49-F238E27FC236}">
                <a16:creationId xmlns:a16="http://schemas.microsoft.com/office/drawing/2014/main" id="{BA06A4A3-4509-A1FF-9A08-0A6A56AA8522}"/>
              </a:ext>
            </a:extLst>
          </p:cNvPr>
          <p:cNvSpPr>
            <a:spLocks noGrp="1"/>
          </p:cNvSpPr>
          <p:nvPr>
            <p:ph sz="half" idx="18"/>
          </p:nvPr>
        </p:nvSpPr>
        <p:spPr>
          <a:xfrm>
            <a:off x="1842317" y="3484560"/>
            <a:ext cx="2919471" cy="1012611"/>
          </a:xfrm>
          <a:prstGeom prst="rect">
            <a:avLst/>
          </a:prstGeom>
        </p:spPr>
        <p:txBody>
          <a:bodyPr lIns="91440" tIns="0" rIns="91440" bIns="0" anchor="ctr"/>
          <a:lstStyle>
            <a:lvl1pPr marL="0" indent="0" algn="ctr">
              <a:spcAft>
                <a:spcPts val="600"/>
              </a:spcAft>
              <a:buFontTx/>
              <a:buNone/>
              <a:defRPr sz="32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C59BD152-70D6-C6FE-8CC6-A21AEAF7B352}"/>
              </a:ext>
            </a:extLst>
          </p:cNvPr>
          <p:cNvSpPr>
            <a:spLocks noGrp="1"/>
          </p:cNvSpPr>
          <p:nvPr>
            <p:ph sz="half" idx="19"/>
          </p:nvPr>
        </p:nvSpPr>
        <p:spPr>
          <a:xfrm>
            <a:off x="5496729" y="2180416"/>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D2B8883C-5F12-DAB3-A13F-9C066AAE8080}"/>
              </a:ext>
            </a:extLst>
          </p:cNvPr>
          <p:cNvSpPr>
            <a:spLocks noGrp="1"/>
          </p:cNvSpPr>
          <p:nvPr>
            <p:ph idx="14"/>
          </p:nvPr>
        </p:nvSpPr>
        <p:spPr>
          <a:xfrm>
            <a:off x="5496731" y="2615198"/>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2861641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28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A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676881"/>
            <a:ext cx="5181600" cy="1504239"/>
          </a:xfrm>
          <a:prstGeom prst="rect">
            <a:avLst/>
          </a:prstGeom>
        </p:spPr>
        <p:txBody>
          <a:bodyPr lIns="0" tIns="0" rIns="0" bIns="0" anchor="ctr"/>
          <a:lstStyle>
            <a:lvl1pPr marL="100581" indent="-100581">
              <a:lnSpc>
                <a:spcPts val="3060"/>
              </a:lnSpc>
              <a:spcBef>
                <a:spcPts val="0"/>
              </a:spcBef>
              <a:spcAft>
                <a:spcPts val="600"/>
              </a:spcAft>
              <a:defRPr sz="18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7" name="Graphic 8">
            <a:extLst>
              <a:ext uri="{FF2B5EF4-FFF2-40B4-BE49-F238E27FC236}">
                <a16:creationId xmlns:a16="http://schemas.microsoft.com/office/drawing/2014/main" id="{98884488-7AC6-0326-2A8B-BA6246B3937D}"/>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9218202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31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9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2" name="Content Placeholder 2">
            <a:extLst>
              <a:ext uri="{FF2B5EF4-FFF2-40B4-BE49-F238E27FC236}">
                <a16:creationId xmlns:a16="http://schemas.microsoft.com/office/drawing/2014/main" id="{14A7B11A-05ED-4C67-09A6-30DA4C50B2B3}"/>
              </a:ext>
            </a:extLst>
          </p:cNvPr>
          <p:cNvSpPr>
            <a:spLocks noGrp="1"/>
          </p:cNvSpPr>
          <p:nvPr>
            <p:ph idx="14"/>
          </p:nvPr>
        </p:nvSpPr>
        <p:spPr>
          <a:xfrm>
            <a:off x="5868495" y="2676881"/>
            <a:ext cx="5181600" cy="1504239"/>
          </a:xfrm>
          <a:prstGeom prst="rect">
            <a:avLst/>
          </a:prstGeom>
        </p:spPr>
        <p:txBody>
          <a:bodyPr lIns="0" tIns="0" rIns="0" bIns="0" anchor="ctr"/>
          <a:lstStyle>
            <a:lvl1pPr marL="100581" indent="-100581">
              <a:lnSpc>
                <a:spcPts val="3060"/>
              </a:lnSpc>
              <a:spcBef>
                <a:spcPts val="0"/>
              </a:spcBef>
              <a:spcAft>
                <a:spcPts val="600"/>
              </a:spcAft>
              <a:defRPr sz="18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40462863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15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A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653589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30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87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2" name="Content Placeholder 2">
            <a:extLst>
              <a:ext uri="{FF2B5EF4-FFF2-40B4-BE49-F238E27FC236}">
                <a16:creationId xmlns:a16="http://schemas.microsoft.com/office/drawing/2014/main" id="{14A7B11A-05ED-4C67-09A6-30DA4C50B2B3}"/>
              </a:ext>
            </a:extLst>
          </p:cNvPr>
          <p:cNvSpPr>
            <a:spLocks noGrp="1"/>
          </p:cNvSpPr>
          <p:nvPr>
            <p:ph idx="14"/>
          </p:nvPr>
        </p:nvSpPr>
        <p:spPr>
          <a:xfrm>
            <a:off x="5868495" y="2676881"/>
            <a:ext cx="5181600" cy="1504239"/>
          </a:xfrm>
          <a:prstGeom prst="rect">
            <a:avLst/>
          </a:prstGeom>
        </p:spPr>
        <p:txBody>
          <a:bodyPr lIns="0" tIns="0" rIns="0" bIns="0" anchor="ctr"/>
          <a:lstStyle>
            <a:lvl1pPr marL="100581" indent="-100581">
              <a:lnSpc>
                <a:spcPts val="3060"/>
              </a:lnSpc>
              <a:spcBef>
                <a:spcPts val="0"/>
              </a:spcBef>
              <a:spcAft>
                <a:spcPts val="600"/>
              </a:spcAft>
              <a:defRPr sz="18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7" name="Graphic 8">
            <a:extLst>
              <a:ext uri="{FF2B5EF4-FFF2-40B4-BE49-F238E27FC236}">
                <a16:creationId xmlns:a16="http://schemas.microsoft.com/office/drawing/2014/main" id="{01D3651E-887C-54AB-C16B-B88048996E8A}"/>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909643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9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A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7" name="Graphic 8">
            <a:extLst>
              <a:ext uri="{FF2B5EF4-FFF2-40B4-BE49-F238E27FC236}">
                <a16:creationId xmlns:a16="http://schemas.microsoft.com/office/drawing/2014/main" id="{CACBED8C-2E96-8380-2A8C-CD4202224AD7}"/>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4040983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Points Slide (Vertical)">
    <p:spTree>
      <p:nvGrpSpPr>
        <p:cNvPr id="1" name=""/>
        <p:cNvGrpSpPr/>
        <p:nvPr/>
      </p:nvGrpSpPr>
      <p:grpSpPr>
        <a:xfrm>
          <a:off x="0" y="0"/>
          <a:ext cx="0" cy="0"/>
          <a:chOff x="0" y="0"/>
          <a:chExt cx="0" cy="0"/>
        </a:xfrm>
      </p:grpSpPr>
      <p:sp>
        <p:nvSpPr>
          <p:cNvPr id="8" name="Text Placeholder 35">
            <a:extLst>
              <a:ext uri="{FF2B5EF4-FFF2-40B4-BE49-F238E27FC236}">
                <a16:creationId xmlns:a16="http://schemas.microsoft.com/office/drawing/2014/main" id="{4E86C213-C96A-0D9F-6E4C-3DC8A9E7CF2E}"/>
              </a:ext>
            </a:extLst>
          </p:cNvPr>
          <p:cNvSpPr>
            <a:spLocks noGrp="1"/>
          </p:cNvSpPr>
          <p:nvPr>
            <p:ph type="body" sz="quarter" idx="45" hasCustomPrompt="1"/>
          </p:nvPr>
        </p:nvSpPr>
        <p:spPr>
          <a:xfrm>
            <a:off x="1089651" y="4582904"/>
            <a:ext cx="1211097" cy="1211097"/>
          </a:xfrm>
          <a:prstGeom prst="rect">
            <a:avLst/>
          </a:prstGeom>
          <a:solidFill>
            <a:schemeClr val="tx2"/>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7" name="Text Placeholder 35">
            <a:extLst>
              <a:ext uri="{FF2B5EF4-FFF2-40B4-BE49-F238E27FC236}">
                <a16:creationId xmlns:a16="http://schemas.microsoft.com/office/drawing/2014/main" id="{670FB9EA-25C0-5C74-D04E-AF2BB716C67D}"/>
              </a:ext>
            </a:extLst>
          </p:cNvPr>
          <p:cNvSpPr>
            <a:spLocks noGrp="1"/>
          </p:cNvSpPr>
          <p:nvPr>
            <p:ph type="body" sz="quarter" idx="44" hasCustomPrompt="1"/>
          </p:nvPr>
        </p:nvSpPr>
        <p:spPr>
          <a:xfrm>
            <a:off x="1089651" y="3172607"/>
            <a:ext cx="1211097" cy="1211097"/>
          </a:xfrm>
          <a:prstGeom prst="rect">
            <a:avLst/>
          </a:prstGeom>
          <a:solidFill>
            <a:schemeClr val="tx2"/>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6" name="Text Placeholder 35">
            <a:extLst>
              <a:ext uri="{FF2B5EF4-FFF2-40B4-BE49-F238E27FC236}">
                <a16:creationId xmlns:a16="http://schemas.microsoft.com/office/drawing/2014/main" id="{2F7C4EF5-A92E-CACB-7152-B1AE15537EDF}"/>
              </a:ext>
            </a:extLst>
          </p:cNvPr>
          <p:cNvSpPr>
            <a:spLocks noGrp="1"/>
          </p:cNvSpPr>
          <p:nvPr>
            <p:ph type="body" sz="quarter" idx="27" hasCustomPrompt="1"/>
          </p:nvPr>
        </p:nvSpPr>
        <p:spPr>
          <a:xfrm>
            <a:off x="1089651" y="1762310"/>
            <a:ext cx="1211097" cy="1211097"/>
          </a:xfrm>
          <a:prstGeom prst="rect">
            <a:avLst/>
          </a:prstGeom>
          <a:solidFill>
            <a:schemeClr val="tx2"/>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990600" y="861737"/>
            <a:ext cx="10474570" cy="851117"/>
          </a:xfrm>
          <a:prstGeom prst="rect">
            <a:avLst/>
          </a:prstGeom>
        </p:spPr>
        <p:txBody>
          <a:bodyPr/>
          <a:lstStyle>
            <a:lvl1pPr marL="0" indent="0" algn="l">
              <a:buNone/>
              <a:defRPr sz="4800" b="0">
                <a:solidFill>
                  <a:schemeClr val="accent5"/>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2450185" y="1754640"/>
            <a:ext cx="325636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pic>
        <p:nvPicPr>
          <p:cNvPr id="35" name="Picture 34">
            <a:extLst>
              <a:ext uri="{FF2B5EF4-FFF2-40B4-BE49-F238E27FC236}">
                <a16:creationId xmlns:a16="http://schemas.microsoft.com/office/drawing/2014/main" id="{B0541F5D-5EA2-8CFE-BDAF-45242F1D74AB}"/>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2450185" y="2058326"/>
            <a:ext cx="9006051" cy="90491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7" name="Text Box 18">
            <a:extLst>
              <a:ext uri="{FF2B5EF4-FFF2-40B4-BE49-F238E27FC236}">
                <a16:creationId xmlns:a16="http://schemas.microsoft.com/office/drawing/2014/main" id="{19EE1A7B-3636-31B5-A7EB-F7FF3434D4EB}"/>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4" name="Text Placeholder 37">
            <a:extLst>
              <a:ext uri="{FF2B5EF4-FFF2-40B4-BE49-F238E27FC236}">
                <a16:creationId xmlns:a16="http://schemas.microsoft.com/office/drawing/2014/main" id="{0442C109-FE66-B27C-59F9-35A429C5E66D}"/>
              </a:ext>
            </a:extLst>
          </p:cNvPr>
          <p:cNvSpPr>
            <a:spLocks noGrp="1"/>
          </p:cNvSpPr>
          <p:nvPr>
            <p:ph type="body" sz="quarter" idx="46" hasCustomPrompt="1"/>
          </p:nvPr>
        </p:nvSpPr>
        <p:spPr>
          <a:xfrm>
            <a:off x="2450185" y="3178397"/>
            <a:ext cx="325636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5" name="Text Placeholder 19">
            <a:extLst>
              <a:ext uri="{FF2B5EF4-FFF2-40B4-BE49-F238E27FC236}">
                <a16:creationId xmlns:a16="http://schemas.microsoft.com/office/drawing/2014/main" id="{D2F8E1BB-ADFA-24CA-3560-29F2AFBD5E4F}"/>
              </a:ext>
            </a:extLst>
          </p:cNvPr>
          <p:cNvSpPr>
            <a:spLocks noGrp="1"/>
          </p:cNvSpPr>
          <p:nvPr>
            <p:ph type="body" sz="quarter" idx="47" hasCustomPrompt="1"/>
          </p:nvPr>
        </p:nvSpPr>
        <p:spPr>
          <a:xfrm>
            <a:off x="2450185" y="3482083"/>
            <a:ext cx="9006051" cy="90491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11" name="Text Placeholder 37">
            <a:extLst>
              <a:ext uri="{FF2B5EF4-FFF2-40B4-BE49-F238E27FC236}">
                <a16:creationId xmlns:a16="http://schemas.microsoft.com/office/drawing/2014/main" id="{23848A04-E52B-9ACD-6471-7B4522FF1BF5}"/>
              </a:ext>
            </a:extLst>
          </p:cNvPr>
          <p:cNvSpPr>
            <a:spLocks noGrp="1"/>
          </p:cNvSpPr>
          <p:nvPr>
            <p:ph type="body" sz="quarter" idx="48" hasCustomPrompt="1"/>
          </p:nvPr>
        </p:nvSpPr>
        <p:spPr>
          <a:xfrm>
            <a:off x="2450185" y="4592376"/>
            <a:ext cx="325636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12" name="Text Placeholder 19">
            <a:extLst>
              <a:ext uri="{FF2B5EF4-FFF2-40B4-BE49-F238E27FC236}">
                <a16:creationId xmlns:a16="http://schemas.microsoft.com/office/drawing/2014/main" id="{6E1CE074-8E7B-9EBA-36FF-B47E4E092A56}"/>
              </a:ext>
            </a:extLst>
          </p:cNvPr>
          <p:cNvSpPr>
            <a:spLocks noGrp="1"/>
          </p:cNvSpPr>
          <p:nvPr>
            <p:ph type="body" sz="quarter" idx="49" hasCustomPrompt="1"/>
          </p:nvPr>
        </p:nvSpPr>
        <p:spPr>
          <a:xfrm>
            <a:off x="2450185" y="4896062"/>
            <a:ext cx="9006051" cy="90491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a:p>
            <a:pPr lvl="0"/>
            <a:endParaRPr lang="en-US" dirty="0"/>
          </a:p>
        </p:txBody>
      </p:sp>
      <p:sp>
        <p:nvSpPr>
          <p:cNvPr id="3" name="Text Placeholder 5">
            <a:extLst>
              <a:ext uri="{FF2B5EF4-FFF2-40B4-BE49-F238E27FC236}">
                <a16:creationId xmlns:a16="http://schemas.microsoft.com/office/drawing/2014/main" id="{BABF1E9C-8A9B-3A38-4D14-C4AA0119E388}"/>
              </a:ext>
            </a:extLst>
          </p:cNvPr>
          <p:cNvSpPr>
            <a:spLocks noGrp="1"/>
          </p:cNvSpPr>
          <p:nvPr>
            <p:ph type="body" sz="quarter" idx="31"/>
          </p:nvPr>
        </p:nvSpPr>
        <p:spPr>
          <a:xfrm>
            <a:off x="1109971" y="733429"/>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7D6583F4-0720-99C3-26E1-D21A0A4E195A}"/>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14953231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59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7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3583681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13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7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654802"/>
            <a:ext cx="5181600" cy="383077"/>
          </a:xfrm>
          <a:prstGeom prst="rect">
            <a:avLst/>
          </a:prstGeom>
        </p:spPr>
        <p:txBody>
          <a:bodyPr lIns="0" tIns="0" rIns="0" bIns="0" anchor="ctr"/>
          <a:lstStyle>
            <a:lvl1pPr marL="0" indent="0">
              <a:spcAft>
                <a:spcPts val="600"/>
              </a:spcAft>
              <a:buFontTx/>
              <a:buNone/>
              <a:defRPr sz="1800" b="1">
                <a:solidFill>
                  <a:srgbClr val="0079D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1089581"/>
            <a:ext cx="5181600" cy="1968512"/>
          </a:xfrm>
          <a:prstGeom prst="rect">
            <a:avLst/>
          </a:prstGeom>
        </p:spPr>
        <p:txBody>
          <a:bodyPr lIns="0" tIns="91440" rIns="0" bIns="0"/>
          <a:lstStyle>
            <a:lvl1pPr marL="100581" indent="-100581">
              <a:lnSpc>
                <a:spcPct val="100000"/>
              </a:lnSpc>
              <a:spcBef>
                <a:spcPts val="0"/>
              </a:spcBef>
              <a:spcAft>
                <a:spcPts val="1000"/>
              </a:spcAft>
              <a:defRPr sz="14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 name="Content Placeholder 2">
            <a:extLst>
              <a:ext uri="{FF2B5EF4-FFF2-40B4-BE49-F238E27FC236}">
                <a16:creationId xmlns:a16="http://schemas.microsoft.com/office/drawing/2014/main" id="{133ADDFF-13A0-CBBF-21B6-1C86137B097C}"/>
              </a:ext>
            </a:extLst>
          </p:cNvPr>
          <p:cNvSpPr>
            <a:spLocks noGrp="1"/>
          </p:cNvSpPr>
          <p:nvPr>
            <p:ph sz="half" idx="19"/>
          </p:nvPr>
        </p:nvSpPr>
        <p:spPr>
          <a:xfrm>
            <a:off x="5868493" y="3365126"/>
            <a:ext cx="5181600" cy="383077"/>
          </a:xfrm>
          <a:prstGeom prst="rect">
            <a:avLst/>
          </a:prstGeom>
        </p:spPr>
        <p:txBody>
          <a:bodyPr lIns="0" tIns="0" rIns="0" bIns="0" anchor="ctr"/>
          <a:lstStyle>
            <a:lvl1pPr marL="0" indent="0">
              <a:spcAft>
                <a:spcPts val="600"/>
              </a:spcAft>
              <a:buFontTx/>
              <a:buNone/>
              <a:defRPr sz="1800" b="1">
                <a:solidFill>
                  <a:srgbClr val="0079D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7" name="Content Placeholder 2">
            <a:extLst>
              <a:ext uri="{FF2B5EF4-FFF2-40B4-BE49-F238E27FC236}">
                <a16:creationId xmlns:a16="http://schemas.microsoft.com/office/drawing/2014/main" id="{91B0CB16-D11D-B917-63D5-68A02D26D347}"/>
              </a:ext>
            </a:extLst>
          </p:cNvPr>
          <p:cNvSpPr>
            <a:spLocks noGrp="1"/>
          </p:cNvSpPr>
          <p:nvPr>
            <p:ph idx="20"/>
          </p:nvPr>
        </p:nvSpPr>
        <p:spPr>
          <a:xfrm>
            <a:off x="5868495" y="3799906"/>
            <a:ext cx="5181600" cy="1968511"/>
          </a:xfrm>
          <a:prstGeom prst="rect">
            <a:avLst/>
          </a:prstGeom>
        </p:spPr>
        <p:txBody>
          <a:bodyPr lIns="0" tIns="91440" rIns="0" bIns="0"/>
          <a:lstStyle>
            <a:lvl1pPr marL="100581" indent="-100581">
              <a:lnSpc>
                <a:spcPct val="100000"/>
              </a:lnSpc>
              <a:spcBef>
                <a:spcPts val="0"/>
              </a:spcBef>
              <a:spcAft>
                <a:spcPts val="1000"/>
              </a:spcAft>
              <a:defRPr sz="14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1403036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29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A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654802"/>
            <a:ext cx="5181600" cy="383077"/>
          </a:xfrm>
          <a:prstGeom prst="rect">
            <a:avLst/>
          </a:prstGeom>
        </p:spPr>
        <p:txBody>
          <a:bodyPr lIns="0" tIns="0" rIns="0" bIns="0" anchor="ctr"/>
          <a:lstStyle>
            <a:lvl1pPr marL="0" indent="0">
              <a:spcAft>
                <a:spcPts val="600"/>
              </a:spcAft>
              <a:buFontTx/>
              <a:buNone/>
              <a:defRPr sz="1800" b="1">
                <a:solidFill>
                  <a:srgbClr val="00A6C4"/>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1089581"/>
            <a:ext cx="5181600" cy="1968512"/>
          </a:xfrm>
          <a:prstGeom prst="rect">
            <a:avLst/>
          </a:prstGeom>
        </p:spPr>
        <p:txBody>
          <a:bodyPr lIns="0" tIns="91440" rIns="0" bIns="0"/>
          <a:lstStyle>
            <a:lvl1pPr marL="100581" indent="-100581">
              <a:lnSpc>
                <a:spcPct val="100000"/>
              </a:lnSpc>
              <a:spcBef>
                <a:spcPts val="0"/>
              </a:spcBef>
              <a:spcAft>
                <a:spcPts val="1000"/>
              </a:spcAft>
              <a:defRPr sz="14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 name="Content Placeholder 2">
            <a:extLst>
              <a:ext uri="{FF2B5EF4-FFF2-40B4-BE49-F238E27FC236}">
                <a16:creationId xmlns:a16="http://schemas.microsoft.com/office/drawing/2014/main" id="{133ADDFF-13A0-CBBF-21B6-1C86137B097C}"/>
              </a:ext>
            </a:extLst>
          </p:cNvPr>
          <p:cNvSpPr>
            <a:spLocks noGrp="1"/>
          </p:cNvSpPr>
          <p:nvPr>
            <p:ph sz="half" idx="19"/>
          </p:nvPr>
        </p:nvSpPr>
        <p:spPr>
          <a:xfrm>
            <a:off x="5868493" y="3365126"/>
            <a:ext cx="5181600" cy="383077"/>
          </a:xfrm>
          <a:prstGeom prst="rect">
            <a:avLst/>
          </a:prstGeom>
        </p:spPr>
        <p:txBody>
          <a:bodyPr lIns="0" tIns="0" rIns="0" bIns="0" anchor="ctr"/>
          <a:lstStyle>
            <a:lvl1pPr marL="0" indent="0">
              <a:spcAft>
                <a:spcPts val="600"/>
              </a:spcAft>
              <a:buFontTx/>
              <a:buNone/>
              <a:defRPr sz="1800" b="1">
                <a:solidFill>
                  <a:srgbClr val="00A6C4"/>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7" name="Content Placeholder 2">
            <a:extLst>
              <a:ext uri="{FF2B5EF4-FFF2-40B4-BE49-F238E27FC236}">
                <a16:creationId xmlns:a16="http://schemas.microsoft.com/office/drawing/2014/main" id="{91B0CB16-D11D-B917-63D5-68A02D26D347}"/>
              </a:ext>
            </a:extLst>
          </p:cNvPr>
          <p:cNvSpPr>
            <a:spLocks noGrp="1"/>
          </p:cNvSpPr>
          <p:nvPr>
            <p:ph idx="20"/>
          </p:nvPr>
        </p:nvSpPr>
        <p:spPr>
          <a:xfrm>
            <a:off x="5868495" y="3799906"/>
            <a:ext cx="5181600" cy="1968511"/>
          </a:xfrm>
          <a:prstGeom prst="rect">
            <a:avLst/>
          </a:prstGeom>
        </p:spPr>
        <p:txBody>
          <a:bodyPr lIns="0" tIns="91440" rIns="0" bIns="0"/>
          <a:lstStyle>
            <a:lvl1pPr marL="100581" indent="-100581">
              <a:lnSpc>
                <a:spcPct val="100000"/>
              </a:lnSpc>
              <a:spcBef>
                <a:spcPts val="0"/>
              </a:spcBef>
              <a:spcAft>
                <a:spcPts val="1000"/>
              </a:spcAft>
              <a:defRPr sz="14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763065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14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9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654802"/>
            <a:ext cx="5181600" cy="383077"/>
          </a:xfrm>
          <a:prstGeom prst="rect">
            <a:avLst/>
          </a:prstGeom>
        </p:spPr>
        <p:txBody>
          <a:bodyPr lIns="0" tIns="0" rIns="0" bIns="0" anchor="ctr"/>
          <a:lstStyle>
            <a:lvl1pPr marL="0" indent="0">
              <a:spcAft>
                <a:spcPts val="600"/>
              </a:spcAft>
              <a:buFontTx/>
              <a:buNone/>
              <a:defRPr sz="1800" b="1">
                <a:solidFill>
                  <a:srgbClr val="009E96"/>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1577008"/>
            <a:ext cx="5181600" cy="1481085"/>
          </a:xfrm>
          <a:prstGeom prst="rect">
            <a:avLst/>
          </a:prstGeom>
        </p:spPr>
        <p:txBody>
          <a:bodyPr lIns="0" tIns="91440" rIns="0" bIns="0"/>
          <a:lstStyle>
            <a:lvl1pPr marL="100581" indent="-100581">
              <a:lnSpc>
                <a:spcPct val="100000"/>
              </a:lnSpc>
              <a:spcBef>
                <a:spcPts val="0"/>
              </a:spcBef>
              <a:spcAft>
                <a:spcPts val="1000"/>
              </a:spcAft>
              <a:defRPr sz="14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3" name="Text Placeholder 12">
            <a:extLst>
              <a:ext uri="{FF2B5EF4-FFF2-40B4-BE49-F238E27FC236}">
                <a16:creationId xmlns:a16="http://schemas.microsoft.com/office/drawing/2014/main" id="{FFF185C7-A3F1-C45D-0E52-A7493347B7BD}"/>
              </a:ext>
            </a:extLst>
          </p:cNvPr>
          <p:cNvSpPr>
            <a:spLocks noGrp="1"/>
          </p:cNvSpPr>
          <p:nvPr>
            <p:ph type="body" sz="quarter" idx="21"/>
          </p:nvPr>
        </p:nvSpPr>
        <p:spPr>
          <a:xfrm>
            <a:off x="5868988" y="1206500"/>
            <a:ext cx="5181600" cy="304800"/>
          </a:xfrm>
          <a:prstGeom prst="rect">
            <a:avLst/>
          </a:prstGeom>
        </p:spPr>
        <p:txBody>
          <a:bodyPr lIns="0" tIns="0" rIns="0" bIns="0"/>
          <a:lstStyle>
            <a:lvl1pPr marL="0" indent="0">
              <a:buFontTx/>
              <a:buNone/>
              <a:defRPr sz="1500" b="1"/>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text styles</a:t>
            </a:r>
          </a:p>
        </p:txBody>
      </p:sp>
      <p:sp>
        <p:nvSpPr>
          <p:cNvPr id="14" name="Content Placeholder 2">
            <a:extLst>
              <a:ext uri="{FF2B5EF4-FFF2-40B4-BE49-F238E27FC236}">
                <a16:creationId xmlns:a16="http://schemas.microsoft.com/office/drawing/2014/main" id="{E0E90EA3-7A40-98BC-70C1-8BA7CF0BE76A}"/>
              </a:ext>
            </a:extLst>
          </p:cNvPr>
          <p:cNvSpPr>
            <a:spLocks noGrp="1"/>
          </p:cNvSpPr>
          <p:nvPr>
            <p:ph sz="half" idx="22"/>
          </p:nvPr>
        </p:nvSpPr>
        <p:spPr>
          <a:xfrm>
            <a:off x="5868493" y="3371496"/>
            <a:ext cx="5181600" cy="383077"/>
          </a:xfrm>
          <a:prstGeom prst="rect">
            <a:avLst/>
          </a:prstGeom>
        </p:spPr>
        <p:txBody>
          <a:bodyPr lIns="0" tIns="0" rIns="0" bIns="0" anchor="ctr"/>
          <a:lstStyle>
            <a:lvl1pPr marL="0" indent="0">
              <a:spcAft>
                <a:spcPts val="600"/>
              </a:spcAft>
              <a:buFontTx/>
              <a:buNone/>
              <a:defRPr sz="1800" b="1">
                <a:solidFill>
                  <a:srgbClr val="009E96"/>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5" name="Content Placeholder 2">
            <a:extLst>
              <a:ext uri="{FF2B5EF4-FFF2-40B4-BE49-F238E27FC236}">
                <a16:creationId xmlns:a16="http://schemas.microsoft.com/office/drawing/2014/main" id="{5008ADB1-59FA-2BDA-A8A1-FB2EEEFEC25E}"/>
              </a:ext>
            </a:extLst>
          </p:cNvPr>
          <p:cNvSpPr>
            <a:spLocks noGrp="1"/>
          </p:cNvSpPr>
          <p:nvPr>
            <p:ph idx="23"/>
          </p:nvPr>
        </p:nvSpPr>
        <p:spPr>
          <a:xfrm>
            <a:off x="5868495" y="4293704"/>
            <a:ext cx="5181600" cy="1481085"/>
          </a:xfrm>
          <a:prstGeom prst="rect">
            <a:avLst/>
          </a:prstGeom>
        </p:spPr>
        <p:txBody>
          <a:bodyPr lIns="0" tIns="91440" rIns="0" bIns="0"/>
          <a:lstStyle>
            <a:lvl1pPr marL="100581" indent="-100581">
              <a:lnSpc>
                <a:spcPct val="100000"/>
              </a:lnSpc>
              <a:spcBef>
                <a:spcPts val="0"/>
              </a:spcBef>
              <a:spcAft>
                <a:spcPts val="1000"/>
              </a:spcAft>
              <a:defRPr sz="14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6" name="Text Placeholder 12">
            <a:extLst>
              <a:ext uri="{FF2B5EF4-FFF2-40B4-BE49-F238E27FC236}">
                <a16:creationId xmlns:a16="http://schemas.microsoft.com/office/drawing/2014/main" id="{7DEDD8C4-0717-B463-82FE-BB26617BF502}"/>
              </a:ext>
            </a:extLst>
          </p:cNvPr>
          <p:cNvSpPr>
            <a:spLocks noGrp="1"/>
          </p:cNvSpPr>
          <p:nvPr>
            <p:ph type="body" sz="quarter" idx="24"/>
          </p:nvPr>
        </p:nvSpPr>
        <p:spPr>
          <a:xfrm>
            <a:off x="5868988" y="3923195"/>
            <a:ext cx="5181600" cy="304800"/>
          </a:xfrm>
          <a:prstGeom prst="rect">
            <a:avLst/>
          </a:prstGeom>
        </p:spPr>
        <p:txBody>
          <a:bodyPr lIns="0" tIns="0" rIns="0" bIns="0"/>
          <a:lstStyle>
            <a:lvl1pPr marL="0" indent="0">
              <a:buFontTx/>
              <a:buNone/>
              <a:defRPr sz="1500" b="1"/>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text styles</a:t>
            </a:r>
          </a:p>
        </p:txBody>
      </p:sp>
    </p:spTree>
    <p:extLst>
      <p:ext uri="{BB962C8B-B14F-4D97-AF65-F5344CB8AC3E}">
        <p14:creationId xmlns:p14="http://schemas.microsoft.com/office/powerpoint/2010/main" val="3577191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70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87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 name="Content Placeholder 2">
            <a:extLst>
              <a:ext uri="{FF2B5EF4-FFF2-40B4-BE49-F238E27FC236}">
                <a16:creationId xmlns:a16="http://schemas.microsoft.com/office/drawing/2014/main" id="{797137D7-0542-B672-73DC-172C98F14A17}"/>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7" name="Content Placeholder 2">
            <a:extLst>
              <a:ext uri="{FF2B5EF4-FFF2-40B4-BE49-F238E27FC236}">
                <a16:creationId xmlns:a16="http://schemas.microsoft.com/office/drawing/2014/main" id="{5121CE32-B3D1-76DE-68CD-0CFFDDEC6700}"/>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8" name="Graphic 8">
            <a:extLst>
              <a:ext uri="{FF2B5EF4-FFF2-40B4-BE49-F238E27FC236}">
                <a16:creationId xmlns:a16="http://schemas.microsoft.com/office/drawing/2014/main" id="{6115DFD3-2981-F74D-8282-303DF20D354D}"/>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2141653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63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5F2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1657307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5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A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 name="Subtitle 2">
            <a:extLst>
              <a:ext uri="{FF2B5EF4-FFF2-40B4-BE49-F238E27FC236}">
                <a16:creationId xmlns:a16="http://schemas.microsoft.com/office/drawing/2014/main" id="{CB4AB818-1B54-04F9-774F-6AEECA245844}"/>
              </a:ext>
            </a:extLst>
          </p:cNvPr>
          <p:cNvSpPr>
            <a:spLocks noGrp="1"/>
          </p:cNvSpPr>
          <p:nvPr>
            <p:ph type="subTitle" idx="25"/>
          </p:nvPr>
        </p:nvSpPr>
        <p:spPr>
          <a:xfrm>
            <a:off x="5868493" y="4429855"/>
            <a:ext cx="5181600" cy="1096724"/>
          </a:xfrm>
          <a:prstGeom prst="rect">
            <a:avLst/>
          </a:prstGeom>
        </p:spPr>
        <p:txBody>
          <a:bodyPr lIns="0" tIns="0" rIns="0" bIns="0"/>
          <a:lstStyle>
            <a:lvl1pPr marL="0" indent="0" algn="l">
              <a:buNone/>
              <a:defRPr sz="1051"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8" name="Graphic 8">
            <a:extLst>
              <a:ext uri="{FF2B5EF4-FFF2-40B4-BE49-F238E27FC236}">
                <a16:creationId xmlns:a16="http://schemas.microsoft.com/office/drawing/2014/main" id="{0FE708F0-3992-A764-C6D6-A5D6604B4BCB}"/>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1998287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0_Colo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C71D8F-FEC8-91F0-389E-8EDD07F9F741}"/>
              </a:ext>
            </a:extLst>
          </p:cNvPr>
          <p:cNvSpPr/>
          <p:nvPr userDrawn="1"/>
        </p:nvSpPr>
        <p:spPr>
          <a:xfrm>
            <a:off x="4807389" y="0"/>
            <a:ext cx="7384611" cy="6858000"/>
          </a:xfrm>
          <a:prstGeom prst="rect">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A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a:ln>
            <a:solidFill>
              <a:schemeClr val="tx1"/>
            </a:solidFill>
          </a:ln>
        </p:spPr>
        <p:txBody>
          <a:bodyPr lIns="0" tIns="0" rIns="0" bIns="0" anchor="ctr"/>
          <a:lstStyle>
            <a:lvl1pPr marL="0" indent="0">
              <a:spcAft>
                <a:spcPts val="600"/>
              </a:spcAft>
              <a:buFontTx/>
              <a:buNone/>
              <a:defRPr sz="1400" b="1">
                <a:solidFill>
                  <a:schemeClr val="tx1"/>
                </a:solidFill>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solidFill>
                  <a:schemeClr val="tx1"/>
                </a:solidFill>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7" name="Subtitle 2">
            <a:extLst>
              <a:ext uri="{FF2B5EF4-FFF2-40B4-BE49-F238E27FC236}">
                <a16:creationId xmlns:a16="http://schemas.microsoft.com/office/drawing/2014/main" id="{F343FC56-BF3F-C1F6-F417-9BF305496D09}"/>
              </a:ext>
            </a:extLst>
          </p:cNvPr>
          <p:cNvSpPr>
            <a:spLocks noGrp="1"/>
          </p:cNvSpPr>
          <p:nvPr>
            <p:ph type="subTitle" idx="25"/>
          </p:nvPr>
        </p:nvSpPr>
        <p:spPr>
          <a:xfrm>
            <a:off x="5868493" y="4429855"/>
            <a:ext cx="5181600" cy="1096724"/>
          </a:xfrm>
          <a:prstGeom prst="rect">
            <a:avLst/>
          </a:prstGeom>
        </p:spPr>
        <p:txBody>
          <a:bodyPr lIns="0" tIns="0" rIns="0" bIns="0"/>
          <a:lstStyle>
            <a:lvl1pPr marL="0" indent="0" algn="l">
              <a:buNone/>
              <a:defRPr sz="1051" b="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8" name="Graphic 8">
            <a:extLst>
              <a:ext uri="{FF2B5EF4-FFF2-40B4-BE49-F238E27FC236}">
                <a16:creationId xmlns:a16="http://schemas.microsoft.com/office/drawing/2014/main" id="{12A80F35-7DCF-3D40-D0BE-2828B71D4BB6}"/>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2905558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1700251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93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37474F">
              <a:alpha val="8025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2934926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x Points Slide">
    <p:spTree>
      <p:nvGrpSpPr>
        <p:cNvPr id="1" name=""/>
        <p:cNvGrpSpPr/>
        <p:nvPr/>
      </p:nvGrpSpPr>
      <p:grpSpPr>
        <a:xfrm>
          <a:off x="0" y="0"/>
          <a:ext cx="0" cy="0"/>
          <a:chOff x="0" y="0"/>
          <a:chExt cx="0" cy="0"/>
        </a:xfrm>
      </p:grpSpPr>
      <p:sp>
        <p:nvSpPr>
          <p:cNvPr id="43" name="Text Placeholder 35">
            <a:extLst>
              <a:ext uri="{FF2B5EF4-FFF2-40B4-BE49-F238E27FC236}">
                <a16:creationId xmlns:a16="http://schemas.microsoft.com/office/drawing/2014/main" id="{14319F33-0D51-1E35-9234-37E8F7E36740}"/>
              </a:ext>
            </a:extLst>
          </p:cNvPr>
          <p:cNvSpPr>
            <a:spLocks noGrp="1"/>
          </p:cNvSpPr>
          <p:nvPr>
            <p:ph type="body" sz="quarter" idx="65" hasCustomPrompt="1"/>
          </p:nvPr>
        </p:nvSpPr>
        <p:spPr>
          <a:xfrm>
            <a:off x="832721" y="2164540"/>
            <a:ext cx="1426464" cy="1426464"/>
          </a:xfrm>
          <a:prstGeom prst="rect">
            <a:avLst/>
          </a:prstGeom>
          <a:solidFill>
            <a:schemeClr val="tx2"/>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32" name="Text Placeholder 35">
            <a:extLst>
              <a:ext uri="{FF2B5EF4-FFF2-40B4-BE49-F238E27FC236}">
                <a16:creationId xmlns:a16="http://schemas.microsoft.com/office/drawing/2014/main" id="{F061494F-9D80-8093-768E-2B2E2FA7B4FE}"/>
              </a:ext>
            </a:extLst>
          </p:cNvPr>
          <p:cNvSpPr>
            <a:spLocks noGrp="1"/>
          </p:cNvSpPr>
          <p:nvPr>
            <p:ph type="body" sz="quarter" idx="61" hasCustomPrompt="1"/>
          </p:nvPr>
        </p:nvSpPr>
        <p:spPr>
          <a:xfrm>
            <a:off x="6338282" y="2164540"/>
            <a:ext cx="1426464" cy="1426464"/>
          </a:xfrm>
          <a:prstGeom prst="rect">
            <a:avLst/>
          </a:prstGeom>
          <a:solidFill>
            <a:schemeClr val="tx2"/>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33" name="Text Placeholder 35">
            <a:extLst>
              <a:ext uri="{FF2B5EF4-FFF2-40B4-BE49-F238E27FC236}">
                <a16:creationId xmlns:a16="http://schemas.microsoft.com/office/drawing/2014/main" id="{37611067-5D7B-1699-0485-FB6BE809A9EA}"/>
              </a:ext>
            </a:extLst>
          </p:cNvPr>
          <p:cNvSpPr>
            <a:spLocks noGrp="1"/>
          </p:cNvSpPr>
          <p:nvPr>
            <p:ph type="body" sz="quarter" idx="62" hasCustomPrompt="1"/>
          </p:nvPr>
        </p:nvSpPr>
        <p:spPr>
          <a:xfrm>
            <a:off x="8173469" y="2164540"/>
            <a:ext cx="1426464" cy="1426464"/>
          </a:xfrm>
          <a:prstGeom prst="rect">
            <a:avLst/>
          </a:prstGeom>
          <a:solidFill>
            <a:schemeClr val="tx2"/>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41" name="Text Placeholder 35">
            <a:extLst>
              <a:ext uri="{FF2B5EF4-FFF2-40B4-BE49-F238E27FC236}">
                <a16:creationId xmlns:a16="http://schemas.microsoft.com/office/drawing/2014/main" id="{E2AF4ED4-CB9A-7504-6C20-80B09889AF75}"/>
              </a:ext>
            </a:extLst>
          </p:cNvPr>
          <p:cNvSpPr>
            <a:spLocks noGrp="1"/>
          </p:cNvSpPr>
          <p:nvPr>
            <p:ph type="body" sz="quarter" idx="63" hasCustomPrompt="1"/>
          </p:nvPr>
        </p:nvSpPr>
        <p:spPr>
          <a:xfrm>
            <a:off x="10008654" y="2164540"/>
            <a:ext cx="1426464" cy="1426464"/>
          </a:xfrm>
          <a:prstGeom prst="rect">
            <a:avLst/>
          </a:prstGeom>
          <a:solidFill>
            <a:schemeClr val="tx2"/>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42" name="Text Placeholder 35">
            <a:extLst>
              <a:ext uri="{FF2B5EF4-FFF2-40B4-BE49-F238E27FC236}">
                <a16:creationId xmlns:a16="http://schemas.microsoft.com/office/drawing/2014/main" id="{A4B4152B-32F4-D96F-7FCE-9DE291168F87}"/>
              </a:ext>
            </a:extLst>
          </p:cNvPr>
          <p:cNvSpPr>
            <a:spLocks noGrp="1"/>
          </p:cNvSpPr>
          <p:nvPr>
            <p:ph type="body" sz="quarter" idx="64" hasCustomPrompt="1"/>
          </p:nvPr>
        </p:nvSpPr>
        <p:spPr>
          <a:xfrm>
            <a:off x="4503095" y="2164540"/>
            <a:ext cx="1426464" cy="1426464"/>
          </a:xfrm>
          <a:prstGeom prst="rect">
            <a:avLst/>
          </a:prstGeom>
          <a:solidFill>
            <a:schemeClr val="tx2"/>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0" y="1167757"/>
            <a:ext cx="12192000" cy="771550"/>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650731" y="3769599"/>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pic>
        <p:nvPicPr>
          <p:cNvPr id="35" name="Picture 34">
            <a:extLst>
              <a:ext uri="{FF2B5EF4-FFF2-40B4-BE49-F238E27FC236}">
                <a16:creationId xmlns:a16="http://schemas.microsoft.com/office/drawing/2014/main" id="{B0541F5D-5EA2-8CFE-BDAF-45242F1D74AB}"/>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650731" y="4073285"/>
            <a:ext cx="1787237"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25" name="Text Placeholder 37">
            <a:extLst>
              <a:ext uri="{FF2B5EF4-FFF2-40B4-BE49-F238E27FC236}">
                <a16:creationId xmlns:a16="http://schemas.microsoft.com/office/drawing/2014/main" id="{70BB8079-E5FC-4682-026A-129336F4D894}"/>
              </a:ext>
            </a:extLst>
          </p:cNvPr>
          <p:cNvSpPr>
            <a:spLocks noGrp="1"/>
          </p:cNvSpPr>
          <p:nvPr>
            <p:ph type="body" sz="quarter" idx="49" hasCustomPrompt="1"/>
          </p:nvPr>
        </p:nvSpPr>
        <p:spPr>
          <a:xfrm>
            <a:off x="2486094" y="3769599"/>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27" name="Text Placeholder 19">
            <a:extLst>
              <a:ext uri="{FF2B5EF4-FFF2-40B4-BE49-F238E27FC236}">
                <a16:creationId xmlns:a16="http://schemas.microsoft.com/office/drawing/2014/main" id="{C47573B8-6633-56FF-E24A-BA80F35B0530}"/>
              </a:ext>
            </a:extLst>
          </p:cNvPr>
          <p:cNvSpPr>
            <a:spLocks noGrp="1"/>
          </p:cNvSpPr>
          <p:nvPr>
            <p:ph type="body" sz="quarter" idx="50" hasCustomPrompt="1"/>
          </p:nvPr>
        </p:nvSpPr>
        <p:spPr>
          <a:xfrm>
            <a:off x="2486094" y="4073285"/>
            <a:ext cx="1787237"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28" name="Text Placeholder 37">
            <a:extLst>
              <a:ext uri="{FF2B5EF4-FFF2-40B4-BE49-F238E27FC236}">
                <a16:creationId xmlns:a16="http://schemas.microsoft.com/office/drawing/2014/main" id="{7802A13B-FFCC-30AC-799E-2017EAB3D02F}"/>
              </a:ext>
            </a:extLst>
          </p:cNvPr>
          <p:cNvSpPr>
            <a:spLocks noGrp="1"/>
          </p:cNvSpPr>
          <p:nvPr>
            <p:ph type="body" sz="quarter" idx="51" hasCustomPrompt="1"/>
          </p:nvPr>
        </p:nvSpPr>
        <p:spPr>
          <a:xfrm>
            <a:off x="4321457" y="3769599"/>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29" name="Text Placeholder 19">
            <a:extLst>
              <a:ext uri="{FF2B5EF4-FFF2-40B4-BE49-F238E27FC236}">
                <a16:creationId xmlns:a16="http://schemas.microsoft.com/office/drawing/2014/main" id="{BB291E02-9E9D-F26D-4DD8-7222783CC66C}"/>
              </a:ext>
            </a:extLst>
          </p:cNvPr>
          <p:cNvSpPr>
            <a:spLocks noGrp="1"/>
          </p:cNvSpPr>
          <p:nvPr>
            <p:ph type="body" sz="quarter" idx="52" hasCustomPrompt="1"/>
          </p:nvPr>
        </p:nvSpPr>
        <p:spPr>
          <a:xfrm>
            <a:off x="4321457" y="4073285"/>
            <a:ext cx="1787237"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0" name="Text Placeholder 37">
            <a:extLst>
              <a:ext uri="{FF2B5EF4-FFF2-40B4-BE49-F238E27FC236}">
                <a16:creationId xmlns:a16="http://schemas.microsoft.com/office/drawing/2014/main" id="{20E5F3B8-8F00-A314-42D6-433DC28DB869}"/>
              </a:ext>
            </a:extLst>
          </p:cNvPr>
          <p:cNvSpPr>
            <a:spLocks noGrp="1"/>
          </p:cNvSpPr>
          <p:nvPr>
            <p:ph type="body" sz="quarter" idx="53" hasCustomPrompt="1"/>
          </p:nvPr>
        </p:nvSpPr>
        <p:spPr>
          <a:xfrm>
            <a:off x="6156820" y="3769599"/>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04</a:t>
            </a:r>
          </a:p>
        </p:txBody>
      </p:sp>
      <p:sp>
        <p:nvSpPr>
          <p:cNvPr id="36" name="Text Placeholder 19">
            <a:extLst>
              <a:ext uri="{FF2B5EF4-FFF2-40B4-BE49-F238E27FC236}">
                <a16:creationId xmlns:a16="http://schemas.microsoft.com/office/drawing/2014/main" id="{9E356A1B-8ACE-C115-DECC-F007CA58688C}"/>
              </a:ext>
            </a:extLst>
          </p:cNvPr>
          <p:cNvSpPr>
            <a:spLocks noGrp="1"/>
          </p:cNvSpPr>
          <p:nvPr>
            <p:ph type="body" sz="quarter" idx="54" hasCustomPrompt="1"/>
          </p:nvPr>
        </p:nvSpPr>
        <p:spPr>
          <a:xfrm>
            <a:off x="6156820" y="4073285"/>
            <a:ext cx="1787237"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7" name="Text Placeholder 37">
            <a:extLst>
              <a:ext uri="{FF2B5EF4-FFF2-40B4-BE49-F238E27FC236}">
                <a16:creationId xmlns:a16="http://schemas.microsoft.com/office/drawing/2014/main" id="{F681F510-7D62-4D30-D10C-65CF56F90AB0}"/>
              </a:ext>
            </a:extLst>
          </p:cNvPr>
          <p:cNvSpPr>
            <a:spLocks noGrp="1"/>
          </p:cNvSpPr>
          <p:nvPr>
            <p:ph type="body" sz="quarter" idx="55" hasCustomPrompt="1"/>
          </p:nvPr>
        </p:nvSpPr>
        <p:spPr>
          <a:xfrm>
            <a:off x="7992183" y="3769599"/>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05</a:t>
            </a:r>
          </a:p>
        </p:txBody>
      </p:sp>
      <p:sp>
        <p:nvSpPr>
          <p:cNvPr id="38" name="Text Placeholder 19">
            <a:extLst>
              <a:ext uri="{FF2B5EF4-FFF2-40B4-BE49-F238E27FC236}">
                <a16:creationId xmlns:a16="http://schemas.microsoft.com/office/drawing/2014/main" id="{E5032884-B613-1EEB-A986-5B9337EF21AF}"/>
              </a:ext>
            </a:extLst>
          </p:cNvPr>
          <p:cNvSpPr>
            <a:spLocks noGrp="1"/>
          </p:cNvSpPr>
          <p:nvPr>
            <p:ph type="body" sz="quarter" idx="56" hasCustomPrompt="1"/>
          </p:nvPr>
        </p:nvSpPr>
        <p:spPr>
          <a:xfrm>
            <a:off x="7992183" y="4073285"/>
            <a:ext cx="1787237"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9" name="Text Placeholder 37">
            <a:extLst>
              <a:ext uri="{FF2B5EF4-FFF2-40B4-BE49-F238E27FC236}">
                <a16:creationId xmlns:a16="http://schemas.microsoft.com/office/drawing/2014/main" id="{5EF10E6F-E3CD-078F-4D4C-A4ECFD8C058D}"/>
              </a:ext>
            </a:extLst>
          </p:cNvPr>
          <p:cNvSpPr>
            <a:spLocks noGrp="1"/>
          </p:cNvSpPr>
          <p:nvPr>
            <p:ph type="body" sz="quarter" idx="57" hasCustomPrompt="1"/>
          </p:nvPr>
        </p:nvSpPr>
        <p:spPr>
          <a:xfrm>
            <a:off x="9827548" y="3769599"/>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06</a:t>
            </a:r>
          </a:p>
        </p:txBody>
      </p:sp>
      <p:sp>
        <p:nvSpPr>
          <p:cNvPr id="40" name="Text Placeholder 19">
            <a:extLst>
              <a:ext uri="{FF2B5EF4-FFF2-40B4-BE49-F238E27FC236}">
                <a16:creationId xmlns:a16="http://schemas.microsoft.com/office/drawing/2014/main" id="{809D57FC-5F86-2F97-9FA4-9E38642833DA}"/>
              </a:ext>
            </a:extLst>
          </p:cNvPr>
          <p:cNvSpPr>
            <a:spLocks noGrp="1"/>
          </p:cNvSpPr>
          <p:nvPr>
            <p:ph type="body" sz="quarter" idx="58" hasCustomPrompt="1"/>
          </p:nvPr>
        </p:nvSpPr>
        <p:spPr>
          <a:xfrm>
            <a:off x="9827548" y="4073285"/>
            <a:ext cx="1787237"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10" name="Text Box 18">
            <a:extLst>
              <a:ext uri="{FF2B5EF4-FFF2-40B4-BE49-F238E27FC236}">
                <a16:creationId xmlns:a16="http://schemas.microsoft.com/office/drawing/2014/main" id="{9A452759-EB71-A162-5CD7-481825DA640B}"/>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3" name="Text Placeholder 35">
            <a:extLst>
              <a:ext uri="{FF2B5EF4-FFF2-40B4-BE49-F238E27FC236}">
                <a16:creationId xmlns:a16="http://schemas.microsoft.com/office/drawing/2014/main" id="{63D418F6-4B73-851E-8BD2-643A7B38615C}"/>
              </a:ext>
            </a:extLst>
          </p:cNvPr>
          <p:cNvSpPr>
            <a:spLocks noGrp="1"/>
          </p:cNvSpPr>
          <p:nvPr>
            <p:ph type="body" sz="quarter" idx="59" hasCustomPrompt="1"/>
          </p:nvPr>
        </p:nvSpPr>
        <p:spPr>
          <a:xfrm>
            <a:off x="2667908" y="2164540"/>
            <a:ext cx="1426464" cy="1426464"/>
          </a:xfrm>
          <a:prstGeom prst="rect">
            <a:avLst/>
          </a:prstGeom>
          <a:solidFill>
            <a:schemeClr val="tx2"/>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3" name="Text Placeholder 5">
            <a:extLst>
              <a:ext uri="{FF2B5EF4-FFF2-40B4-BE49-F238E27FC236}">
                <a16:creationId xmlns:a16="http://schemas.microsoft.com/office/drawing/2014/main" id="{142EC546-71B3-12B4-A673-304FA1065730}"/>
              </a:ext>
            </a:extLst>
          </p:cNvPr>
          <p:cNvSpPr>
            <a:spLocks noGrp="1"/>
          </p:cNvSpPr>
          <p:nvPr>
            <p:ph type="body" sz="quarter" idx="31"/>
          </p:nvPr>
        </p:nvSpPr>
        <p:spPr>
          <a:xfrm>
            <a:off x="5876131" y="1036853"/>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1B7F45B0-8263-3B42-9A4F-6AEB2F51567C}"/>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22355521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9_Colo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5804E-029D-4862-E6D0-27D2E7027D29}"/>
              </a:ext>
            </a:extLst>
          </p:cNvPr>
          <p:cNvPicPr>
            <a:picLocks noChangeAspect="1"/>
          </p:cNvPicPr>
          <p:nvPr userDrawn="1"/>
        </p:nvPicPr>
        <p:blipFill rotWithShape="1">
          <a:blip r:embed="rId2">
            <a:alphaModFix amt="50000"/>
          </a:blip>
          <a:srcRect l="39337"/>
          <a:stretch/>
        </p:blipFill>
        <p:spPr>
          <a:xfrm>
            <a:off x="4807392" y="16316"/>
            <a:ext cx="7413753" cy="6841685"/>
          </a:xfrm>
          <a:prstGeom prst="rect">
            <a:avLst/>
          </a:prstGeom>
        </p:spPr>
      </p:pic>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134822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82_Colo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5804E-029D-4862-E6D0-27D2E7027D29}"/>
              </a:ext>
            </a:extLst>
          </p:cNvPr>
          <p:cNvPicPr>
            <a:picLocks noChangeAspect="1"/>
          </p:cNvPicPr>
          <p:nvPr userDrawn="1"/>
        </p:nvPicPr>
        <p:blipFill rotWithShape="1">
          <a:blip r:embed="rId2">
            <a:alphaModFix amt="50000"/>
          </a:blip>
          <a:srcRect l="39337"/>
          <a:stretch/>
        </p:blipFill>
        <p:spPr>
          <a:xfrm>
            <a:off x="4807392" y="16316"/>
            <a:ext cx="7413753" cy="6841685"/>
          </a:xfrm>
          <a:prstGeom prst="rect">
            <a:avLst/>
          </a:prstGeom>
        </p:spPr>
      </p:pic>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FFC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8" name="Graphic 8">
            <a:extLst>
              <a:ext uri="{FF2B5EF4-FFF2-40B4-BE49-F238E27FC236}">
                <a16:creationId xmlns:a16="http://schemas.microsoft.com/office/drawing/2014/main" id="{69BB071D-0B2F-3BA0-D99D-393868D1839E}"/>
              </a:ext>
            </a:extLst>
          </p:cNvPr>
          <p:cNvPicPr>
            <a:picLocks noChangeAspect="1"/>
          </p:cNvPicPr>
          <p:nvPr userDrawn="1"/>
        </p:nvPicPr>
        <p:blipFill>
          <a:blip r:embed="rId3"/>
          <a:srcRect/>
          <a:stretch/>
        </p:blipFill>
        <p:spPr>
          <a:xfrm>
            <a:off x="328437" y="6338416"/>
            <a:ext cx="1307423" cy="232721"/>
          </a:xfrm>
          <a:prstGeom prst="rect">
            <a:avLst/>
          </a:prstGeom>
        </p:spPr>
      </p:pic>
    </p:spTree>
    <p:extLst>
      <p:ext uri="{BB962C8B-B14F-4D97-AF65-F5344CB8AC3E}">
        <p14:creationId xmlns:p14="http://schemas.microsoft.com/office/powerpoint/2010/main" val="2002241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06_Colo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5804E-029D-4862-E6D0-27D2E7027D29}"/>
              </a:ext>
            </a:extLst>
          </p:cNvPr>
          <p:cNvPicPr>
            <a:picLocks noChangeAspect="1"/>
          </p:cNvPicPr>
          <p:nvPr userDrawn="1"/>
        </p:nvPicPr>
        <p:blipFill rotWithShape="1">
          <a:blip r:embed="rId2">
            <a:alphaModFix amt="50000"/>
          </a:blip>
          <a:srcRect l="39337"/>
          <a:stretch/>
        </p:blipFill>
        <p:spPr>
          <a:xfrm>
            <a:off x="4807392" y="16316"/>
            <a:ext cx="7413753" cy="6841685"/>
          </a:xfrm>
          <a:prstGeom prst="rect">
            <a:avLst/>
          </a:prstGeom>
        </p:spPr>
      </p:pic>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FFC02D">
              <a:alpha val="848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8" name="Graphic 8">
            <a:extLst>
              <a:ext uri="{FF2B5EF4-FFF2-40B4-BE49-F238E27FC236}">
                <a16:creationId xmlns:a16="http://schemas.microsoft.com/office/drawing/2014/main" id="{6F2BDAC1-2A6B-2166-A9BD-3B734A5A8D19}"/>
              </a:ext>
            </a:extLst>
          </p:cNvPr>
          <p:cNvPicPr>
            <a:picLocks noChangeAspect="1"/>
          </p:cNvPicPr>
          <p:nvPr userDrawn="1"/>
        </p:nvPicPr>
        <p:blipFill>
          <a:blip r:embed="rId3"/>
          <a:srcRect/>
          <a:stretch/>
        </p:blipFill>
        <p:spPr>
          <a:xfrm>
            <a:off x="328437" y="6338416"/>
            <a:ext cx="1307423" cy="232721"/>
          </a:xfrm>
          <a:prstGeom prst="rect">
            <a:avLst/>
          </a:prstGeom>
        </p:spPr>
      </p:pic>
    </p:spTree>
    <p:extLst>
      <p:ext uri="{BB962C8B-B14F-4D97-AF65-F5344CB8AC3E}">
        <p14:creationId xmlns:p14="http://schemas.microsoft.com/office/powerpoint/2010/main" val="1983393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76_Colo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5804E-029D-4862-E6D0-27D2E7027D29}"/>
              </a:ext>
            </a:extLst>
          </p:cNvPr>
          <p:cNvPicPr>
            <a:picLocks noChangeAspect="1"/>
          </p:cNvPicPr>
          <p:nvPr userDrawn="1"/>
        </p:nvPicPr>
        <p:blipFill rotWithShape="1">
          <a:blip r:embed="rId2">
            <a:alphaModFix amt="50000"/>
          </a:blip>
          <a:srcRect l="39337"/>
          <a:stretch/>
        </p:blipFill>
        <p:spPr>
          <a:xfrm>
            <a:off x="4807392" y="16316"/>
            <a:ext cx="7413753" cy="6841685"/>
          </a:xfrm>
          <a:prstGeom prst="rect">
            <a:avLst/>
          </a:prstGeom>
        </p:spPr>
      </p:pic>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A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8" name="Graphic 8">
            <a:extLst>
              <a:ext uri="{FF2B5EF4-FFF2-40B4-BE49-F238E27FC236}">
                <a16:creationId xmlns:a16="http://schemas.microsoft.com/office/drawing/2014/main" id="{FE62E875-015E-E3FB-53D7-AC66931FC2B6}"/>
              </a:ext>
            </a:extLst>
          </p:cNvPr>
          <p:cNvPicPr>
            <a:picLocks noChangeAspect="1"/>
          </p:cNvPicPr>
          <p:nvPr userDrawn="1"/>
        </p:nvPicPr>
        <p:blipFill>
          <a:blip r:embed="rId3"/>
          <a:srcRect/>
          <a:stretch/>
        </p:blipFill>
        <p:spPr>
          <a:xfrm>
            <a:off x="328437" y="6338416"/>
            <a:ext cx="1307423" cy="232721"/>
          </a:xfrm>
          <a:prstGeom prst="rect">
            <a:avLst/>
          </a:prstGeom>
        </p:spPr>
      </p:pic>
    </p:spTree>
    <p:extLst>
      <p:ext uri="{BB962C8B-B14F-4D97-AF65-F5344CB8AC3E}">
        <p14:creationId xmlns:p14="http://schemas.microsoft.com/office/powerpoint/2010/main" val="2007196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77_Colo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5804E-029D-4862-E6D0-27D2E7027D29}"/>
              </a:ext>
            </a:extLst>
          </p:cNvPr>
          <p:cNvPicPr>
            <a:picLocks noChangeAspect="1"/>
          </p:cNvPicPr>
          <p:nvPr userDrawn="1"/>
        </p:nvPicPr>
        <p:blipFill rotWithShape="1">
          <a:blip r:embed="rId2">
            <a:alphaModFix amt="50000"/>
          </a:blip>
          <a:srcRect l="39337"/>
          <a:stretch/>
        </p:blipFill>
        <p:spPr>
          <a:xfrm>
            <a:off x="4807392" y="16316"/>
            <a:ext cx="7413753" cy="6841685"/>
          </a:xfrm>
          <a:prstGeom prst="rect">
            <a:avLst/>
          </a:prstGeom>
        </p:spPr>
      </p:pic>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4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4169852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04_Colo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5804E-029D-4862-E6D0-27D2E7027D29}"/>
              </a:ext>
            </a:extLst>
          </p:cNvPr>
          <p:cNvPicPr>
            <a:picLocks noChangeAspect="1"/>
          </p:cNvPicPr>
          <p:nvPr userDrawn="1"/>
        </p:nvPicPr>
        <p:blipFill rotWithShape="1">
          <a:blip r:embed="rId2">
            <a:alphaModFix amt="50000"/>
          </a:blip>
          <a:srcRect l="39337"/>
          <a:stretch/>
        </p:blipFill>
        <p:spPr>
          <a:xfrm>
            <a:off x="4807392" y="16316"/>
            <a:ext cx="7413753" cy="6841685"/>
          </a:xfrm>
          <a:prstGeom prst="rect">
            <a:avLst/>
          </a:prstGeom>
        </p:spPr>
      </p:pic>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7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1180588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74_Color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6D59DA-FDF3-DD46-263D-7AF149A746FC}"/>
              </a:ext>
            </a:extLst>
          </p:cNvPr>
          <p:cNvPicPr>
            <a:picLocks noChangeAspect="1"/>
          </p:cNvPicPr>
          <p:nvPr userDrawn="1"/>
        </p:nvPicPr>
        <p:blipFill rotWithShape="1">
          <a:blip r:embed="rId2">
            <a:alphaModFix amt="50000"/>
          </a:blip>
          <a:srcRect l="39337"/>
          <a:stretch/>
        </p:blipFill>
        <p:spPr>
          <a:xfrm>
            <a:off x="4807392" y="16316"/>
            <a:ext cx="7413753" cy="6841685"/>
          </a:xfrm>
          <a:prstGeom prst="rect">
            <a:avLst/>
          </a:prstGeom>
        </p:spPr>
      </p:pic>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872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3133482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96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872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1267794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60_Colo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B5804E-029D-4862-E6D0-27D2E7027D29}"/>
              </a:ext>
            </a:extLst>
          </p:cNvPr>
          <p:cNvPicPr>
            <a:picLocks noChangeAspect="1"/>
          </p:cNvPicPr>
          <p:nvPr userDrawn="1"/>
        </p:nvPicPr>
        <p:blipFill rotWithShape="1">
          <a:blip r:embed="rId2">
            <a:alphaModFix amt="51000"/>
          </a:blip>
          <a:srcRect l="39337"/>
          <a:stretch/>
        </p:blipFill>
        <p:spPr>
          <a:xfrm>
            <a:off x="4807392" y="16316"/>
            <a:ext cx="7413753" cy="6841685"/>
          </a:xfrm>
          <a:prstGeom prst="rect">
            <a:avLst/>
          </a:prstGeom>
        </p:spPr>
      </p:pic>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F26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8" name="Graphic 8">
            <a:extLst>
              <a:ext uri="{FF2B5EF4-FFF2-40B4-BE49-F238E27FC236}">
                <a16:creationId xmlns:a16="http://schemas.microsoft.com/office/drawing/2014/main" id="{D1911B0B-0B53-C62D-6D08-C3E44D501EFD}"/>
              </a:ext>
            </a:extLst>
          </p:cNvPr>
          <p:cNvPicPr>
            <a:picLocks noChangeAspect="1"/>
          </p:cNvPicPr>
          <p:nvPr userDrawn="1"/>
        </p:nvPicPr>
        <p:blipFill>
          <a:blip r:embed="rId3"/>
          <a:srcRect/>
          <a:stretch/>
        </p:blipFill>
        <p:spPr>
          <a:xfrm>
            <a:off x="328437" y="6338416"/>
            <a:ext cx="1307423" cy="232721"/>
          </a:xfrm>
          <a:prstGeom prst="rect">
            <a:avLst/>
          </a:prstGeom>
        </p:spPr>
      </p:pic>
    </p:spTree>
    <p:extLst>
      <p:ext uri="{BB962C8B-B14F-4D97-AF65-F5344CB8AC3E}">
        <p14:creationId xmlns:p14="http://schemas.microsoft.com/office/powerpoint/2010/main" val="2815860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52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2C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a:extLst>
              <a:ext uri="{FF2B5EF4-FFF2-40B4-BE49-F238E27FC236}">
                <a16:creationId xmlns:a16="http://schemas.microsoft.com/office/drawing/2014/main" id="{D3B5804E-029D-4862-E6D0-27D2E7027D29}"/>
              </a:ext>
            </a:extLst>
          </p:cNvPr>
          <p:cNvPicPr>
            <a:picLocks noChangeAspect="1"/>
          </p:cNvPicPr>
          <p:nvPr userDrawn="1"/>
        </p:nvPicPr>
        <p:blipFill rotWithShape="1">
          <a:blip r:embed="rId2">
            <a:alphaModFix amt="50000"/>
          </a:blip>
          <a:srcRect l="39337"/>
          <a:stretch/>
        </p:blipFill>
        <p:spPr>
          <a:xfrm>
            <a:off x="4807392" y="16316"/>
            <a:ext cx="7413753" cy="6841685"/>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4" y="2030533"/>
            <a:ext cx="1957267" cy="184667"/>
          </a:xfrm>
          <a:prstGeom prst="rect">
            <a:avLst/>
          </a:prstGeom>
        </p:spPr>
        <p:txBody>
          <a:bodyPr wrap="square" lIns="0" tIns="0" rIns="0" bIns="0">
            <a:spAutoFit/>
          </a:bodyPr>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8" name="Graphic 8">
            <a:extLst>
              <a:ext uri="{FF2B5EF4-FFF2-40B4-BE49-F238E27FC236}">
                <a16:creationId xmlns:a16="http://schemas.microsoft.com/office/drawing/2014/main" id="{3792CE1D-98DB-22B4-11E9-0F7C7B4A7625}"/>
              </a:ext>
            </a:extLst>
          </p:cNvPr>
          <p:cNvPicPr>
            <a:picLocks noChangeAspect="1"/>
          </p:cNvPicPr>
          <p:nvPr userDrawn="1"/>
        </p:nvPicPr>
        <p:blipFill>
          <a:blip r:embed="rId3"/>
          <a:srcRect/>
          <a:stretch/>
        </p:blipFill>
        <p:spPr>
          <a:xfrm>
            <a:off x="328437" y="6338416"/>
            <a:ext cx="1307423" cy="232721"/>
          </a:xfrm>
          <a:prstGeom prst="rect">
            <a:avLst/>
          </a:prstGeom>
        </p:spPr>
      </p:pic>
    </p:spTree>
    <p:extLst>
      <p:ext uri="{BB962C8B-B14F-4D97-AF65-F5344CB8AC3E}">
        <p14:creationId xmlns:p14="http://schemas.microsoft.com/office/powerpoint/2010/main" val="3633710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x Points Slide (Dark)">
    <p:bg>
      <p:bgPr>
        <a:solidFill>
          <a:schemeClr val="accent5"/>
        </a:solidFill>
        <a:effectLst/>
      </p:bgPr>
    </p:bg>
    <p:spTree>
      <p:nvGrpSpPr>
        <p:cNvPr id="1" name=""/>
        <p:cNvGrpSpPr/>
        <p:nvPr/>
      </p:nvGrpSpPr>
      <p:grpSpPr>
        <a:xfrm>
          <a:off x="0" y="0"/>
          <a:ext cx="0" cy="0"/>
          <a:chOff x="0" y="0"/>
          <a:chExt cx="0" cy="0"/>
        </a:xfrm>
      </p:grpSpPr>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0" y="1167757"/>
            <a:ext cx="12192000" cy="771550"/>
          </a:xfrm>
          <a:prstGeom prst="rect">
            <a:avLst/>
          </a:prstGeom>
        </p:spPr>
        <p:txBody>
          <a:bodyPr/>
          <a:lstStyle>
            <a:lvl1pPr marL="0" indent="0" algn="ctr">
              <a:buNone/>
              <a:defRPr sz="4800" b="0">
                <a:solidFill>
                  <a:schemeClr val="bg1"/>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650731" y="3770349"/>
            <a:ext cx="1787237"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650731" y="4074035"/>
            <a:ext cx="1787237" cy="1301118"/>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25" name="Text Placeholder 37">
            <a:extLst>
              <a:ext uri="{FF2B5EF4-FFF2-40B4-BE49-F238E27FC236}">
                <a16:creationId xmlns:a16="http://schemas.microsoft.com/office/drawing/2014/main" id="{70BB8079-E5FC-4682-026A-129336F4D894}"/>
              </a:ext>
            </a:extLst>
          </p:cNvPr>
          <p:cNvSpPr>
            <a:spLocks noGrp="1"/>
          </p:cNvSpPr>
          <p:nvPr>
            <p:ph type="body" sz="quarter" idx="49" hasCustomPrompt="1"/>
          </p:nvPr>
        </p:nvSpPr>
        <p:spPr>
          <a:xfrm>
            <a:off x="2486094" y="3773143"/>
            <a:ext cx="1787237"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7" name="Text Placeholder 19">
            <a:extLst>
              <a:ext uri="{FF2B5EF4-FFF2-40B4-BE49-F238E27FC236}">
                <a16:creationId xmlns:a16="http://schemas.microsoft.com/office/drawing/2014/main" id="{C47573B8-6633-56FF-E24A-BA80F35B0530}"/>
              </a:ext>
            </a:extLst>
          </p:cNvPr>
          <p:cNvSpPr>
            <a:spLocks noGrp="1"/>
          </p:cNvSpPr>
          <p:nvPr>
            <p:ph type="body" sz="quarter" idx="50" hasCustomPrompt="1"/>
          </p:nvPr>
        </p:nvSpPr>
        <p:spPr>
          <a:xfrm>
            <a:off x="2486094" y="4076829"/>
            <a:ext cx="1787237" cy="1301118"/>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28" name="Text Placeholder 37">
            <a:extLst>
              <a:ext uri="{FF2B5EF4-FFF2-40B4-BE49-F238E27FC236}">
                <a16:creationId xmlns:a16="http://schemas.microsoft.com/office/drawing/2014/main" id="{7802A13B-FFCC-30AC-799E-2017EAB3D02F}"/>
              </a:ext>
            </a:extLst>
          </p:cNvPr>
          <p:cNvSpPr>
            <a:spLocks noGrp="1"/>
          </p:cNvSpPr>
          <p:nvPr>
            <p:ph type="body" sz="quarter" idx="51" hasCustomPrompt="1"/>
          </p:nvPr>
        </p:nvSpPr>
        <p:spPr>
          <a:xfrm>
            <a:off x="4321457" y="3770349"/>
            <a:ext cx="1787237"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9" name="Text Placeholder 19">
            <a:extLst>
              <a:ext uri="{FF2B5EF4-FFF2-40B4-BE49-F238E27FC236}">
                <a16:creationId xmlns:a16="http://schemas.microsoft.com/office/drawing/2014/main" id="{BB291E02-9E9D-F26D-4DD8-7222783CC66C}"/>
              </a:ext>
            </a:extLst>
          </p:cNvPr>
          <p:cNvSpPr>
            <a:spLocks noGrp="1"/>
          </p:cNvSpPr>
          <p:nvPr>
            <p:ph type="body" sz="quarter" idx="52" hasCustomPrompt="1"/>
          </p:nvPr>
        </p:nvSpPr>
        <p:spPr>
          <a:xfrm>
            <a:off x="4321457" y="4074035"/>
            <a:ext cx="1787237" cy="1301118"/>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0" name="Text Placeholder 37">
            <a:extLst>
              <a:ext uri="{FF2B5EF4-FFF2-40B4-BE49-F238E27FC236}">
                <a16:creationId xmlns:a16="http://schemas.microsoft.com/office/drawing/2014/main" id="{20E5F3B8-8F00-A314-42D6-433DC28DB869}"/>
              </a:ext>
            </a:extLst>
          </p:cNvPr>
          <p:cNvSpPr>
            <a:spLocks noGrp="1"/>
          </p:cNvSpPr>
          <p:nvPr>
            <p:ph type="body" sz="quarter" idx="53" hasCustomPrompt="1"/>
          </p:nvPr>
        </p:nvSpPr>
        <p:spPr>
          <a:xfrm>
            <a:off x="6156820" y="3770349"/>
            <a:ext cx="1787237"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6" name="Text Placeholder 19">
            <a:extLst>
              <a:ext uri="{FF2B5EF4-FFF2-40B4-BE49-F238E27FC236}">
                <a16:creationId xmlns:a16="http://schemas.microsoft.com/office/drawing/2014/main" id="{9E356A1B-8ACE-C115-DECC-F007CA58688C}"/>
              </a:ext>
            </a:extLst>
          </p:cNvPr>
          <p:cNvSpPr>
            <a:spLocks noGrp="1"/>
          </p:cNvSpPr>
          <p:nvPr>
            <p:ph type="body" sz="quarter" idx="54" hasCustomPrompt="1"/>
          </p:nvPr>
        </p:nvSpPr>
        <p:spPr>
          <a:xfrm>
            <a:off x="6156820" y="4074035"/>
            <a:ext cx="1787237" cy="1301118"/>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7" name="Text Placeholder 37">
            <a:extLst>
              <a:ext uri="{FF2B5EF4-FFF2-40B4-BE49-F238E27FC236}">
                <a16:creationId xmlns:a16="http://schemas.microsoft.com/office/drawing/2014/main" id="{F681F510-7D62-4D30-D10C-65CF56F90AB0}"/>
              </a:ext>
            </a:extLst>
          </p:cNvPr>
          <p:cNvSpPr>
            <a:spLocks noGrp="1"/>
          </p:cNvSpPr>
          <p:nvPr>
            <p:ph type="body" sz="quarter" idx="55" hasCustomPrompt="1"/>
          </p:nvPr>
        </p:nvSpPr>
        <p:spPr>
          <a:xfrm>
            <a:off x="7992183" y="3770349"/>
            <a:ext cx="1787237"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05</a:t>
            </a:r>
          </a:p>
        </p:txBody>
      </p:sp>
      <p:sp>
        <p:nvSpPr>
          <p:cNvPr id="38" name="Text Placeholder 19">
            <a:extLst>
              <a:ext uri="{FF2B5EF4-FFF2-40B4-BE49-F238E27FC236}">
                <a16:creationId xmlns:a16="http://schemas.microsoft.com/office/drawing/2014/main" id="{E5032884-B613-1EEB-A986-5B9337EF21AF}"/>
              </a:ext>
            </a:extLst>
          </p:cNvPr>
          <p:cNvSpPr>
            <a:spLocks noGrp="1"/>
          </p:cNvSpPr>
          <p:nvPr>
            <p:ph type="body" sz="quarter" idx="56" hasCustomPrompt="1"/>
          </p:nvPr>
        </p:nvSpPr>
        <p:spPr>
          <a:xfrm>
            <a:off x="7992183" y="4074035"/>
            <a:ext cx="1787237" cy="1301118"/>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9" name="Text Placeholder 37">
            <a:extLst>
              <a:ext uri="{FF2B5EF4-FFF2-40B4-BE49-F238E27FC236}">
                <a16:creationId xmlns:a16="http://schemas.microsoft.com/office/drawing/2014/main" id="{5EF10E6F-E3CD-078F-4D4C-A4ECFD8C058D}"/>
              </a:ext>
            </a:extLst>
          </p:cNvPr>
          <p:cNvSpPr>
            <a:spLocks noGrp="1"/>
          </p:cNvSpPr>
          <p:nvPr>
            <p:ph type="body" sz="quarter" idx="57" hasCustomPrompt="1"/>
          </p:nvPr>
        </p:nvSpPr>
        <p:spPr>
          <a:xfrm>
            <a:off x="9827548" y="3769599"/>
            <a:ext cx="1787237"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06</a:t>
            </a:r>
          </a:p>
        </p:txBody>
      </p:sp>
      <p:sp>
        <p:nvSpPr>
          <p:cNvPr id="40" name="Text Placeholder 19">
            <a:extLst>
              <a:ext uri="{FF2B5EF4-FFF2-40B4-BE49-F238E27FC236}">
                <a16:creationId xmlns:a16="http://schemas.microsoft.com/office/drawing/2014/main" id="{809D57FC-5F86-2F97-9FA4-9E38642833DA}"/>
              </a:ext>
            </a:extLst>
          </p:cNvPr>
          <p:cNvSpPr>
            <a:spLocks noGrp="1"/>
          </p:cNvSpPr>
          <p:nvPr>
            <p:ph type="body" sz="quarter" idx="58" hasCustomPrompt="1"/>
          </p:nvPr>
        </p:nvSpPr>
        <p:spPr>
          <a:xfrm>
            <a:off x="9827548" y="4073285"/>
            <a:ext cx="1787237" cy="1301118"/>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pic>
        <p:nvPicPr>
          <p:cNvPr id="10" name="Picture 9">
            <a:extLst>
              <a:ext uri="{FF2B5EF4-FFF2-40B4-BE49-F238E27FC236}">
                <a16:creationId xmlns:a16="http://schemas.microsoft.com/office/drawing/2014/main" id="{DFB0B120-347A-63EF-7E4E-9F998D603677}"/>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15" name="Text Placeholder 35">
            <a:extLst>
              <a:ext uri="{FF2B5EF4-FFF2-40B4-BE49-F238E27FC236}">
                <a16:creationId xmlns:a16="http://schemas.microsoft.com/office/drawing/2014/main" id="{70F93BE0-FED4-8A30-106A-226E550D90F7}"/>
              </a:ext>
            </a:extLst>
          </p:cNvPr>
          <p:cNvSpPr>
            <a:spLocks noGrp="1"/>
          </p:cNvSpPr>
          <p:nvPr>
            <p:ph type="body" sz="quarter" idx="65" hasCustomPrompt="1"/>
          </p:nvPr>
        </p:nvSpPr>
        <p:spPr>
          <a:xfrm>
            <a:off x="832721" y="2164540"/>
            <a:ext cx="1426464" cy="1426464"/>
          </a:xfrm>
          <a:prstGeom prst="rect">
            <a:avLst/>
          </a:prstGeom>
          <a:solidFill>
            <a:schemeClr val="accent3"/>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7" name="Text Placeholder 35">
            <a:extLst>
              <a:ext uri="{FF2B5EF4-FFF2-40B4-BE49-F238E27FC236}">
                <a16:creationId xmlns:a16="http://schemas.microsoft.com/office/drawing/2014/main" id="{F129E6B8-2489-5A64-4178-D276A7DF0FBE}"/>
              </a:ext>
            </a:extLst>
          </p:cNvPr>
          <p:cNvSpPr>
            <a:spLocks noGrp="1"/>
          </p:cNvSpPr>
          <p:nvPr>
            <p:ph type="body" sz="quarter" idx="61" hasCustomPrompt="1"/>
          </p:nvPr>
        </p:nvSpPr>
        <p:spPr>
          <a:xfrm>
            <a:off x="6338282" y="2164540"/>
            <a:ext cx="1426464" cy="1426464"/>
          </a:xfrm>
          <a:prstGeom prst="rect">
            <a:avLst/>
          </a:prstGeom>
          <a:solidFill>
            <a:schemeClr val="accent3"/>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8" name="Text Placeholder 35">
            <a:extLst>
              <a:ext uri="{FF2B5EF4-FFF2-40B4-BE49-F238E27FC236}">
                <a16:creationId xmlns:a16="http://schemas.microsoft.com/office/drawing/2014/main" id="{1BFA1A07-EC96-39CB-5428-F2A32997B899}"/>
              </a:ext>
            </a:extLst>
          </p:cNvPr>
          <p:cNvSpPr>
            <a:spLocks noGrp="1"/>
          </p:cNvSpPr>
          <p:nvPr>
            <p:ph type="body" sz="quarter" idx="62" hasCustomPrompt="1"/>
          </p:nvPr>
        </p:nvSpPr>
        <p:spPr>
          <a:xfrm>
            <a:off x="8173469" y="2164540"/>
            <a:ext cx="1426464" cy="1426464"/>
          </a:xfrm>
          <a:prstGeom prst="rect">
            <a:avLst/>
          </a:prstGeom>
          <a:solidFill>
            <a:schemeClr val="accent3"/>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19" name="Text Placeholder 35">
            <a:extLst>
              <a:ext uri="{FF2B5EF4-FFF2-40B4-BE49-F238E27FC236}">
                <a16:creationId xmlns:a16="http://schemas.microsoft.com/office/drawing/2014/main" id="{AF52A4E9-EDAA-4716-56E9-15828CDFC573}"/>
              </a:ext>
            </a:extLst>
          </p:cNvPr>
          <p:cNvSpPr>
            <a:spLocks noGrp="1"/>
          </p:cNvSpPr>
          <p:nvPr>
            <p:ph type="body" sz="quarter" idx="63" hasCustomPrompt="1"/>
          </p:nvPr>
        </p:nvSpPr>
        <p:spPr>
          <a:xfrm>
            <a:off x="10008654" y="2164540"/>
            <a:ext cx="1426464" cy="1426464"/>
          </a:xfrm>
          <a:prstGeom prst="rect">
            <a:avLst/>
          </a:prstGeom>
          <a:solidFill>
            <a:schemeClr val="accent3"/>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31" name="Text Placeholder 35">
            <a:extLst>
              <a:ext uri="{FF2B5EF4-FFF2-40B4-BE49-F238E27FC236}">
                <a16:creationId xmlns:a16="http://schemas.microsoft.com/office/drawing/2014/main" id="{3982F4D3-2CFC-5D43-D30B-0F4E61CBED0E}"/>
              </a:ext>
            </a:extLst>
          </p:cNvPr>
          <p:cNvSpPr>
            <a:spLocks noGrp="1"/>
          </p:cNvSpPr>
          <p:nvPr>
            <p:ph type="body" sz="quarter" idx="64" hasCustomPrompt="1"/>
          </p:nvPr>
        </p:nvSpPr>
        <p:spPr>
          <a:xfrm>
            <a:off x="4503095" y="2164540"/>
            <a:ext cx="1426464" cy="1426464"/>
          </a:xfrm>
          <a:prstGeom prst="rect">
            <a:avLst/>
          </a:prstGeom>
          <a:solidFill>
            <a:schemeClr val="accent3"/>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44" name="Text Placeholder 35">
            <a:extLst>
              <a:ext uri="{FF2B5EF4-FFF2-40B4-BE49-F238E27FC236}">
                <a16:creationId xmlns:a16="http://schemas.microsoft.com/office/drawing/2014/main" id="{F6FED7EF-43C4-D96F-125A-C27EE5814458}"/>
              </a:ext>
            </a:extLst>
          </p:cNvPr>
          <p:cNvSpPr>
            <a:spLocks noGrp="1"/>
          </p:cNvSpPr>
          <p:nvPr>
            <p:ph type="body" sz="quarter" idx="59" hasCustomPrompt="1"/>
          </p:nvPr>
        </p:nvSpPr>
        <p:spPr>
          <a:xfrm>
            <a:off x="2667908" y="2164540"/>
            <a:ext cx="1426464" cy="1426464"/>
          </a:xfrm>
          <a:prstGeom prst="rect">
            <a:avLst/>
          </a:prstGeom>
          <a:solidFill>
            <a:schemeClr val="accent3"/>
          </a:solidFill>
        </p:spPr>
        <p:txBody>
          <a:bodyPr tIns="91440" anchor="ctr"/>
          <a:lstStyle>
            <a:lvl1pPr marL="0" indent="0" algn="ctr">
              <a:buNone/>
              <a:defRPr sz="1500">
                <a:solidFill>
                  <a:schemeClr val="accent6"/>
                </a:solidFill>
              </a:defRPr>
            </a:lvl1pPr>
            <a:lvl2pPr marL="457200" indent="0" algn="ctr">
              <a:buNone/>
              <a:defRPr sz="1800">
                <a:solidFill>
                  <a:schemeClr val="accent6"/>
                </a:solidFill>
              </a:defRPr>
            </a:lvl2pPr>
            <a:lvl3pPr marL="914400" indent="0" algn="ctr">
              <a:buNone/>
              <a:defRPr sz="1800">
                <a:solidFill>
                  <a:schemeClr val="accent6"/>
                </a:solidFill>
              </a:defRPr>
            </a:lvl3pPr>
            <a:lvl4pPr marL="1371600" indent="0" algn="ctr">
              <a:buNone/>
              <a:defRPr sz="1800">
                <a:solidFill>
                  <a:schemeClr val="accent6"/>
                </a:solidFill>
              </a:defRPr>
            </a:lvl4pPr>
            <a:lvl5pPr marL="1828800" indent="0" algn="ctr">
              <a:buNone/>
              <a:defRPr sz="1800">
                <a:solidFill>
                  <a:schemeClr val="accent6"/>
                </a:solidFill>
              </a:defRPr>
            </a:lvl5pPr>
          </a:lstStyle>
          <a:p>
            <a:pPr lvl="0"/>
            <a:r>
              <a:rPr lang="en-US" dirty="0"/>
              <a:t>Click To Edit Master Text Styles</a:t>
            </a:r>
          </a:p>
        </p:txBody>
      </p:sp>
      <p:sp>
        <p:nvSpPr>
          <p:cNvPr id="45" name="Text Box 18">
            <a:extLst>
              <a:ext uri="{FF2B5EF4-FFF2-40B4-BE49-F238E27FC236}">
                <a16:creationId xmlns:a16="http://schemas.microsoft.com/office/drawing/2014/main" id="{15FC2E40-59FB-C42C-7144-42A12FD948EB}"/>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16878BB1-02CC-A33A-AE22-BAF00DEDEE0F}"/>
              </a:ext>
            </a:extLst>
          </p:cNvPr>
          <p:cNvSpPr>
            <a:spLocks noGrp="1"/>
          </p:cNvSpPr>
          <p:nvPr>
            <p:ph type="body" sz="quarter" idx="31"/>
          </p:nvPr>
        </p:nvSpPr>
        <p:spPr>
          <a:xfrm>
            <a:off x="5876131" y="1036853"/>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CD0FDB17-D3AB-822D-5B8A-085B8F46A938}"/>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46318205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64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87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a:extLst>
              <a:ext uri="{FF2B5EF4-FFF2-40B4-BE49-F238E27FC236}">
                <a16:creationId xmlns:a16="http://schemas.microsoft.com/office/drawing/2014/main" id="{D3B5804E-029D-4862-E6D0-27D2E7027D29}"/>
              </a:ext>
            </a:extLst>
          </p:cNvPr>
          <p:cNvPicPr>
            <a:picLocks noChangeAspect="1"/>
          </p:cNvPicPr>
          <p:nvPr userDrawn="1"/>
        </p:nvPicPr>
        <p:blipFill rotWithShape="1">
          <a:blip r:embed="rId2">
            <a:alphaModFix amt="50000"/>
          </a:blip>
          <a:srcRect l="39337"/>
          <a:stretch/>
        </p:blipFill>
        <p:spPr>
          <a:xfrm>
            <a:off x="4807392" y="16316"/>
            <a:ext cx="7413753" cy="6841685"/>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8" name="Content Placeholder 2">
            <a:extLst>
              <a:ext uri="{FF2B5EF4-FFF2-40B4-BE49-F238E27FC236}">
                <a16:creationId xmlns:a16="http://schemas.microsoft.com/office/drawing/2014/main" id="{E2F32712-A066-A640-3327-EED457FD19F1}"/>
              </a:ext>
            </a:extLst>
          </p:cNvPr>
          <p:cNvSpPr>
            <a:spLocks noGrp="1"/>
          </p:cNvSpPr>
          <p:nvPr>
            <p:ph sz="half" idx="1"/>
          </p:nvPr>
        </p:nvSpPr>
        <p:spPr>
          <a:xfrm>
            <a:off x="5868493" y="1996287"/>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B1D4A041-0A64-8428-AEAC-CD2E87336BBC}"/>
              </a:ext>
            </a:extLst>
          </p:cNvPr>
          <p:cNvSpPr>
            <a:spLocks noGrp="1"/>
          </p:cNvSpPr>
          <p:nvPr>
            <p:ph idx="14"/>
          </p:nvPr>
        </p:nvSpPr>
        <p:spPr>
          <a:xfrm>
            <a:off x="5868495" y="2431067"/>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11" name="Graphic 8">
            <a:extLst>
              <a:ext uri="{FF2B5EF4-FFF2-40B4-BE49-F238E27FC236}">
                <a16:creationId xmlns:a16="http://schemas.microsoft.com/office/drawing/2014/main" id="{A292C620-103E-8255-A4EE-9073AEEE2525}"/>
              </a:ext>
            </a:extLst>
          </p:cNvPr>
          <p:cNvPicPr>
            <a:picLocks noChangeAspect="1"/>
          </p:cNvPicPr>
          <p:nvPr userDrawn="1"/>
        </p:nvPicPr>
        <p:blipFill>
          <a:blip r:embed="rId3"/>
          <a:srcRect/>
          <a:stretch/>
        </p:blipFill>
        <p:spPr>
          <a:xfrm>
            <a:off x="328437" y="6338416"/>
            <a:ext cx="1307423" cy="232721"/>
          </a:xfrm>
          <a:prstGeom prst="rect">
            <a:avLst/>
          </a:prstGeom>
        </p:spPr>
      </p:pic>
    </p:spTree>
    <p:extLst>
      <p:ext uri="{BB962C8B-B14F-4D97-AF65-F5344CB8AC3E}">
        <p14:creationId xmlns:p14="http://schemas.microsoft.com/office/powerpoint/2010/main" val="739084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98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A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a:extLst>
              <a:ext uri="{FF2B5EF4-FFF2-40B4-BE49-F238E27FC236}">
                <a16:creationId xmlns:a16="http://schemas.microsoft.com/office/drawing/2014/main" id="{D3B5804E-029D-4862-E6D0-27D2E7027D29}"/>
              </a:ext>
            </a:extLst>
          </p:cNvPr>
          <p:cNvPicPr>
            <a:picLocks noChangeAspect="1"/>
          </p:cNvPicPr>
          <p:nvPr userDrawn="1"/>
        </p:nvPicPr>
        <p:blipFill rotWithShape="1">
          <a:blip r:embed="rId2">
            <a:alphaModFix amt="50000"/>
          </a:blip>
          <a:srcRect l="39337"/>
          <a:stretch/>
        </p:blipFill>
        <p:spPr>
          <a:xfrm>
            <a:off x="4807392" y="16316"/>
            <a:ext cx="7413753" cy="6841685"/>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2024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8" name="Content Placeholder 2">
            <a:extLst>
              <a:ext uri="{FF2B5EF4-FFF2-40B4-BE49-F238E27FC236}">
                <a16:creationId xmlns:a16="http://schemas.microsoft.com/office/drawing/2014/main" id="{E2F32712-A066-A640-3327-EED457FD19F1}"/>
              </a:ext>
            </a:extLst>
          </p:cNvPr>
          <p:cNvSpPr>
            <a:spLocks noGrp="1"/>
          </p:cNvSpPr>
          <p:nvPr>
            <p:ph sz="half" idx="1"/>
          </p:nvPr>
        </p:nvSpPr>
        <p:spPr>
          <a:xfrm>
            <a:off x="5868493" y="1996287"/>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B1D4A041-0A64-8428-AEAC-CD2E87336BBC}"/>
              </a:ext>
            </a:extLst>
          </p:cNvPr>
          <p:cNvSpPr>
            <a:spLocks noGrp="1"/>
          </p:cNvSpPr>
          <p:nvPr>
            <p:ph idx="14"/>
          </p:nvPr>
        </p:nvSpPr>
        <p:spPr>
          <a:xfrm>
            <a:off x="5868495" y="2431067"/>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11" name="Graphic 6">
            <a:extLst>
              <a:ext uri="{FF2B5EF4-FFF2-40B4-BE49-F238E27FC236}">
                <a16:creationId xmlns:a16="http://schemas.microsoft.com/office/drawing/2014/main" id="{FC4E610A-5606-3571-70B1-61EEFD59B131}"/>
              </a:ext>
            </a:extLst>
          </p:cNvPr>
          <p:cNvPicPr>
            <a:picLocks noChangeAspect="1"/>
          </p:cNvPicPr>
          <p:nvPr userDrawn="1"/>
        </p:nvPicPr>
        <p:blipFill>
          <a:blip r:embed="rId3"/>
          <a:srcRect/>
          <a:stretch/>
        </p:blipFill>
        <p:spPr>
          <a:xfrm>
            <a:off x="336819" y="6339908"/>
            <a:ext cx="1290656" cy="229736"/>
          </a:xfrm>
          <a:prstGeom prst="rect">
            <a:avLst/>
          </a:prstGeom>
        </p:spPr>
      </p:pic>
    </p:spTree>
    <p:extLst>
      <p:ext uri="{BB962C8B-B14F-4D97-AF65-F5344CB8AC3E}">
        <p14:creationId xmlns:p14="http://schemas.microsoft.com/office/powerpoint/2010/main" val="2910140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54_Colo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007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a:extLst>
              <a:ext uri="{FF2B5EF4-FFF2-40B4-BE49-F238E27FC236}">
                <a16:creationId xmlns:a16="http://schemas.microsoft.com/office/drawing/2014/main" id="{D3B5804E-029D-4862-E6D0-27D2E7027D29}"/>
              </a:ext>
            </a:extLst>
          </p:cNvPr>
          <p:cNvPicPr>
            <a:picLocks noChangeAspect="1"/>
          </p:cNvPicPr>
          <p:nvPr userDrawn="1"/>
        </p:nvPicPr>
        <p:blipFill rotWithShape="1">
          <a:blip r:embed="rId2">
            <a:alphaModFix amt="51000"/>
          </a:blip>
          <a:srcRect l="39337"/>
          <a:stretch/>
        </p:blipFill>
        <p:spPr>
          <a:xfrm>
            <a:off x="4807392" y="16316"/>
            <a:ext cx="7413753" cy="6841685"/>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4" y="3252491"/>
            <a:ext cx="1957267" cy="184667"/>
          </a:xfrm>
          <a:prstGeom prst="rect">
            <a:avLst/>
          </a:prstGeom>
        </p:spPr>
        <p:txBody>
          <a:bodyPr wrap="square" lIns="0" tIns="0" rIns="0" bIns="0" anchor="ctr" anchorCtr="0">
            <a:spAutoFit/>
          </a:bodyPr>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7" name="Graphic 6">
            <a:extLst>
              <a:ext uri="{FF2B5EF4-FFF2-40B4-BE49-F238E27FC236}">
                <a16:creationId xmlns:a16="http://schemas.microsoft.com/office/drawing/2014/main" id="{5143FD36-86FA-17A7-1B2C-EF5B4A772570}"/>
              </a:ext>
            </a:extLst>
          </p:cNvPr>
          <p:cNvPicPr>
            <a:picLocks noChangeAspect="1"/>
          </p:cNvPicPr>
          <p:nvPr userDrawn="1"/>
        </p:nvPicPr>
        <p:blipFill>
          <a:blip r:embed="rId3"/>
          <a:srcRect/>
          <a:stretch/>
        </p:blipFill>
        <p:spPr>
          <a:xfrm>
            <a:off x="336819" y="6339908"/>
            <a:ext cx="1290656" cy="229736"/>
          </a:xfrm>
          <a:prstGeom prst="rect">
            <a:avLst/>
          </a:prstGeom>
        </p:spPr>
      </p:pic>
    </p:spTree>
    <p:extLst>
      <p:ext uri="{BB962C8B-B14F-4D97-AF65-F5344CB8AC3E}">
        <p14:creationId xmlns:p14="http://schemas.microsoft.com/office/powerpoint/2010/main" val="2142528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5_Colo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F3B9C-B01C-CCA7-4DA7-F546B263B48B}"/>
              </a:ext>
            </a:extLst>
          </p:cNvPr>
          <p:cNvPicPr>
            <a:picLocks noChangeAspect="1"/>
          </p:cNvPicPr>
          <p:nvPr userDrawn="1"/>
        </p:nvPicPr>
        <p:blipFill rotWithShape="1">
          <a:blip r:embed="rId2">
            <a:alphaModFix amt="50000"/>
          </a:blip>
          <a:srcRect l="39337"/>
          <a:stretch/>
        </p:blipFill>
        <p:spPr>
          <a:xfrm>
            <a:off x="4807392" y="16316"/>
            <a:ext cx="7413753" cy="6841685"/>
          </a:xfrm>
          <a:prstGeom prst="rect">
            <a:avLst/>
          </a:prstGeom>
        </p:spPr>
      </p:pic>
      <p:sp>
        <p:nvSpPr>
          <p:cNvPr id="3" name="Rectangle 2">
            <a:extLst>
              <a:ext uri="{FF2B5EF4-FFF2-40B4-BE49-F238E27FC236}">
                <a16:creationId xmlns:a16="http://schemas.microsoft.com/office/drawing/2014/main" id="{3478B0CD-6F4C-F110-75EB-1C9AEF6B1AE5}"/>
              </a:ext>
            </a:extLst>
          </p:cNvPr>
          <p:cNvSpPr/>
          <p:nvPr userDrawn="1"/>
        </p:nvSpPr>
        <p:spPr>
          <a:xfrm>
            <a:off x="1" y="0"/>
            <a:ext cx="4807391" cy="6858000"/>
          </a:xfrm>
          <a:prstGeom prst="rect">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2024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Content Placeholder 2">
            <a:extLst>
              <a:ext uri="{FF2B5EF4-FFF2-40B4-BE49-F238E27FC236}">
                <a16:creationId xmlns:a16="http://schemas.microsoft.com/office/drawing/2014/main" id="{3EAB7A0A-929E-E78C-A6A1-C0EC1290C261}"/>
              </a:ext>
            </a:extLst>
          </p:cNvPr>
          <p:cNvSpPr>
            <a:spLocks noGrp="1"/>
          </p:cNvSpPr>
          <p:nvPr>
            <p:ph sz="half" idx="18"/>
          </p:nvPr>
        </p:nvSpPr>
        <p:spPr>
          <a:xfrm>
            <a:off x="943961" y="2922695"/>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2C0B529F-0512-6C51-4931-17D47B1A4281}"/>
              </a:ext>
            </a:extLst>
          </p:cNvPr>
          <p:cNvSpPr>
            <a:spLocks noGrp="1"/>
          </p:cNvSpPr>
          <p:nvPr>
            <p:ph sz="half" idx="1"/>
          </p:nvPr>
        </p:nvSpPr>
        <p:spPr>
          <a:xfrm>
            <a:off x="5868493" y="1209978"/>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AB15247E-2595-0019-AFC0-D7C515E7EC02}"/>
              </a:ext>
            </a:extLst>
          </p:cNvPr>
          <p:cNvSpPr>
            <a:spLocks noGrp="1"/>
          </p:cNvSpPr>
          <p:nvPr>
            <p:ph idx="14"/>
          </p:nvPr>
        </p:nvSpPr>
        <p:spPr>
          <a:xfrm>
            <a:off x="5868495" y="1644758"/>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1" name="Content Placeholder 2">
            <a:extLst>
              <a:ext uri="{FF2B5EF4-FFF2-40B4-BE49-F238E27FC236}">
                <a16:creationId xmlns:a16="http://schemas.microsoft.com/office/drawing/2014/main" id="{750CF3FA-4511-5566-282B-48F5BAE33A7E}"/>
              </a:ext>
            </a:extLst>
          </p:cNvPr>
          <p:cNvSpPr>
            <a:spLocks noGrp="1"/>
          </p:cNvSpPr>
          <p:nvPr>
            <p:ph sz="half" idx="19"/>
          </p:nvPr>
        </p:nvSpPr>
        <p:spPr>
          <a:xfrm>
            <a:off x="5875931" y="3505859"/>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2" name="Content Placeholder 2">
            <a:extLst>
              <a:ext uri="{FF2B5EF4-FFF2-40B4-BE49-F238E27FC236}">
                <a16:creationId xmlns:a16="http://schemas.microsoft.com/office/drawing/2014/main" id="{2E9C698C-B5BC-45F7-AFC5-BD85E6FE06C2}"/>
              </a:ext>
            </a:extLst>
          </p:cNvPr>
          <p:cNvSpPr>
            <a:spLocks noGrp="1"/>
          </p:cNvSpPr>
          <p:nvPr>
            <p:ph idx="20"/>
          </p:nvPr>
        </p:nvSpPr>
        <p:spPr>
          <a:xfrm>
            <a:off x="5875931" y="3940639"/>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3" name="Subtitle 2">
            <a:extLst>
              <a:ext uri="{FF2B5EF4-FFF2-40B4-BE49-F238E27FC236}">
                <a16:creationId xmlns:a16="http://schemas.microsoft.com/office/drawing/2014/main" id="{BD067C40-9ECB-106D-5744-8592E561E387}"/>
              </a:ext>
            </a:extLst>
          </p:cNvPr>
          <p:cNvSpPr>
            <a:spLocks noGrp="1"/>
          </p:cNvSpPr>
          <p:nvPr>
            <p:ph type="subTitle" idx="25"/>
          </p:nvPr>
        </p:nvSpPr>
        <p:spPr>
          <a:xfrm>
            <a:off x="5868493" y="5703688"/>
            <a:ext cx="5181600" cy="516136"/>
          </a:xfrm>
          <a:prstGeom prst="rect">
            <a:avLst/>
          </a:prstGeom>
        </p:spPr>
        <p:txBody>
          <a:bodyPr lIns="0" tIns="0" rIns="0" bIns="0"/>
          <a:lstStyle>
            <a:lvl1pPr marL="0" indent="0" algn="l">
              <a:buNone/>
              <a:defRPr sz="1051"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Graphic 6">
            <a:extLst>
              <a:ext uri="{FF2B5EF4-FFF2-40B4-BE49-F238E27FC236}">
                <a16:creationId xmlns:a16="http://schemas.microsoft.com/office/drawing/2014/main" id="{C9D7B1FD-75A2-FE0F-652F-9B06CE923653}"/>
              </a:ext>
            </a:extLst>
          </p:cNvPr>
          <p:cNvPicPr>
            <a:picLocks noChangeAspect="1"/>
          </p:cNvPicPr>
          <p:nvPr userDrawn="1"/>
        </p:nvPicPr>
        <p:blipFill>
          <a:blip r:embed="rId3"/>
          <a:srcRect/>
          <a:stretch/>
        </p:blipFill>
        <p:spPr>
          <a:xfrm>
            <a:off x="336819" y="6339908"/>
            <a:ext cx="1290656" cy="229736"/>
          </a:xfrm>
          <a:prstGeom prst="rect">
            <a:avLst/>
          </a:prstGeom>
        </p:spPr>
      </p:pic>
    </p:spTree>
    <p:extLst>
      <p:ext uri="{BB962C8B-B14F-4D97-AF65-F5344CB8AC3E}">
        <p14:creationId xmlns:p14="http://schemas.microsoft.com/office/powerpoint/2010/main" val="1325559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5_Title top on color flood">
    <p:bg>
      <p:bgPr>
        <a:solidFill>
          <a:srgbClr val="37474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BED245-4F66-CD1C-5575-8D4D3B116CE3}"/>
              </a:ext>
            </a:extLst>
          </p:cNvPr>
          <p:cNvPicPr>
            <a:picLocks noChangeAspect="1"/>
          </p:cNvPicPr>
          <p:nvPr userDrawn="1"/>
        </p:nvPicPr>
        <p:blipFill rotWithShape="1">
          <a:blip r:embed="rId2">
            <a:alphaModFix amt="4000"/>
          </a:blip>
          <a:srcRect l="15925" t="1131" r="36762"/>
          <a:stretch/>
        </p:blipFill>
        <p:spPr>
          <a:xfrm>
            <a:off x="-1" y="371475"/>
            <a:ext cx="12192001" cy="6572251"/>
          </a:xfrm>
          <a:prstGeom prst="rect">
            <a:avLst/>
          </a:prstGeom>
        </p:spPr>
      </p:pic>
      <p:sp>
        <p:nvSpPr>
          <p:cNvPr id="5" name="Title 1">
            <a:extLst>
              <a:ext uri="{FF2B5EF4-FFF2-40B4-BE49-F238E27FC236}">
                <a16:creationId xmlns:a16="http://schemas.microsoft.com/office/drawing/2014/main" id="{304191FA-7438-7326-0631-ACCB20B5D426}"/>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2023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pic>
        <p:nvPicPr>
          <p:cNvPr id="2" name="Graphic 6">
            <a:extLst>
              <a:ext uri="{FF2B5EF4-FFF2-40B4-BE49-F238E27FC236}">
                <a16:creationId xmlns:a16="http://schemas.microsoft.com/office/drawing/2014/main" id="{FB42264E-C7AD-FD7C-0093-7851800EECF2}"/>
              </a:ext>
            </a:extLst>
          </p:cNvPr>
          <p:cNvPicPr>
            <a:picLocks noChangeAspect="1"/>
          </p:cNvPicPr>
          <p:nvPr userDrawn="1"/>
        </p:nvPicPr>
        <p:blipFill>
          <a:blip r:embed="rId3"/>
          <a:srcRect/>
          <a:stretch/>
        </p:blipFill>
        <p:spPr>
          <a:xfrm>
            <a:off x="336819" y="6339908"/>
            <a:ext cx="1290656" cy="229736"/>
          </a:xfrm>
          <a:prstGeom prst="rect">
            <a:avLst/>
          </a:prstGeom>
        </p:spPr>
      </p:pic>
    </p:spTree>
    <p:extLst>
      <p:ext uri="{BB962C8B-B14F-4D97-AF65-F5344CB8AC3E}">
        <p14:creationId xmlns:p14="http://schemas.microsoft.com/office/powerpoint/2010/main" val="1979878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14_Title top on color flood">
    <p:bg>
      <p:bgPr>
        <a:solidFill>
          <a:srgbClr val="00AA4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2023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2" name="Graphic 8">
            <a:extLst>
              <a:ext uri="{FF2B5EF4-FFF2-40B4-BE49-F238E27FC236}">
                <a16:creationId xmlns:a16="http://schemas.microsoft.com/office/drawing/2014/main" id="{DBFA7F6E-109E-E69E-8438-A41704DA661D}"/>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2056608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37_Title top on color flood">
    <p:bg>
      <p:bgPr>
        <a:solidFill>
          <a:srgbClr val="00AA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2024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pic>
        <p:nvPicPr>
          <p:cNvPr id="4" name="Graphic 6">
            <a:extLst>
              <a:ext uri="{FF2B5EF4-FFF2-40B4-BE49-F238E27FC236}">
                <a16:creationId xmlns:a16="http://schemas.microsoft.com/office/drawing/2014/main" id="{BBD639E3-D295-10C5-8008-009BF2849341}"/>
              </a:ext>
            </a:extLst>
          </p:cNvPr>
          <p:cNvPicPr>
            <a:picLocks noChangeAspect="1"/>
          </p:cNvPicPr>
          <p:nvPr userDrawn="1"/>
        </p:nvPicPr>
        <p:blipFill>
          <a:blip r:embed="rId2"/>
          <a:srcRect/>
          <a:stretch/>
        </p:blipFill>
        <p:spPr>
          <a:xfrm>
            <a:off x="336819" y="6339908"/>
            <a:ext cx="1290656" cy="229736"/>
          </a:xfrm>
          <a:prstGeom prst="rect">
            <a:avLst/>
          </a:prstGeom>
        </p:spPr>
      </p:pic>
    </p:spTree>
    <p:extLst>
      <p:ext uri="{BB962C8B-B14F-4D97-AF65-F5344CB8AC3E}">
        <p14:creationId xmlns:p14="http://schemas.microsoft.com/office/powerpoint/2010/main" val="512274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30_Title top on color flood">
    <p:bg>
      <p:bgPr>
        <a:solidFill>
          <a:srgbClr val="0065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2023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pic>
        <p:nvPicPr>
          <p:cNvPr id="3" name="Graphic 6">
            <a:extLst>
              <a:ext uri="{FF2B5EF4-FFF2-40B4-BE49-F238E27FC236}">
                <a16:creationId xmlns:a16="http://schemas.microsoft.com/office/drawing/2014/main" id="{91A07F65-D7CF-AB06-67FC-62C960F0B8DB}"/>
              </a:ext>
            </a:extLst>
          </p:cNvPr>
          <p:cNvPicPr>
            <a:picLocks noChangeAspect="1"/>
          </p:cNvPicPr>
          <p:nvPr userDrawn="1"/>
        </p:nvPicPr>
        <p:blipFill>
          <a:blip r:embed="rId2"/>
          <a:srcRect/>
          <a:stretch/>
        </p:blipFill>
        <p:spPr>
          <a:xfrm>
            <a:off x="336819" y="6339908"/>
            <a:ext cx="1290656" cy="229736"/>
          </a:xfrm>
          <a:prstGeom prst="rect">
            <a:avLst/>
          </a:prstGeom>
        </p:spPr>
      </p:pic>
    </p:spTree>
    <p:extLst>
      <p:ext uri="{BB962C8B-B14F-4D97-AF65-F5344CB8AC3E}">
        <p14:creationId xmlns:p14="http://schemas.microsoft.com/office/powerpoint/2010/main" val="306728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_Title top on color flood">
    <p:bg>
      <p:bgPr>
        <a:solidFill>
          <a:srgbClr val="87C6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1882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7_Title top on color flood">
    <p:bg>
      <p:bgPr>
        <a:solidFill>
          <a:srgbClr val="004D9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2023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pic>
        <p:nvPicPr>
          <p:cNvPr id="4" name="Graphic 6">
            <a:extLst>
              <a:ext uri="{FF2B5EF4-FFF2-40B4-BE49-F238E27FC236}">
                <a16:creationId xmlns:a16="http://schemas.microsoft.com/office/drawing/2014/main" id="{21B8E253-19C6-98B5-10D7-F74C806822FF}"/>
              </a:ext>
            </a:extLst>
          </p:cNvPr>
          <p:cNvPicPr>
            <a:picLocks noChangeAspect="1"/>
          </p:cNvPicPr>
          <p:nvPr userDrawn="1"/>
        </p:nvPicPr>
        <p:blipFill>
          <a:blip r:embed="rId2"/>
          <a:srcRect/>
          <a:stretch/>
        </p:blipFill>
        <p:spPr>
          <a:xfrm>
            <a:off x="336819" y="6339908"/>
            <a:ext cx="1290656" cy="229736"/>
          </a:xfrm>
          <a:prstGeom prst="rect">
            <a:avLst/>
          </a:prstGeom>
        </p:spPr>
      </p:pic>
    </p:spTree>
    <p:extLst>
      <p:ext uri="{BB962C8B-B14F-4D97-AF65-F5344CB8AC3E}">
        <p14:creationId xmlns:p14="http://schemas.microsoft.com/office/powerpoint/2010/main" val="449964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x Points Slide (Ico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7C068A-5561-F59A-F73F-BE65589D5380}"/>
              </a:ext>
            </a:extLst>
          </p:cNvPr>
          <p:cNvSpPr/>
          <p:nvPr userDrawn="1"/>
        </p:nvSpPr>
        <p:spPr>
          <a:xfrm>
            <a:off x="835899" y="2182833"/>
            <a:ext cx="1422965" cy="1422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BFF5021-3830-9FBA-4F09-4A483839D711}"/>
              </a:ext>
            </a:extLst>
          </p:cNvPr>
          <p:cNvSpPr/>
          <p:nvPr userDrawn="1"/>
        </p:nvSpPr>
        <p:spPr>
          <a:xfrm>
            <a:off x="2669351" y="2182833"/>
            <a:ext cx="1422965" cy="1422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1797CBC-7BFB-2800-878A-3DCCCB20E829}"/>
              </a:ext>
            </a:extLst>
          </p:cNvPr>
          <p:cNvSpPr/>
          <p:nvPr userDrawn="1"/>
        </p:nvSpPr>
        <p:spPr>
          <a:xfrm>
            <a:off x="4502803" y="2182833"/>
            <a:ext cx="1422965" cy="1422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0" y="1167757"/>
            <a:ext cx="12192000" cy="771550"/>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20" name="Text Placeholder 37">
            <a:extLst>
              <a:ext uri="{FF2B5EF4-FFF2-40B4-BE49-F238E27FC236}">
                <a16:creationId xmlns:a16="http://schemas.microsoft.com/office/drawing/2014/main" id="{4CC184C6-7E99-E8F6-B0C1-309335ABEA05}"/>
              </a:ext>
            </a:extLst>
          </p:cNvPr>
          <p:cNvSpPr>
            <a:spLocks noGrp="1"/>
          </p:cNvSpPr>
          <p:nvPr>
            <p:ph type="body" sz="quarter" idx="20" hasCustomPrompt="1"/>
          </p:nvPr>
        </p:nvSpPr>
        <p:spPr>
          <a:xfrm>
            <a:off x="650731" y="3769599"/>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pic>
        <p:nvPicPr>
          <p:cNvPr id="35" name="Picture 34">
            <a:extLst>
              <a:ext uri="{FF2B5EF4-FFF2-40B4-BE49-F238E27FC236}">
                <a16:creationId xmlns:a16="http://schemas.microsoft.com/office/drawing/2014/main" id="{B0541F5D-5EA2-8CFE-BDAF-45242F1D74AB}"/>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9" name="Text Placeholder 19">
            <a:extLst>
              <a:ext uri="{FF2B5EF4-FFF2-40B4-BE49-F238E27FC236}">
                <a16:creationId xmlns:a16="http://schemas.microsoft.com/office/drawing/2014/main" id="{06420631-67D4-A7C0-9FCC-241D3A86812D}"/>
              </a:ext>
            </a:extLst>
          </p:cNvPr>
          <p:cNvSpPr>
            <a:spLocks noGrp="1"/>
          </p:cNvSpPr>
          <p:nvPr>
            <p:ph type="body" sz="quarter" idx="41" hasCustomPrompt="1"/>
          </p:nvPr>
        </p:nvSpPr>
        <p:spPr>
          <a:xfrm>
            <a:off x="650731" y="4073285"/>
            <a:ext cx="1787237"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2" name="Rectangle 1">
            <a:extLst>
              <a:ext uri="{FF2B5EF4-FFF2-40B4-BE49-F238E27FC236}">
                <a16:creationId xmlns:a16="http://schemas.microsoft.com/office/drawing/2014/main" id="{BD6F62A1-2967-2E4D-D1F3-EBACB737887C}"/>
              </a:ext>
            </a:extLst>
          </p:cNvPr>
          <p:cNvSpPr/>
          <p:nvPr userDrawn="1"/>
        </p:nvSpPr>
        <p:spPr>
          <a:xfrm>
            <a:off x="6336255" y="2182833"/>
            <a:ext cx="1422965" cy="1422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F1F3E1A-EE5A-C2F2-DA3F-801BECB9D8FF}"/>
              </a:ext>
            </a:extLst>
          </p:cNvPr>
          <p:cNvSpPr/>
          <p:nvPr userDrawn="1"/>
        </p:nvSpPr>
        <p:spPr>
          <a:xfrm>
            <a:off x="8169707" y="2182833"/>
            <a:ext cx="1422965" cy="1414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C1C3ADD-63BC-CCA1-8F86-649BB0EEBDD6}"/>
              </a:ext>
            </a:extLst>
          </p:cNvPr>
          <p:cNvSpPr/>
          <p:nvPr userDrawn="1"/>
        </p:nvSpPr>
        <p:spPr>
          <a:xfrm>
            <a:off x="10003161" y="2182833"/>
            <a:ext cx="1422965" cy="1422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37">
            <a:extLst>
              <a:ext uri="{FF2B5EF4-FFF2-40B4-BE49-F238E27FC236}">
                <a16:creationId xmlns:a16="http://schemas.microsoft.com/office/drawing/2014/main" id="{70BB8079-E5FC-4682-026A-129336F4D894}"/>
              </a:ext>
            </a:extLst>
          </p:cNvPr>
          <p:cNvSpPr>
            <a:spLocks noGrp="1"/>
          </p:cNvSpPr>
          <p:nvPr>
            <p:ph type="body" sz="quarter" idx="49" hasCustomPrompt="1"/>
          </p:nvPr>
        </p:nvSpPr>
        <p:spPr>
          <a:xfrm>
            <a:off x="2486094" y="3769599"/>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27" name="Text Placeholder 19">
            <a:extLst>
              <a:ext uri="{FF2B5EF4-FFF2-40B4-BE49-F238E27FC236}">
                <a16:creationId xmlns:a16="http://schemas.microsoft.com/office/drawing/2014/main" id="{C47573B8-6633-56FF-E24A-BA80F35B0530}"/>
              </a:ext>
            </a:extLst>
          </p:cNvPr>
          <p:cNvSpPr>
            <a:spLocks noGrp="1"/>
          </p:cNvSpPr>
          <p:nvPr>
            <p:ph type="body" sz="quarter" idx="50" hasCustomPrompt="1"/>
          </p:nvPr>
        </p:nvSpPr>
        <p:spPr>
          <a:xfrm>
            <a:off x="2486094" y="4073285"/>
            <a:ext cx="1787237"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28" name="Text Placeholder 37">
            <a:extLst>
              <a:ext uri="{FF2B5EF4-FFF2-40B4-BE49-F238E27FC236}">
                <a16:creationId xmlns:a16="http://schemas.microsoft.com/office/drawing/2014/main" id="{7802A13B-FFCC-30AC-799E-2017EAB3D02F}"/>
              </a:ext>
            </a:extLst>
          </p:cNvPr>
          <p:cNvSpPr>
            <a:spLocks noGrp="1"/>
          </p:cNvSpPr>
          <p:nvPr>
            <p:ph type="body" sz="quarter" idx="51" hasCustomPrompt="1"/>
          </p:nvPr>
        </p:nvSpPr>
        <p:spPr>
          <a:xfrm>
            <a:off x="4321457" y="3769599"/>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29" name="Text Placeholder 19">
            <a:extLst>
              <a:ext uri="{FF2B5EF4-FFF2-40B4-BE49-F238E27FC236}">
                <a16:creationId xmlns:a16="http://schemas.microsoft.com/office/drawing/2014/main" id="{BB291E02-9E9D-F26D-4DD8-7222783CC66C}"/>
              </a:ext>
            </a:extLst>
          </p:cNvPr>
          <p:cNvSpPr>
            <a:spLocks noGrp="1"/>
          </p:cNvSpPr>
          <p:nvPr>
            <p:ph type="body" sz="quarter" idx="52" hasCustomPrompt="1"/>
          </p:nvPr>
        </p:nvSpPr>
        <p:spPr>
          <a:xfrm>
            <a:off x="4321457" y="4073285"/>
            <a:ext cx="1787237"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0" name="Text Placeholder 37">
            <a:extLst>
              <a:ext uri="{FF2B5EF4-FFF2-40B4-BE49-F238E27FC236}">
                <a16:creationId xmlns:a16="http://schemas.microsoft.com/office/drawing/2014/main" id="{20E5F3B8-8F00-A314-42D6-433DC28DB869}"/>
              </a:ext>
            </a:extLst>
          </p:cNvPr>
          <p:cNvSpPr>
            <a:spLocks noGrp="1"/>
          </p:cNvSpPr>
          <p:nvPr>
            <p:ph type="body" sz="quarter" idx="53" hasCustomPrompt="1"/>
          </p:nvPr>
        </p:nvSpPr>
        <p:spPr>
          <a:xfrm>
            <a:off x="6156820" y="3769599"/>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04</a:t>
            </a:r>
          </a:p>
        </p:txBody>
      </p:sp>
      <p:sp>
        <p:nvSpPr>
          <p:cNvPr id="36" name="Text Placeholder 19">
            <a:extLst>
              <a:ext uri="{FF2B5EF4-FFF2-40B4-BE49-F238E27FC236}">
                <a16:creationId xmlns:a16="http://schemas.microsoft.com/office/drawing/2014/main" id="{9E356A1B-8ACE-C115-DECC-F007CA58688C}"/>
              </a:ext>
            </a:extLst>
          </p:cNvPr>
          <p:cNvSpPr>
            <a:spLocks noGrp="1"/>
          </p:cNvSpPr>
          <p:nvPr>
            <p:ph type="body" sz="quarter" idx="54" hasCustomPrompt="1"/>
          </p:nvPr>
        </p:nvSpPr>
        <p:spPr>
          <a:xfrm>
            <a:off x="6156820" y="4073285"/>
            <a:ext cx="1787237"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7" name="Text Placeholder 37">
            <a:extLst>
              <a:ext uri="{FF2B5EF4-FFF2-40B4-BE49-F238E27FC236}">
                <a16:creationId xmlns:a16="http://schemas.microsoft.com/office/drawing/2014/main" id="{F681F510-7D62-4D30-D10C-65CF56F90AB0}"/>
              </a:ext>
            </a:extLst>
          </p:cNvPr>
          <p:cNvSpPr>
            <a:spLocks noGrp="1"/>
          </p:cNvSpPr>
          <p:nvPr>
            <p:ph type="body" sz="quarter" idx="55" hasCustomPrompt="1"/>
          </p:nvPr>
        </p:nvSpPr>
        <p:spPr>
          <a:xfrm>
            <a:off x="7992183" y="3769599"/>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05</a:t>
            </a:r>
          </a:p>
        </p:txBody>
      </p:sp>
      <p:sp>
        <p:nvSpPr>
          <p:cNvPr id="38" name="Text Placeholder 19">
            <a:extLst>
              <a:ext uri="{FF2B5EF4-FFF2-40B4-BE49-F238E27FC236}">
                <a16:creationId xmlns:a16="http://schemas.microsoft.com/office/drawing/2014/main" id="{E5032884-B613-1EEB-A986-5B9337EF21AF}"/>
              </a:ext>
            </a:extLst>
          </p:cNvPr>
          <p:cNvSpPr>
            <a:spLocks noGrp="1"/>
          </p:cNvSpPr>
          <p:nvPr>
            <p:ph type="body" sz="quarter" idx="56" hasCustomPrompt="1"/>
          </p:nvPr>
        </p:nvSpPr>
        <p:spPr>
          <a:xfrm>
            <a:off x="7992183" y="4073285"/>
            <a:ext cx="1787237"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39" name="Text Placeholder 37">
            <a:extLst>
              <a:ext uri="{FF2B5EF4-FFF2-40B4-BE49-F238E27FC236}">
                <a16:creationId xmlns:a16="http://schemas.microsoft.com/office/drawing/2014/main" id="{5EF10E6F-E3CD-078F-4D4C-A4ECFD8C058D}"/>
              </a:ext>
            </a:extLst>
          </p:cNvPr>
          <p:cNvSpPr>
            <a:spLocks noGrp="1"/>
          </p:cNvSpPr>
          <p:nvPr>
            <p:ph type="body" sz="quarter" idx="57" hasCustomPrompt="1"/>
          </p:nvPr>
        </p:nvSpPr>
        <p:spPr>
          <a:xfrm>
            <a:off x="9827548" y="3769599"/>
            <a:ext cx="1787237"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06</a:t>
            </a:r>
          </a:p>
        </p:txBody>
      </p:sp>
      <p:sp>
        <p:nvSpPr>
          <p:cNvPr id="40" name="Text Placeholder 19">
            <a:extLst>
              <a:ext uri="{FF2B5EF4-FFF2-40B4-BE49-F238E27FC236}">
                <a16:creationId xmlns:a16="http://schemas.microsoft.com/office/drawing/2014/main" id="{809D57FC-5F86-2F97-9FA4-9E38642833DA}"/>
              </a:ext>
            </a:extLst>
          </p:cNvPr>
          <p:cNvSpPr>
            <a:spLocks noGrp="1"/>
          </p:cNvSpPr>
          <p:nvPr>
            <p:ph type="body" sz="quarter" idx="58" hasCustomPrompt="1"/>
          </p:nvPr>
        </p:nvSpPr>
        <p:spPr>
          <a:xfrm>
            <a:off x="9827548" y="4073285"/>
            <a:ext cx="1787237" cy="1301118"/>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a:t>
            </a:r>
          </a:p>
          <a:p>
            <a:pPr lvl="0"/>
            <a:endParaRPr lang="en-US" dirty="0"/>
          </a:p>
        </p:txBody>
      </p:sp>
      <p:sp>
        <p:nvSpPr>
          <p:cNvPr id="7" name="Text Box 18">
            <a:extLst>
              <a:ext uri="{FF2B5EF4-FFF2-40B4-BE49-F238E27FC236}">
                <a16:creationId xmlns:a16="http://schemas.microsoft.com/office/drawing/2014/main" id="{BDB7C58F-427A-09E3-F843-8AF96C176F23}"/>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3" name="Text Placeholder 5">
            <a:extLst>
              <a:ext uri="{FF2B5EF4-FFF2-40B4-BE49-F238E27FC236}">
                <a16:creationId xmlns:a16="http://schemas.microsoft.com/office/drawing/2014/main" id="{32DD7612-856D-A59F-F766-1537B00A96E1}"/>
              </a:ext>
            </a:extLst>
          </p:cNvPr>
          <p:cNvSpPr>
            <a:spLocks noGrp="1"/>
          </p:cNvSpPr>
          <p:nvPr>
            <p:ph type="body" sz="quarter" idx="31"/>
          </p:nvPr>
        </p:nvSpPr>
        <p:spPr>
          <a:xfrm>
            <a:off x="5876131" y="1036853"/>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36B190DD-4623-40BD-568A-E2A4E473DB5C}"/>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1312804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20_Title top on color flood">
    <p:bg>
      <p:bgPr>
        <a:solidFill>
          <a:srgbClr val="0079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2023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pic>
        <p:nvPicPr>
          <p:cNvPr id="3" name="Graphic 6">
            <a:extLst>
              <a:ext uri="{FF2B5EF4-FFF2-40B4-BE49-F238E27FC236}">
                <a16:creationId xmlns:a16="http://schemas.microsoft.com/office/drawing/2014/main" id="{37E154D3-89C6-5128-6993-354B6EDCEE58}"/>
              </a:ext>
            </a:extLst>
          </p:cNvPr>
          <p:cNvPicPr>
            <a:picLocks noChangeAspect="1"/>
          </p:cNvPicPr>
          <p:nvPr userDrawn="1"/>
        </p:nvPicPr>
        <p:blipFill>
          <a:blip r:embed="rId2"/>
          <a:srcRect/>
          <a:stretch/>
        </p:blipFill>
        <p:spPr>
          <a:xfrm>
            <a:off x="336819" y="6339908"/>
            <a:ext cx="1290656" cy="229736"/>
          </a:xfrm>
          <a:prstGeom prst="rect">
            <a:avLst/>
          </a:prstGeom>
        </p:spPr>
      </p:pic>
    </p:spTree>
    <p:extLst>
      <p:ext uri="{BB962C8B-B14F-4D97-AF65-F5344CB8AC3E}">
        <p14:creationId xmlns:p14="http://schemas.microsoft.com/office/powerpoint/2010/main" val="4690523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21_Title top on color flood">
    <p:bg>
      <p:bgPr>
        <a:solidFill>
          <a:srgbClr val="02C7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2023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4" name="Graphic 8">
            <a:extLst>
              <a:ext uri="{FF2B5EF4-FFF2-40B4-BE49-F238E27FC236}">
                <a16:creationId xmlns:a16="http://schemas.microsoft.com/office/drawing/2014/main" id="{718E745E-5300-1563-3DAE-2211014261F0}"/>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667221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22_Title top on color flood">
    <p:bg>
      <p:bgPr>
        <a:solidFill>
          <a:srgbClr val="F260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4" name="Graphic 8">
            <a:extLst>
              <a:ext uri="{FF2B5EF4-FFF2-40B4-BE49-F238E27FC236}">
                <a16:creationId xmlns:a16="http://schemas.microsoft.com/office/drawing/2014/main" id="{B05951ED-7FB1-7BE4-C0EA-77C0D20BBA7E}"/>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11790762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23_Title top on color flood">
    <p:bg>
      <p:bgPr>
        <a:solidFill>
          <a:srgbClr val="009E9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pic>
        <p:nvPicPr>
          <p:cNvPr id="3" name="Graphic 6">
            <a:extLst>
              <a:ext uri="{FF2B5EF4-FFF2-40B4-BE49-F238E27FC236}">
                <a16:creationId xmlns:a16="http://schemas.microsoft.com/office/drawing/2014/main" id="{C6B59853-741F-73F4-3C78-21E1441DBB2B}"/>
              </a:ext>
            </a:extLst>
          </p:cNvPr>
          <p:cNvPicPr>
            <a:picLocks noChangeAspect="1"/>
          </p:cNvPicPr>
          <p:nvPr userDrawn="1"/>
        </p:nvPicPr>
        <p:blipFill>
          <a:blip r:embed="rId2"/>
          <a:srcRect/>
          <a:stretch/>
        </p:blipFill>
        <p:spPr>
          <a:xfrm>
            <a:off x="336819" y="6339908"/>
            <a:ext cx="1290656" cy="229736"/>
          </a:xfrm>
          <a:prstGeom prst="rect">
            <a:avLst/>
          </a:prstGeom>
        </p:spPr>
      </p:pic>
    </p:spTree>
    <p:extLst>
      <p:ext uri="{BB962C8B-B14F-4D97-AF65-F5344CB8AC3E}">
        <p14:creationId xmlns:p14="http://schemas.microsoft.com/office/powerpoint/2010/main" val="7962240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24_Title top on color flood">
    <p:bg>
      <p:bgPr>
        <a:solidFill>
          <a:srgbClr val="FFC0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4" name="Graphic 8">
            <a:extLst>
              <a:ext uri="{FF2B5EF4-FFF2-40B4-BE49-F238E27FC236}">
                <a16:creationId xmlns:a16="http://schemas.microsoft.com/office/drawing/2014/main" id="{88205FF1-1E8A-9A07-B4C1-C215B0F8665A}"/>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1437673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29_Title top on color flood">
    <p:bg>
      <p:bgPr>
        <a:solidFill>
          <a:srgbClr val="FFC02D">
            <a:alpha val="84977"/>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4" name="Graphic 8">
            <a:extLst>
              <a:ext uri="{FF2B5EF4-FFF2-40B4-BE49-F238E27FC236}">
                <a16:creationId xmlns:a16="http://schemas.microsoft.com/office/drawing/2014/main" id="{93F28400-35F1-595F-912C-1FCE5E330E1C}"/>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2665849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25_Title top on color flood">
    <p:bg>
      <p:bgPr>
        <a:solidFill>
          <a:srgbClr val="87205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pic>
        <p:nvPicPr>
          <p:cNvPr id="3" name="Graphic 6">
            <a:extLst>
              <a:ext uri="{FF2B5EF4-FFF2-40B4-BE49-F238E27FC236}">
                <a16:creationId xmlns:a16="http://schemas.microsoft.com/office/drawing/2014/main" id="{1DED94CB-30E7-C62B-29EF-36FD83E17070}"/>
              </a:ext>
            </a:extLst>
          </p:cNvPr>
          <p:cNvPicPr>
            <a:picLocks noChangeAspect="1"/>
          </p:cNvPicPr>
          <p:nvPr userDrawn="1"/>
        </p:nvPicPr>
        <p:blipFill>
          <a:blip r:embed="rId2"/>
          <a:srcRect/>
          <a:stretch/>
        </p:blipFill>
        <p:spPr>
          <a:xfrm>
            <a:off x="336819" y="6339908"/>
            <a:ext cx="1290656" cy="229736"/>
          </a:xfrm>
          <a:prstGeom prst="rect">
            <a:avLst/>
          </a:prstGeom>
        </p:spPr>
      </p:pic>
    </p:spTree>
    <p:extLst>
      <p:ext uri="{BB962C8B-B14F-4D97-AF65-F5344CB8AC3E}">
        <p14:creationId xmlns:p14="http://schemas.microsoft.com/office/powerpoint/2010/main" val="1475509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26_Title top on color flood">
    <p:bg>
      <p:bgPr>
        <a:solidFill>
          <a:srgbClr val="5F2F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pic>
        <p:nvPicPr>
          <p:cNvPr id="3" name="Graphic 6">
            <a:extLst>
              <a:ext uri="{FF2B5EF4-FFF2-40B4-BE49-F238E27FC236}">
                <a16:creationId xmlns:a16="http://schemas.microsoft.com/office/drawing/2014/main" id="{F62B20EF-BB1F-793C-80F1-884FBA8DFA92}"/>
              </a:ext>
            </a:extLst>
          </p:cNvPr>
          <p:cNvPicPr>
            <a:picLocks noChangeAspect="1"/>
          </p:cNvPicPr>
          <p:nvPr userDrawn="1"/>
        </p:nvPicPr>
        <p:blipFill>
          <a:blip r:embed="rId2"/>
          <a:srcRect/>
          <a:stretch/>
        </p:blipFill>
        <p:spPr>
          <a:xfrm>
            <a:off x="336819" y="6339908"/>
            <a:ext cx="1290656" cy="229736"/>
          </a:xfrm>
          <a:prstGeom prst="rect">
            <a:avLst/>
          </a:prstGeom>
        </p:spPr>
      </p:pic>
    </p:spTree>
    <p:extLst>
      <p:ext uri="{BB962C8B-B14F-4D97-AF65-F5344CB8AC3E}">
        <p14:creationId xmlns:p14="http://schemas.microsoft.com/office/powerpoint/2010/main" val="1654778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2_Title top on color flood">
    <p:bg>
      <p:bgPr>
        <a:solidFill>
          <a:srgbClr val="37474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766219"/>
            <a:ext cx="12192000" cy="1325563"/>
          </a:xfrm>
          <a:prstGeom prst="rect">
            <a:avLst/>
          </a:prstGeom>
        </p:spPr>
        <p:txBody>
          <a:bodyPr lIns="0" tIns="0" rIns="0" bIns="0" anchor="ctr"/>
          <a:lstStyle>
            <a:lvl1pPr algn="ct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pic>
        <p:nvPicPr>
          <p:cNvPr id="7" name="Graphic 6">
            <a:extLst>
              <a:ext uri="{FF2B5EF4-FFF2-40B4-BE49-F238E27FC236}">
                <a16:creationId xmlns:a16="http://schemas.microsoft.com/office/drawing/2014/main" id="{74637735-362B-45C6-B736-6497910715C1}"/>
              </a:ext>
            </a:extLst>
          </p:cNvPr>
          <p:cNvPicPr>
            <a:picLocks noChangeAspect="1"/>
          </p:cNvPicPr>
          <p:nvPr userDrawn="1"/>
        </p:nvPicPr>
        <p:blipFill>
          <a:blip r:embed="rId2"/>
          <a:srcRect/>
          <a:stretch/>
        </p:blipFill>
        <p:spPr>
          <a:xfrm>
            <a:off x="336819" y="6339908"/>
            <a:ext cx="1290656" cy="229736"/>
          </a:xfrm>
          <a:prstGeom prst="rect">
            <a:avLst/>
          </a:prstGeom>
        </p:spPr>
      </p:pic>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2024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spTree>
    <p:extLst>
      <p:ext uri="{BB962C8B-B14F-4D97-AF65-F5344CB8AC3E}">
        <p14:creationId xmlns:p14="http://schemas.microsoft.com/office/powerpoint/2010/main" val="8194040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19_Title top on color flood">
    <p:bg>
      <p:bgPr>
        <a:solidFill>
          <a:srgbClr val="37474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268265"/>
            <a:ext cx="12192000" cy="1325563"/>
          </a:xfrm>
          <a:prstGeom prst="rect">
            <a:avLst/>
          </a:prstGeom>
        </p:spPr>
        <p:txBody>
          <a:bodyPr lIns="0" tIns="0" rIns="0" bIns="0" anchor="ctr"/>
          <a:lstStyle>
            <a:lvl1pPr algn="ct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sp>
        <p:nvSpPr>
          <p:cNvPr id="10" name="Content Placeholder 9">
            <a:extLst>
              <a:ext uri="{FF2B5EF4-FFF2-40B4-BE49-F238E27FC236}">
                <a16:creationId xmlns:a16="http://schemas.microsoft.com/office/drawing/2014/main" id="{DCA71DAA-3425-1040-8009-FCA91F85CE66}"/>
              </a:ext>
            </a:extLst>
          </p:cNvPr>
          <p:cNvSpPr>
            <a:spLocks noGrp="1"/>
          </p:cNvSpPr>
          <p:nvPr>
            <p:ph sz="quarter" idx="13"/>
          </p:nvPr>
        </p:nvSpPr>
        <p:spPr>
          <a:xfrm>
            <a:off x="-1" y="3486253"/>
            <a:ext cx="12192000" cy="1463503"/>
          </a:xfrm>
          <a:prstGeom prst="rect">
            <a:avLst/>
          </a:prstGeom>
        </p:spPr>
        <p:txBody>
          <a:bodyPr lIns="0" tIns="0" rIns="0" bIns="0"/>
          <a:lstStyle>
            <a:lvl1pPr marL="0" indent="0" algn="ctr">
              <a:buFontTx/>
              <a:buNone/>
              <a:defRPr sz="2400" b="1">
                <a:solidFill>
                  <a:schemeClr val="tx1"/>
                </a:solidFill>
                <a:latin typeface="+mj-lt"/>
              </a:defRPr>
            </a:lvl1pPr>
            <a:lvl2pPr marL="457189" indent="0" algn="ctr">
              <a:buFontTx/>
              <a:buNone/>
              <a:defRPr b="0">
                <a:latin typeface="+mj-lt"/>
              </a:defRPr>
            </a:lvl2pPr>
            <a:lvl3pPr marL="914377" indent="0" algn="ctr">
              <a:buFontTx/>
              <a:buNone/>
              <a:defRPr b="0">
                <a:latin typeface="+mj-lt"/>
              </a:defRPr>
            </a:lvl3pPr>
            <a:lvl4pPr marL="1371566" indent="0" algn="ctr">
              <a:buFontTx/>
              <a:buNone/>
              <a:defRPr b="0">
                <a:latin typeface="+mj-lt"/>
              </a:defRPr>
            </a:lvl4pPr>
            <a:lvl5pPr marL="1828754" indent="0" algn="ctr">
              <a:buFontTx/>
              <a:buNone/>
              <a:defRPr b="0">
                <a:latin typeface="+mj-lt"/>
              </a:defRPr>
            </a:lvl5pPr>
          </a:lstStyle>
          <a:p>
            <a:pPr lvl="0"/>
            <a:r>
              <a:rPr lang="en-US" dirty="0"/>
              <a:t>Click to edit Master text styles</a:t>
            </a:r>
          </a:p>
        </p:txBody>
      </p:sp>
      <p:pic>
        <p:nvPicPr>
          <p:cNvPr id="3" name="Graphic 6">
            <a:extLst>
              <a:ext uri="{FF2B5EF4-FFF2-40B4-BE49-F238E27FC236}">
                <a16:creationId xmlns:a16="http://schemas.microsoft.com/office/drawing/2014/main" id="{72DEF1E6-20A9-E802-96C2-E4A040F9982C}"/>
              </a:ext>
            </a:extLst>
          </p:cNvPr>
          <p:cNvPicPr>
            <a:picLocks noChangeAspect="1"/>
          </p:cNvPicPr>
          <p:nvPr userDrawn="1"/>
        </p:nvPicPr>
        <p:blipFill>
          <a:blip r:embed="rId2"/>
          <a:srcRect/>
          <a:stretch/>
        </p:blipFill>
        <p:spPr>
          <a:xfrm>
            <a:off x="336819" y="6339908"/>
            <a:ext cx="1290656" cy="229736"/>
          </a:xfrm>
          <a:prstGeom prst="rect">
            <a:avLst/>
          </a:prstGeom>
        </p:spPr>
      </p:pic>
    </p:spTree>
    <p:extLst>
      <p:ext uri="{BB962C8B-B14F-4D97-AF65-F5344CB8AC3E}">
        <p14:creationId xmlns:p14="http://schemas.microsoft.com/office/powerpoint/2010/main" val="3215444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n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108C8D-5AD9-2E74-EF0E-CDC0F604D094}"/>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7" name="Text Box 18">
            <a:extLst>
              <a:ext uri="{FF2B5EF4-FFF2-40B4-BE49-F238E27FC236}">
                <a16:creationId xmlns:a16="http://schemas.microsoft.com/office/drawing/2014/main" id="{1EE0BCD8-0E89-87EB-354E-3758095F5503}"/>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15">
            <a:extLst>
              <a:ext uri="{FF2B5EF4-FFF2-40B4-BE49-F238E27FC236}">
                <a16:creationId xmlns:a16="http://schemas.microsoft.com/office/drawing/2014/main" id="{2EC995D0-EBDC-FC11-6238-2022DEE506BA}"/>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
        <p:nvSpPr>
          <p:cNvPr id="16" name="Text Placeholder 23">
            <a:extLst>
              <a:ext uri="{FF2B5EF4-FFF2-40B4-BE49-F238E27FC236}">
                <a16:creationId xmlns:a16="http://schemas.microsoft.com/office/drawing/2014/main" id="{0C40A629-A1DD-4B80-2467-24F81BFE7654}"/>
              </a:ext>
            </a:extLst>
          </p:cNvPr>
          <p:cNvSpPr>
            <a:spLocks noGrp="1"/>
          </p:cNvSpPr>
          <p:nvPr>
            <p:ph type="body" sz="quarter" idx="12" hasCustomPrompt="1"/>
          </p:nvPr>
        </p:nvSpPr>
        <p:spPr>
          <a:xfrm>
            <a:off x="0" y="1167757"/>
            <a:ext cx="12192000" cy="813444"/>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17" name="Text Placeholder 37">
            <a:extLst>
              <a:ext uri="{FF2B5EF4-FFF2-40B4-BE49-F238E27FC236}">
                <a16:creationId xmlns:a16="http://schemas.microsoft.com/office/drawing/2014/main" id="{6615F0FE-3ACC-5DB8-7837-04A7109D9230}"/>
              </a:ext>
            </a:extLst>
          </p:cNvPr>
          <p:cNvSpPr>
            <a:spLocks noGrp="1"/>
          </p:cNvSpPr>
          <p:nvPr>
            <p:ph type="body" sz="quarter" idx="20" hasCustomPrompt="1"/>
          </p:nvPr>
        </p:nvSpPr>
        <p:spPr>
          <a:xfrm>
            <a:off x="821004" y="4405785"/>
            <a:ext cx="3256360"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18" name="Text Placeholder 37">
            <a:extLst>
              <a:ext uri="{FF2B5EF4-FFF2-40B4-BE49-F238E27FC236}">
                <a16:creationId xmlns:a16="http://schemas.microsoft.com/office/drawing/2014/main" id="{61E3C0B1-C788-E947-BB2E-8595425163E8}"/>
              </a:ext>
            </a:extLst>
          </p:cNvPr>
          <p:cNvSpPr>
            <a:spLocks noGrp="1"/>
          </p:cNvSpPr>
          <p:nvPr>
            <p:ph type="body" sz="quarter" idx="22" hasCustomPrompt="1"/>
          </p:nvPr>
        </p:nvSpPr>
        <p:spPr>
          <a:xfrm>
            <a:off x="4462095" y="4405785"/>
            <a:ext cx="3256360"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19" name="Text Placeholder 37">
            <a:extLst>
              <a:ext uri="{FF2B5EF4-FFF2-40B4-BE49-F238E27FC236}">
                <a16:creationId xmlns:a16="http://schemas.microsoft.com/office/drawing/2014/main" id="{7E9E19FF-7279-D179-E8F2-31CC074B11E9}"/>
              </a:ext>
            </a:extLst>
          </p:cNvPr>
          <p:cNvSpPr>
            <a:spLocks noGrp="1"/>
          </p:cNvSpPr>
          <p:nvPr>
            <p:ph type="body" sz="quarter" idx="24" hasCustomPrompt="1"/>
          </p:nvPr>
        </p:nvSpPr>
        <p:spPr>
          <a:xfrm>
            <a:off x="8124988" y="4405785"/>
            <a:ext cx="3256360"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19">
            <a:extLst>
              <a:ext uri="{FF2B5EF4-FFF2-40B4-BE49-F238E27FC236}">
                <a16:creationId xmlns:a16="http://schemas.microsoft.com/office/drawing/2014/main" id="{A5FCD89B-9E16-812C-C3A0-6558C0A952EB}"/>
              </a:ext>
            </a:extLst>
          </p:cNvPr>
          <p:cNvSpPr>
            <a:spLocks noGrp="1"/>
          </p:cNvSpPr>
          <p:nvPr>
            <p:ph type="body" sz="quarter" idx="41" hasCustomPrompt="1"/>
          </p:nvPr>
        </p:nvSpPr>
        <p:spPr>
          <a:xfrm>
            <a:off x="821004" y="4709471"/>
            <a:ext cx="3256360" cy="856442"/>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t>
            </a:r>
            <a:r>
              <a:rPr lang="en-US" dirty="0" err="1"/>
              <a:t>aliquam</a:t>
            </a:r>
            <a:r>
              <a:rPr lang="en-US" dirty="0"/>
              <a:t> </a:t>
            </a:r>
            <a:r>
              <a:rPr lang="en-US" dirty="0" err="1"/>
              <a:t>erat</a:t>
            </a:r>
            <a:r>
              <a:rPr lang="en-US" dirty="0"/>
              <a:t>.</a:t>
            </a:r>
          </a:p>
        </p:txBody>
      </p:sp>
      <p:sp>
        <p:nvSpPr>
          <p:cNvPr id="23" name="Text Placeholder 19">
            <a:extLst>
              <a:ext uri="{FF2B5EF4-FFF2-40B4-BE49-F238E27FC236}">
                <a16:creationId xmlns:a16="http://schemas.microsoft.com/office/drawing/2014/main" id="{4E361739-837D-EF39-72A7-B96A048A97BE}"/>
              </a:ext>
            </a:extLst>
          </p:cNvPr>
          <p:cNvSpPr>
            <a:spLocks noGrp="1"/>
          </p:cNvSpPr>
          <p:nvPr>
            <p:ph type="body" sz="quarter" idx="42" hasCustomPrompt="1"/>
          </p:nvPr>
        </p:nvSpPr>
        <p:spPr>
          <a:xfrm>
            <a:off x="4462095" y="4709471"/>
            <a:ext cx="3256360" cy="856442"/>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t>
            </a:r>
            <a:r>
              <a:rPr lang="en-US" dirty="0" err="1"/>
              <a:t>aliquam</a:t>
            </a:r>
            <a:r>
              <a:rPr lang="en-US" dirty="0"/>
              <a:t> </a:t>
            </a:r>
            <a:r>
              <a:rPr lang="en-US" dirty="0" err="1"/>
              <a:t>erat</a:t>
            </a:r>
            <a:r>
              <a:rPr lang="en-US" dirty="0"/>
              <a:t>.</a:t>
            </a:r>
          </a:p>
          <a:p>
            <a:pPr lvl="0"/>
            <a:endParaRPr lang="en-US" dirty="0"/>
          </a:p>
        </p:txBody>
      </p:sp>
      <p:sp>
        <p:nvSpPr>
          <p:cNvPr id="24" name="Text Placeholder 19">
            <a:extLst>
              <a:ext uri="{FF2B5EF4-FFF2-40B4-BE49-F238E27FC236}">
                <a16:creationId xmlns:a16="http://schemas.microsoft.com/office/drawing/2014/main" id="{05546096-99F7-8EEA-8204-E44A70B8D6C8}"/>
              </a:ext>
            </a:extLst>
          </p:cNvPr>
          <p:cNvSpPr>
            <a:spLocks noGrp="1"/>
          </p:cNvSpPr>
          <p:nvPr>
            <p:ph type="body" sz="quarter" idx="43" hasCustomPrompt="1"/>
          </p:nvPr>
        </p:nvSpPr>
        <p:spPr>
          <a:xfrm>
            <a:off x="8124988" y="4709471"/>
            <a:ext cx="3256360" cy="856442"/>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t>
            </a:r>
            <a:r>
              <a:rPr lang="en-US" dirty="0" err="1"/>
              <a:t>aliquam</a:t>
            </a:r>
            <a:r>
              <a:rPr lang="en-US" dirty="0"/>
              <a:t> </a:t>
            </a:r>
            <a:r>
              <a:rPr lang="en-US" dirty="0" err="1"/>
              <a:t>erat</a:t>
            </a:r>
            <a:r>
              <a:rPr lang="en-US" dirty="0"/>
              <a:t>.</a:t>
            </a:r>
          </a:p>
        </p:txBody>
      </p:sp>
      <p:sp>
        <p:nvSpPr>
          <p:cNvPr id="25" name="Text Placeholder 5">
            <a:extLst>
              <a:ext uri="{FF2B5EF4-FFF2-40B4-BE49-F238E27FC236}">
                <a16:creationId xmlns:a16="http://schemas.microsoft.com/office/drawing/2014/main" id="{99DEBB9E-9967-44A6-E583-2B254D6C348C}"/>
              </a:ext>
            </a:extLst>
          </p:cNvPr>
          <p:cNvSpPr>
            <a:spLocks noGrp="1"/>
          </p:cNvSpPr>
          <p:nvPr>
            <p:ph type="body" sz="quarter" idx="31"/>
          </p:nvPr>
        </p:nvSpPr>
        <p:spPr>
          <a:xfrm>
            <a:off x="5878629" y="1030777"/>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7" name="Rectangle 26">
            <a:extLst>
              <a:ext uri="{FF2B5EF4-FFF2-40B4-BE49-F238E27FC236}">
                <a16:creationId xmlns:a16="http://schemas.microsoft.com/office/drawing/2014/main" id="{4C8255E7-7C8A-F658-8E87-17AFA20FE9FF}"/>
              </a:ext>
            </a:extLst>
          </p:cNvPr>
          <p:cNvSpPr/>
          <p:nvPr userDrawn="1"/>
        </p:nvSpPr>
        <p:spPr>
          <a:xfrm>
            <a:off x="1420484" y="2200990"/>
            <a:ext cx="2057400" cy="2057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9">
            <a:extLst>
              <a:ext uri="{FF2B5EF4-FFF2-40B4-BE49-F238E27FC236}">
                <a16:creationId xmlns:a16="http://schemas.microsoft.com/office/drawing/2014/main" id="{10D8C20F-7B50-F3B2-76F3-C09BD6709D90}"/>
              </a:ext>
            </a:extLst>
          </p:cNvPr>
          <p:cNvSpPr>
            <a:spLocks noGrp="1"/>
          </p:cNvSpPr>
          <p:nvPr>
            <p:ph type="pic" sz="quarter" idx="45" hasCustomPrompt="1"/>
          </p:nvPr>
        </p:nvSpPr>
        <p:spPr>
          <a:xfrm>
            <a:off x="1459834" y="2240745"/>
            <a:ext cx="1978699" cy="1974831"/>
          </a:xfrm>
          <a:prstGeom prst="rect">
            <a:avLst/>
          </a:prstGeom>
        </p:spPr>
        <p:txBody>
          <a:bodyPr anchor="ctr"/>
          <a:lstStyle>
            <a:lvl1pPr marL="0" indent="0" algn="ctr">
              <a:buNone/>
              <a:defRPr sz="28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28" name="Rectangle 27">
            <a:extLst>
              <a:ext uri="{FF2B5EF4-FFF2-40B4-BE49-F238E27FC236}">
                <a16:creationId xmlns:a16="http://schemas.microsoft.com/office/drawing/2014/main" id="{BF1FB953-1BF3-92AF-9070-03D23A2ACEDB}"/>
              </a:ext>
            </a:extLst>
          </p:cNvPr>
          <p:cNvSpPr/>
          <p:nvPr userDrawn="1"/>
        </p:nvSpPr>
        <p:spPr>
          <a:xfrm>
            <a:off x="5067300" y="2200990"/>
            <a:ext cx="2057400" cy="2057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9">
            <a:extLst>
              <a:ext uri="{FF2B5EF4-FFF2-40B4-BE49-F238E27FC236}">
                <a16:creationId xmlns:a16="http://schemas.microsoft.com/office/drawing/2014/main" id="{48FA30B2-17A4-8C5A-B179-5FC335A6CFA7}"/>
              </a:ext>
            </a:extLst>
          </p:cNvPr>
          <p:cNvSpPr>
            <a:spLocks noGrp="1"/>
          </p:cNvSpPr>
          <p:nvPr>
            <p:ph type="pic" sz="quarter" idx="46" hasCustomPrompt="1"/>
          </p:nvPr>
        </p:nvSpPr>
        <p:spPr>
          <a:xfrm>
            <a:off x="5106650" y="2240745"/>
            <a:ext cx="1978699" cy="1974831"/>
          </a:xfrm>
          <a:prstGeom prst="rect">
            <a:avLst/>
          </a:prstGeom>
        </p:spPr>
        <p:txBody>
          <a:bodyPr anchor="ctr"/>
          <a:lstStyle>
            <a:lvl1pPr marL="0" indent="0" algn="ctr">
              <a:buNone/>
              <a:defRPr sz="28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33" name="Rectangle 32">
            <a:extLst>
              <a:ext uri="{FF2B5EF4-FFF2-40B4-BE49-F238E27FC236}">
                <a16:creationId xmlns:a16="http://schemas.microsoft.com/office/drawing/2014/main" id="{9759CE91-63C2-FC17-3B0F-0DB537C47363}"/>
              </a:ext>
            </a:extLst>
          </p:cNvPr>
          <p:cNvSpPr/>
          <p:nvPr userDrawn="1"/>
        </p:nvSpPr>
        <p:spPr>
          <a:xfrm>
            <a:off x="8675204" y="2200990"/>
            <a:ext cx="2057400" cy="2057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29">
            <a:extLst>
              <a:ext uri="{FF2B5EF4-FFF2-40B4-BE49-F238E27FC236}">
                <a16:creationId xmlns:a16="http://schemas.microsoft.com/office/drawing/2014/main" id="{05A2A381-81C1-35F1-1AE8-A25D59CB700A}"/>
              </a:ext>
            </a:extLst>
          </p:cNvPr>
          <p:cNvSpPr>
            <a:spLocks noGrp="1"/>
          </p:cNvSpPr>
          <p:nvPr>
            <p:ph type="pic" sz="quarter" idx="47" hasCustomPrompt="1"/>
          </p:nvPr>
        </p:nvSpPr>
        <p:spPr>
          <a:xfrm>
            <a:off x="8714554" y="2240745"/>
            <a:ext cx="1978699" cy="1974831"/>
          </a:xfrm>
          <a:prstGeom prst="rect">
            <a:avLst/>
          </a:prstGeom>
        </p:spPr>
        <p:txBody>
          <a:bodyPr anchor="ctr"/>
          <a:lstStyle>
            <a:lvl1pPr marL="0" indent="0" algn="ctr">
              <a:buNone/>
              <a:defRPr sz="28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35" name="Text Placeholder 12">
            <a:extLst>
              <a:ext uri="{FF2B5EF4-FFF2-40B4-BE49-F238E27FC236}">
                <a16:creationId xmlns:a16="http://schemas.microsoft.com/office/drawing/2014/main" id="{EAF39CF6-CDB8-36F1-4633-2EB59BFF279E}"/>
              </a:ext>
            </a:extLst>
          </p:cNvPr>
          <p:cNvSpPr>
            <a:spLocks noGrp="1"/>
          </p:cNvSpPr>
          <p:nvPr>
            <p:ph type="body" sz="quarter" idx="29" hasCustomPrompt="1"/>
          </p:nvPr>
        </p:nvSpPr>
        <p:spPr>
          <a:xfrm>
            <a:off x="2728913" y="5700182"/>
            <a:ext cx="6734175" cy="655270"/>
          </a:xfrm>
          <a:prstGeom prst="rect">
            <a:avLst/>
          </a:prstGeom>
          <a:solidFill>
            <a:schemeClr val="accent5"/>
          </a:solidFill>
        </p:spPr>
        <p:txBody>
          <a:bodyPr anchor="ctr"/>
          <a:lstStyle>
            <a:lvl1pPr marL="0" indent="0" algn="ctr">
              <a:lnSpc>
                <a:spcPct val="100000"/>
              </a:lnSpc>
              <a:buNone/>
              <a:defRPr sz="1400" b="1">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a:t>
            </a:r>
            <a:br>
              <a:rPr lang="en-US" dirty="0"/>
            </a:br>
            <a:r>
              <a:rPr lang="en-US" dirty="0"/>
              <a:t>nonummy nibh euismod tincidunt ut laoreet dolore magna</a:t>
            </a:r>
          </a:p>
        </p:txBody>
      </p:sp>
    </p:spTree>
    <p:extLst>
      <p:ext uri="{BB962C8B-B14F-4D97-AF65-F5344CB8AC3E}">
        <p14:creationId xmlns:p14="http://schemas.microsoft.com/office/powerpoint/2010/main" val="40097435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27_Title top on color flood">
    <p:bg>
      <p:bgPr>
        <a:solidFill>
          <a:srgbClr val="FFC0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268265"/>
            <a:ext cx="12192000" cy="1325563"/>
          </a:xfrm>
          <a:prstGeom prst="rect">
            <a:avLst/>
          </a:prstGeom>
        </p:spPr>
        <p:txBody>
          <a:bodyPr lIns="0" tIns="0" rIns="0" bIns="0" anchor="ctr"/>
          <a:lstStyle>
            <a:lvl1pPr algn="ct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sp>
        <p:nvSpPr>
          <p:cNvPr id="10" name="Content Placeholder 9">
            <a:extLst>
              <a:ext uri="{FF2B5EF4-FFF2-40B4-BE49-F238E27FC236}">
                <a16:creationId xmlns:a16="http://schemas.microsoft.com/office/drawing/2014/main" id="{DCA71DAA-3425-1040-8009-FCA91F85CE66}"/>
              </a:ext>
            </a:extLst>
          </p:cNvPr>
          <p:cNvSpPr>
            <a:spLocks noGrp="1"/>
          </p:cNvSpPr>
          <p:nvPr>
            <p:ph sz="quarter" idx="13"/>
          </p:nvPr>
        </p:nvSpPr>
        <p:spPr>
          <a:xfrm>
            <a:off x="-1" y="3486253"/>
            <a:ext cx="12192000" cy="1463503"/>
          </a:xfrm>
          <a:prstGeom prst="rect">
            <a:avLst/>
          </a:prstGeom>
        </p:spPr>
        <p:txBody>
          <a:bodyPr lIns="0" tIns="0" rIns="0" bIns="0"/>
          <a:lstStyle>
            <a:lvl1pPr marL="0" indent="0" algn="ctr">
              <a:buFontTx/>
              <a:buNone/>
              <a:defRPr sz="2400" b="1">
                <a:solidFill>
                  <a:schemeClr val="bg1"/>
                </a:solidFill>
                <a:latin typeface="+mj-lt"/>
              </a:defRPr>
            </a:lvl1pPr>
            <a:lvl2pPr marL="457189" indent="0" algn="ctr">
              <a:buFontTx/>
              <a:buNone/>
              <a:defRPr b="0">
                <a:latin typeface="+mj-lt"/>
              </a:defRPr>
            </a:lvl2pPr>
            <a:lvl3pPr marL="914377" indent="0" algn="ctr">
              <a:buFontTx/>
              <a:buNone/>
              <a:defRPr b="0">
                <a:latin typeface="+mj-lt"/>
              </a:defRPr>
            </a:lvl3pPr>
            <a:lvl4pPr marL="1371566" indent="0" algn="ctr">
              <a:buFontTx/>
              <a:buNone/>
              <a:defRPr b="0">
                <a:latin typeface="+mj-lt"/>
              </a:defRPr>
            </a:lvl4pPr>
            <a:lvl5pPr marL="1828754" indent="0" algn="ctr">
              <a:buFontTx/>
              <a:buNone/>
              <a:defRPr b="0">
                <a:latin typeface="+mj-lt"/>
              </a:defRPr>
            </a:lvl5pPr>
          </a:lstStyle>
          <a:p>
            <a:pPr lvl="0"/>
            <a:r>
              <a:rPr lang="en-US" dirty="0"/>
              <a:t>Click to edit Master text styles</a:t>
            </a:r>
          </a:p>
        </p:txBody>
      </p:sp>
      <p:pic>
        <p:nvPicPr>
          <p:cNvPr id="3" name="Graphic 8">
            <a:extLst>
              <a:ext uri="{FF2B5EF4-FFF2-40B4-BE49-F238E27FC236}">
                <a16:creationId xmlns:a16="http://schemas.microsoft.com/office/drawing/2014/main" id="{0FA4A1D1-5079-D178-C13A-3966D7806650}"/>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1977942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32_Title top on color flood">
    <p:bg>
      <p:bgPr>
        <a:solidFill>
          <a:srgbClr val="FFC02D">
            <a:alpha val="86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C896-964F-6FCB-5155-F2A373EFCC40}"/>
              </a:ext>
            </a:extLst>
          </p:cNvPr>
          <p:cNvSpPr>
            <a:spLocks noGrp="1"/>
          </p:cNvSpPr>
          <p:nvPr>
            <p:ph type="title"/>
          </p:nvPr>
        </p:nvSpPr>
        <p:spPr>
          <a:xfrm>
            <a:off x="0" y="2268265"/>
            <a:ext cx="12192000" cy="1325563"/>
          </a:xfrm>
          <a:prstGeom prst="rect">
            <a:avLst/>
          </a:prstGeom>
        </p:spPr>
        <p:txBody>
          <a:bodyPr lIns="0" tIns="0" rIns="0" bIns="0" anchor="ctr"/>
          <a:lstStyle>
            <a:lvl1pPr algn="ct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sp>
        <p:nvSpPr>
          <p:cNvPr id="10" name="Content Placeholder 9">
            <a:extLst>
              <a:ext uri="{FF2B5EF4-FFF2-40B4-BE49-F238E27FC236}">
                <a16:creationId xmlns:a16="http://schemas.microsoft.com/office/drawing/2014/main" id="{DCA71DAA-3425-1040-8009-FCA91F85CE66}"/>
              </a:ext>
            </a:extLst>
          </p:cNvPr>
          <p:cNvSpPr>
            <a:spLocks noGrp="1"/>
          </p:cNvSpPr>
          <p:nvPr>
            <p:ph sz="quarter" idx="13"/>
          </p:nvPr>
        </p:nvSpPr>
        <p:spPr>
          <a:xfrm>
            <a:off x="-1" y="3486253"/>
            <a:ext cx="12192000" cy="1463503"/>
          </a:xfrm>
          <a:prstGeom prst="rect">
            <a:avLst/>
          </a:prstGeom>
        </p:spPr>
        <p:txBody>
          <a:bodyPr lIns="0" tIns="0" rIns="0" bIns="0"/>
          <a:lstStyle>
            <a:lvl1pPr marL="0" indent="0" algn="ctr">
              <a:buFontTx/>
              <a:buNone/>
              <a:defRPr sz="2400" b="1">
                <a:solidFill>
                  <a:schemeClr val="bg1"/>
                </a:solidFill>
                <a:latin typeface="+mj-lt"/>
              </a:defRPr>
            </a:lvl1pPr>
            <a:lvl2pPr marL="457189" indent="0" algn="ctr">
              <a:buFontTx/>
              <a:buNone/>
              <a:defRPr b="0">
                <a:latin typeface="+mj-lt"/>
              </a:defRPr>
            </a:lvl2pPr>
            <a:lvl3pPr marL="914377" indent="0" algn="ctr">
              <a:buFontTx/>
              <a:buNone/>
              <a:defRPr b="0">
                <a:latin typeface="+mj-lt"/>
              </a:defRPr>
            </a:lvl3pPr>
            <a:lvl4pPr marL="1371566" indent="0" algn="ctr">
              <a:buFontTx/>
              <a:buNone/>
              <a:defRPr b="0">
                <a:latin typeface="+mj-lt"/>
              </a:defRPr>
            </a:lvl4pPr>
            <a:lvl5pPr marL="1828754" indent="0" algn="ctr">
              <a:buFontTx/>
              <a:buNone/>
              <a:defRPr b="0">
                <a:latin typeface="+mj-lt"/>
              </a:defRPr>
            </a:lvl5pPr>
          </a:lstStyle>
          <a:p>
            <a:pPr lvl="0"/>
            <a:r>
              <a:rPr lang="en-US" dirty="0"/>
              <a:t>Click to edit Master text styles</a:t>
            </a:r>
          </a:p>
        </p:txBody>
      </p:sp>
      <p:pic>
        <p:nvPicPr>
          <p:cNvPr id="3" name="Graphic 8">
            <a:extLst>
              <a:ext uri="{FF2B5EF4-FFF2-40B4-BE49-F238E27FC236}">
                <a16:creationId xmlns:a16="http://schemas.microsoft.com/office/drawing/2014/main" id="{F4A6CB5E-FE87-F1AD-8270-338659EF06EE}"/>
              </a:ext>
            </a:extLst>
          </p:cNvPr>
          <p:cNvPicPr>
            <a:picLocks noChangeAspect="1"/>
          </p:cNvPicPr>
          <p:nvPr userDrawn="1"/>
        </p:nvPicPr>
        <p:blipFill>
          <a:blip r:embed="rId2"/>
          <a:srcRect/>
          <a:stretch/>
        </p:blipFill>
        <p:spPr>
          <a:xfrm>
            <a:off x="328437" y="6338416"/>
            <a:ext cx="1307423" cy="232721"/>
          </a:xfrm>
          <a:prstGeom prst="rect">
            <a:avLst/>
          </a:prstGeom>
        </p:spPr>
      </p:pic>
    </p:spTree>
    <p:extLst>
      <p:ext uri="{BB962C8B-B14F-4D97-AF65-F5344CB8AC3E}">
        <p14:creationId xmlns:p14="http://schemas.microsoft.com/office/powerpoint/2010/main" val="175963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10_Title top on color flood">
    <p:bg>
      <p:bgPr>
        <a:solidFill>
          <a:srgbClr val="37474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sp>
        <p:nvSpPr>
          <p:cNvPr id="2" name="Title 1">
            <a:extLst>
              <a:ext uri="{FF2B5EF4-FFF2-40B4-BE49-F238E27FC236}">
                <a16:creationId xmlns:a16="http://schemas.microsoft.com/office/drawing/2014/main" id="{88C26848-C3E6-7262-CA81-0708C631975B}"/>
              </a:ext>
            </a:extLst>
          </p:cNvPr>
          <p:cNvSpPr>
            <a:spLocks noGrp="1"/>
          </p:cNvSpPr>
          <p:nvPr>
            <p:ph type="title"/>
          </p:nvPr>
        </p:nvSpPr>
        <p:spPr>
          <a:xfrm>
            <a:off x="838200" y="506582"/>
            <a:ext cx="10515600" cy="636420"/>
          </a:xfrm>
          <a:prstGeom prst="rect">
            <a:avLst/>
          </a:prstGeom>
        </p:spPr>
        <p:txBody>
          <a:bodyPr lIns="0" tIns="0" rIns="0" bIns="0"/>
          <a:lstStyle>
            <a:lvl1pPr algn="ctr">
              <a:defRPr>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615BA9E9-27F1-2C3E-D69E-A0B477D2A111}"/>
              </a:ext>
            </a:extLst>
          </p:cNvPr>
          <p:cNvSpPr>
            <a:spLocks noGrp="1"/>
          </p:cNvSpPr>
          <p:nvPr>
            <p:ph type="subTitle" idx="1"/>
          </p:nvPr>
        </p:nvSpPr>
        <p:spPr>
          <a:xfrm>
            <a:off x="838200" y="1299106"/>
            <a:ext cx="10515600" cy="368828"/>
          </a:xfrm>
          <a:prstGeom prst="rect">
            <a:avLst/>
          </a:prstGeom>
        </p:spPr>
        <p:txBody>
          <a:bodyPr/>
          <a:lstStyle>
            <a:lvl1pPr marL="0" indent="0" algn="ctr">
              <a:buNone/>
              <a:defRPr sz="1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graphicFrame>
        <p:nvGraphicFramePr>
          <p:cNvPr id="4" name="Table 6">
            <a:extLst>
              <a:ext uri="{FF2B5EF4-FFF2-40B4-BE49-F238E27FC236}">
                <a16:creationId xmlns:a16="http://schemas.microsoft.com/office/drawing/2014/main" id="{907BD64F-1457-83CE-0AAC-C4D6E77C1C32}"/>
              </a:ext>
            </a:extLst>
          </p:cNvPr>
          <p:cNvGraphicFramePr>
            <a:graphicFrameLocks/>
          </p:cNvGraphicFramePr>
          <p:nvPr userDrawn="1"/>
        </p:nvGraphicFramePr>
        <p:xfrm>
          <a:off x="2380276" y="2291910"/>
          <a:ext cx="7452714" cy="490599"/>
        </p:xfrm>
        <a:graphic>
          <a:graphicData uri="http://schemas.openxmlformats.org/drawingml/2006/table">
            <a:tbl>
              <a:tblPr firstRow="1" bandRow="1">
                <a:tableStyleId>{00A15C55-8517-42AA-B614-E9B94910E393}</a:tableStyleId>
              </a:tblPr>
              <a:tblGrid>
                <a:gridCol w="516229">
                  <a:extLst>
                    <a:ext uri="{9D8B030D-6E8A-4147-A177-3AD203B41FA5}">
                      <a16:colId xmlns:a16="http://schemas.microsoft.com/office/drawing/2014/main" val="2149416354"/>
                    </a:ext>
                  </a:extLst>
                </a:gridCol>
                <a:gridCol w="6936485">
                  <a:extLst>
                    <a:ext uri="{9D8B030D-6E8A-4147-A177-3AD203B41FA5}">
                      <a16:colId xmlns:a16="http://schemas.microsoft.com/office/drawing/2014/main" val="3599576060"/>
                    </a:ext>
                  </a:extLst>
                </a:gridCol>
              </a:tblGrid>
              <a:tr h="490599">
                <a:tc>
                  <a:txBody>
                    <a:bodyPr/>
                    <a:lstStyle/>
                    <a:p>
                      <a:pPr algn="ctr"/>
                      <a:endParaRPr lang="en-US" sz="1500" b="1" kern="1200" dirty="0">
                        <a:solidFill>
                          <a:schemeClr val="lt1"/>
                        </a:solidFill>
                        <a:latin typeface="+mj-lt"/>
                        <a:ea typeface="+mn-ea"/>
                        <a:cs typeface="+mn-cs"/>
                      </a:endParaRPr>
                    </a:p>
                  </a:txBody>
                  <a:tcPr marL="0" marR="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lvl="1" algn="l"/>
                      <a:endParaRPr lang="en-US" sz="1500" b="1" kern="1200" dirty="0">
                        <a:solidFill>
                          <a:schemeClr val="lt1"/>
                        </a:solidFill>
                        <a:latin typeface="+mj-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bl>
          </a:graphicData>
        </a:graphic>
      </p:graphicFrame>
      <p:graphicFrame>
        <p:nvGraphicFramePr>
          <p:cNvPr id="5" name="Table 6">
            <a:extLst>
              <a:ext uri="{FF2B5EF4-FFF2-40B4-BE49-F238E27FC236}">
                <a16:creationId xmlns:a16="http://schemas.microsoft.com/office/drawing/2014/main" id="{3B018CE0-FE82-4789-5CE8-3A25F12BD8CE}"/>
              </a:ext>
            </a:extLst>
          </p:cNvPr>
          <p:cNvGraphicFramePr>
            <a:graphicFrameLocks/>
          </p:cNvGraphicFramePr>
          <p:nvPr userDrawn="1"/>
        </p:nvGraphicFramePr>
        <p:xfrm>
          <a:off x="2380276" y="2963118"/>
          <a:ext cx="7452714" cy="490599"/>
        </p:xfrm>
        <a:graphic>
          <a:graphicData uri="http://schemas.openxmlformats.org/drawingml/2006/table">
            <a:tbl>
              <a:tblPr firstRow="1" bandRow="1">
                <a:tableStyleId>{00A15C55-8517-42AA-B614-E9B94910E393}</a:tableStyleId>
              </a:tblPr>
              <a:tblGrid>
                <a:gridCol w="516229">
                  <a:extLst>
                    <a:ext uri="{9D8B030D-6E8A-4147-A177-3AD203B41FA5}">
                      <a16:colId xmlns:a16="http://schemas.microsoft.com/office/drawing/2014/main" val="2149416354"/>
                    </a:ext>
                  </a:extLst>
                </a:gridCol>
                <a:gridCol w="6936485">
                  <a:extLst>
                    <a:ext uri="{9D8B030D-6E8A-4147-A177-3AD203B41FA5}">
                      <a16:colId xmlns:a16="http://schemas.microsoft.com/office/drawing/2014/main" val="3599576060"/>
                    </a:ext>
                  </a:extLst>
                </a:gridCol>
              </a:tblGrid>
              <a:tr h="490599">
                <a:tc>
                  <a:txBody>
                    <a:bodyPr/>
                    <a:lstStyle/>
                    <a:p>
                      <a:pPr algn="ctr"/>
                      <a:endParaRPr lang="en-US" sz="1500" b="1" kern="1200" dirty="0">
                        <a:solidFill>
                          <a:schemeClr val="lt1"/>
                        </a:solidFill>
                        <a:latin typeface="+mj-lt"/>
                        <a:ea typeface="+mn-ea"/>
                        <a:cs typeface="+mn-cs"/>
                      </a:endParaRPr>
                    </a:p>
                  </a:txBody>
                  <a:tcPr marL="0" marR="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l">
                        <a:spcAft>
                          <a:spcPts val="1200"/>
                        </a:spcAft>
                      </a:pPr>
                      <a:endParaRPr lang="en-US" sz="1500" b="1" dirty="0">
                        <a:latin typeface="+mj-lt"/>
                      </a:endParaRPr>
                    </a:p>
                  </a:txBody>
                  <a:tcPr marL="4572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bl>
          </a:graphicData>
        </a:graphic>
      </p:graphicFrame>
      <p:graphicFrame>
        <p:nvGraphicFramePr>
          <p:cNvPr id="10" name="Table 9">
            <a:extLst>
              <a:ext uri="{FF2B5EF4-FFF2-40B4-BE49-F238E27FC236}">
                <a16:creationId xmlns:a16="http://schemas.microsoft.com/office/drawing/2014/main" id="{1D2AA987-CFFC-0784-AD7D-6800088EC547}"/>
              </a:ext>
            </a:extLst>
          </p:cNvPr>
          <p:cNvGraphicFramePr>
            <a:graphicFrameLocks/>
          </p:cNvGraphicFramePr>
          <p:nvPr userDrawn="1"/>
        </p:nvGraphicFramePr>
        <p:xfrm>
          <a:off x="2380276" y="3644052"/>
          <a:ext cx="7452714" cy="490599"/>
        </p:xfrm>
        <a:graphic>
          <a:graphicData uri="http://schemas.openxmlformats.org/drawingml/2006/table">
            <a:tbl>
              <a:tblPr firstRow="1" bandRow="1">
                <a:tableStyleId>{00A15C55-8517-42AA-B614-E9B94910E393}</a:tableStyleId>
              </a:tblPr>
              <a:tblGrid>
                <a:gridCol w="516229">
                  <a:extLst>
                    <a:ext uri="{9D8B030D-6E8A-4147-A177-3AD203B41FA5}">
                      <a16:colId xmlns:a16="http://schemas.microsoft.com/office/drawing/2014/main" val="2149416354"/>
                    </a:ext>
                  </a:extLst>
                </a:gridCol>
                <a:gridCol w="6936485">
                  <a:extLst>
                    <a:ext uri="{9D8B030D-6E8A-4147-A177-3AD203B41FA5}">
                      <a16:colId xmlns:a16="http://schemas.microsoft.com/office/drawing/2014/main" val="3599576060"/>
                    </a:ext>
                  </a:extLst>
                </a:gridCol>
              </a:tblGrid>
              <a:tr h="490599">
                <a:tc>
                  <a:txBody>
                    <a:bodyPr/>
                    <a:lstStyle/>
                    <a:p>
                      <a:pPr algn="ctr"/>
                      <a:endParaRPr lang="en-US" sz="1500" b="1" kern="1200" dirty="0">
                        <a:solidFill>
                          <a:schemeClr val="lt1"/>
                        </a:solidFill>
                        <a:latin typeface="+mj-lt"/>
                        <a:ea typeface="+mn-ea"/>
                        <a:cs typeface="+mn-cs"/>
                      </a:endParaRPr>
                    </a:p>
                  </a:txBody>
                  <a:tcPr marL="0" marR="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lvl="1" algn="l"/>
                      <a:endParaRPr lang="en-US" sz="1500" b="1" kern="1200" dirty="0">
                        <a:solidFill>
                          <a:schemeClr val="lt1"/>
                        </a:solidFill>
                        <a:latin typeface="+mj-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bl>
          </a:graphicData>
        </a:graphic>
      </p:graphicFrame>
      <p:graphicFrame>
        <p:nvGraphicFramePr>
          <p:cNvPr id="11" name="Table 10">
            <a:extLst>
              <a:ext uri="{FF2B5EF4-FFF2-40B4-BE49-F238E27FC236}">
                <a16:creationId xmlns:a16="http://schemas.microsoft.com/office/drawing/2014/main" id="{A135C371-8080-55B1-F46E-2C137D341435}"/>
              </a:ext>
            </a:extLst>
          </p:cNvPr>
          <p:cNvGraphicFramePr>
            <a:graphicFrameLocks/>
          </p:cNvGraphicFramePr>
          <p:nvPr userDrawn="1"/>
        </p:nvGraphicFramePr>
        <p:xfrm>
          <a:off x="2380276" y="4357731"/>
          <a:ext cx="7452714" cy="490599"/>
        </p:xfrm>
        <a:graphic>
          <a:graphicData uri="http://schemas.openxmlformats.org/drawingml/2006/table">
            <a:tbl>
              <a:tblPr firstRow="1" bandRow="1">
                <a:tableStyleId>{00A15C55-8517-42AA-B614-E9B94910E393}</a:tableStyleId>
              </a:tblPr>
              <a:tblGrid>
                <a:gridCol w="516229">
                  <a:extLst>
                    <a:ext uri="{9D8B030D-6E8A-4147-A177-3AD203B41FA5}">
                      <a16:colId xmlns:a16="http://schemas.microsoft.com/office/drawing/2014/main" val="2149416354"/>
                    </a:ext>
                  </a:extLst>
                </a:gridCol>
                <a:gridCol w="6936485">
                  <a:extLst>
                    <a:ext uri="{9D8B030D-6E8A-4147-A177-3AD203B41FA5}">
                      <a16:colId xmlns:a16="http://schemas.microsoft.com/office/drawing/2014/main" val="3599576060"/>
                    </a:ext>
                  </a:extLst>
                </a:gridCol>
              </a:tblGrid>
              <a:tr h="490599">
                <a:tc>
                  <a:txBody>
                    <a:bodyPr/>
                    <a:lstStyle/>
                    <a:p>
                      <a:pPr algn="ctr"/>
                      <a:endParaRPr lang="en-US" sz="1500" b="1" kern="1200" dirty="0">
                        <a:solidFill>
                          <a:schemeClr val="lt1"/>
                        </a:solidFill>
                        <a:latin typeface="+mj-lt"/>
                        <a:ea typeface="+mn-ea"/>
                        <a:cs typeface="+mn-cs"/>
                      </a:endParaRPr>
                    </a:p>
                  </a:txBody>
                  <a:tcPr marL="0" marR="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l">
                        <a:spcAft>
                          <a:spcPts val="1200"/>
                        </a:spcAft>
                      </a:pPr>
                      <a:endParaRPr lang="en-US" sz="1500" b="1" dirty="0">
                        <a:solidFill>
                          <a:schemeClr val="tx1"/>
                        </a:solidFill>
                        <a:latin typeface="+mj-lt"/>
                      </a:endParaRPr>
                    </a:p>
                  </a:txBody>
                  <a:tcPr marL="4572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bl>
          </a:graphicData>
        </a:graphic>
      </p:graphicFrame>
      <p:graphicFrame>
        <p:nvGraphicFramePr>
          <p:cNvPr id="12" name="Table 11">
            <a:extLst>
              <a:ext uri="{FF2B5EF4-FFF2-40B4-BE49-F238E27FC236}">
                <a16:creationId xmlns:a16="http://schemas.microsoft.com/office/drawing/2014/main" id="{EAD623F7-C21F-BD82-8E4A-46DC5A701B08}"/>
              </a:ext>
            </a:extLst>
          </p:cNvPr>
          <p:cNvGraphicFramePr>
            <a:graphicFrameLocks/>
          </p:cNvGraphicFramePr>
          <p:nvPr userDrawn="1"/>
        </p:nvGraphicFramePr>
        <p:xfrm>
          <a:off x="2380276" y="5062810"/>
          <a:ext cx="7452714" cy="490599"/>
        </p:xfrm>
        <a:graphic>
          <a:graphicData uri="http://schemas.openxmlformats.org/drawingml/2006/table">
            <a:tbl>
              <a:tblPr firstRow="1" bandRow="1">
                <a:tableStyleId>{00A15C55-8517-42AA-B614-E9B94910E393}</a:tableStyleId>
              </a:tblPr>
              <a:tblGrid>
                <a:gridCol w="516229">
                  <a:extLst>
                    <a:ext uri="{9D8B030D-6E8A-4147-A177-3AD203B41FA5}">
                      <a16:colId xmlns:a16="http://schemas.microsoft.com/office/drawing/2014/main" val="2149416354"/>
                    </a:ext>
                  </a:extLst>
                </a:gridCol>
                <a:gridCol w="6936485">
                  <a:extLst>
                    <a:ext uri="{9D8B030D-6E8A-4147-A177-3AD203B41FA5}">
                      <a16:colId xmlns:a16="http://schemas.microsoft.com/office/drawing/2014/main" val="3599576060"/>
                    </a:ext>
                  </a:extLst>
                </a:gridCol>
              </a:tblGrid>
              <a:tr h="490599">
                <a:tc>
                  <a:txBody>
                    <a:bodyPr/>
                    <a:lstStyle/>
                    <a:p>
                      <a:pPr algn="ctr"/>
                      <a:endParaRPr lang="en-US" sz="1500" b="1" kern="1200" dirty="0">
                        <a:solidFill>
                          <a:schemeClr val="lt1"/>
                        </a:solidFill>
                        <a:latin typeface="+mj-lt"/>
                        <a:ea typeface="+mn-ea"/>
                        <a:cs typeface="+mn-cs"/>
                      </a:endParaRPr>
                    </a:p>
                  </a:txBody>
                  <a:tcPr marL="0" marR="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l">
                        <a:spcAft>
                          <a:spcPts val="1200"/>
                        </a:spcAft>
                      </a:pPr>
                      <a:endParaRPr lang="en-US" sz="1500" b="1" dirty="0">
                        <a:solidFill>
                          <a:schemeClr val="tx1"/>
                        </a:solidFill>
                        <a:latin typeface="+mj-lt"/>
                      </a:endParaRPr>
                    </a:p>
                  </a:txBody>
                  <a:tcPr marL="4572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bl>
          </a:graphicData>
        </a:graphic>
      </p:graphicFrame>
      <p:sp>
        <p:nvSpPr>
          <p:cNvPr id="15" name="Content Placeholder 2">
            <a:extLst>
              <a:ext uri="{FF2B5EF4-FFF2-40B4-BE49-F238E27FC236}">
                <a16:creationId xmlns:a16="http://schemas.microsoft.com/office/drawing/2014/main" id="{C9BD3C1D-73DD-6CF7-6193-8298BF382E53}"/>
              </a:ext>
            </a:extLst>
          </p:cNvPr>
          <p:cNvSpPr>
            <a:spLocks noGrp="1"/>
          </p:cNvSpPr>
          <p:nvPr>
            <p:ph sz="half" idx="13"/>
          </p:nvPr>
        </p:nvSpPr>
        <p:spPr>
          <a:xfrm>
            <a:off x="3147327" y="2291910"/>
            <a:ext cx="5181600" cy="490599"/>
          </a:xfrm>
          <a:prstGeom prst="rect">
            <a:avLst/>
          </a:prstGeom>
        </p:spPr>
        <p:txBody>
          <a:bodyPr lIns="0" tIns="0" rIns="0" bIns="0" anchor="ctr"/>
          <a:lstStyle>
            <a:lvl1pPr marL="0" indent="0">
              <a:spcAft>
                <a:spcPts val="60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3A1F5AA8-6BB4-2B30-2499-6648462A2736}"/>
              </a:ext>
            </a:extLst>
          </p:cNvPr>
          <p:cNvSpPr>
            <a:spLocks noGrp="1"/>
          </p:cNvSpPr>
          <p:nvPr>
            <p:ph sz="half" idx="14" hasCustomPrompt="1"/>
          </p:nvPr>
        </p:nvSpPr>
        <p:spPr>
          <a:xfrm>
            <a:off x="2380276" y="2291910"/>
            <a:ext cx="517160" cy="490599"/>
          </a:xfrm>
          <a:prstGeom prst="rect">
            <a:avLst/>
          </a:prstGeom>
        </p:spPr>
        <p:txBody>
          <a:bodyPr lIns="0" tIns="0" rIns="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1</a:t>
            </a:r>
          </a:p>
        </p:txBody>
      </p:sp>
      <p:sp>
        <p:nvSpPr>
          <p:cNvPr id="17" name="Content Placeholder 2">
            <a:extLst>
              <a:ext uri="{FF2B5EF4-FFF2-40B4-BE49-F238E27FC236}">
                <a16:creationId xmlns:a16="http://schemas.microsoft.com/office/drawing/2014/main" id="{80432378-0750-508A-D61D-7F47A9DD7312}"/>
              </a:ext>
            </a:extLst>
          </p:cNvPr>
          <p:cNvSpPr>
            <a:spLocks noGrp="1"/>
          </p:cNvSpPr>
          <p:nvPr>
            <p:ph sz="half" idx="15"/>
          </p:nvPr>
        </p:nvSpPr>
        <p:spPr>
          <a:xfrm>
            <a:off x="3147327" y="2963938"/>
            <a:ext cx="5181600" cy="490599"/>
          </a:xfrm>
          <a:prstGeom prst="rect">
            <a:avLst/>
          </a:prstGeom>
        </p:spPr>
        <p:txBody>
          <a:bodyPr lIns="0" tIns="0" rIns="0" bIns="0" anchor="ctr"/>
          <a:lstStyle>
            <a:lvl1pPr marL="0" indent="0">
              <a:spcAft>
                <a:spcPts val="60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8" name="Content Placeholder 2">
            <a:extLst>
              <a:ext uri="{FF2B5EF4-FFF2-40B4-BE49-F238E27FC236}">
                <a16:creationId xmlns:a16="http://schemas.microsoft.com/office/drawing/2014/main" id="{6859CC88-54C6-E9A9-75D7-D6C7AA1454ED}"/>
              </a:ext>
            </a:extLst>
          </p:cNvPr>
          <p:cNvSpPr>
            <a:spLocks noGrp="1"/>
          </p:cNvSpPr>
          <p:nvPr>
            <p:ph sz="half" idx="16" hasCustomPrompt="1"/>
          </p:nvPr>
        </p:nvSpPr>
        <p:spPr>
          <a:xfrm>
            <a:off x="2380276" y="2963938"/>
            <a:ext cx="517160" cy="490599"/>
          </a:xfrm>
          <a:prstGeom prst="rect">
            <a:avLst/>
          </a:prstGeom>
        </p:spPr>
        <p:txBody>
          <a:bodyPr lIns="0" tIns="0" rIns="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1</a:t>
            </a:r>
          </a:p>
        </p:txBody>
      </p:sp>
      <p:sp>
        <p:nvSpPr>
          <p:cNvPr id="19" name="Content Placeholder 2">
            <a:extLst>
              <a:ext uri="{FF2B5EF4-FFF2-40B4-BE49-F238E27FC236}">
                <a16:creationId xmlns:a16="http://schemas.microsoft.com/office/drawing/2014/main" id="{385583ED-2E87-443C-0546-3F0BAC238A21}"/>
              </a:ext>
            </a:extLst>
          </p:cNvPr>
          <p:cNvSpPr>
            <a:spLocks noGrp="1"/>
          </p:cNvSpPr>
          <p:nvPr>
            <p:ph sz="half" idx="17"/>
          </p:nvPr>
        </p:nvSpPr>
        <p:spPr>
          <a:xfrm>
            <a:off x="3147327" y="3646984"/>
            <a:ext cx="5181600" cy="490599"/>
          </a:xfrm>
          <a:prstGeom prst="rect">
            <a:avLst/>
          </a:prstGeom>
        </p:spPr>
        <p:txBody>
          <a:bodyPr lIns="0" tIns="0" rIns="0" bIns="0" anchor="ctr"/>
          <a:lstStyle>
            <a:lvl1pPr marL="0" indent="0">
              <a:spcAft>
                <a:spcPts val="60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0" name="Content Placeholder 2">
            <a:extLst>
              <a:ext uri="{FF2B5EF4-FFF2-40B4-BE49-F238E27FC236}">
                <a16:creationId xmlns:a16="http://schemas.microsoft.com/office/drawing/2014/main" id="{9ADCFBE9-FF85-3F08-9710-2F6BF84EEC54}"/>
              </a:ext>
            </a:extLst>
          </p:cNvPr>
          <p:cNvSpPr>
            <a:spLocks noGrp="1"/>
          </p:cNvSpPr>
          <p:nvPr>
            <p:ph sz="half" idx="18" hasCustomPrompt="1"/>
          </p:nvPr>
        </p:nvSpPr>
        <p:spPr>
          <a:xfrm>
            <a:off x="2380276" y="3646984"/>
            <a:ext cx="517160" cy="490599"/>
          </a:xfrm>
          <a:prstGeom prst="rect">
            <a:avLst/>
          </a:prstGeom>
        </p:spPr>
        <p:txBody>
          <a:bodyPr lIns="0" tIns="0" rIns="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1</a:t>
            </a:r>
          </a:p>
        </p:txBody>
      </p:sp>
      <p:sp>
        <p:nvSpPr>
          <p:cNvPr id="21" name="Content Placeholder 2">
            <a:extLst>
              <a:ext uri="{FF2B5EF4-FFF2-40B4-BE49-F238E27FC236}">
                <a16:creationId xmlns:a16="http://schemas.microsoft.com/office/drawing/2014/main" id="{AE2A6007-41E0-7730-5CA9-F6F2EA7E0817}"/>
              </a:ext>
            </a:extLst>
          </p:cNvPr>
          <p:cNvSpPr>
            <a:spLocks noGrp="1"/>
          </p:cNvSpPr>
          <p:nvPr>
            <p:ph sz="half" idx="19"/>
          </p:nvPr>
        </p:nvSpPr>
        <p:spPr>
          <a:xfrm>
            <a:off x="3147327" y="4352065"/>
            <a:ext cx="5181600" cy="490599"/>
          </a:xfrm>
          <a:prstGeom prst="rect">
            <a:avLst/>
          </a:prstGeom>
        </p:spPr>
        <p:txBody>
          <a:bodyPr lIns="0" tIns="0" rIns="0" bIns="0" anchor="ctr"/>
          <a:lstStyle>
            <a:lvl1pPr marL="0" indent="0">
              <a:spcAft>
                <a:spcPts val="60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2" name="Content Placeholder 2">
            <a:extLst>
              <a:ext uri="{FF2B5EF4-FFF2-40B4-BE49-F238E27FC236}">
                <a16:creationId xmlns:a16="http://schemas.microsoft.com/office/drawing/2014/main" id="{F5F40EB3-7146-15BE-81EB-032EEB17843C}"/>
              </a:ext>
            </a:extLst>
          </p:cNvPr>
          <p:cNvSpPr>
            <a:spLocks noGrp="1"/>
          </p:cNvSpPr>
          <p:nvPr>
            <p:ph sz="half" idx="20" hasCustomPrompt="1"/>
          </p:nvPr>
        </p:nvSpPr>
        <p:spPr>
          <a:xfrm>
            <a:off x="2380276" y="4352065"/>
            <a:ext cx="517160" cy="490599"/>
          </a:xfrm>
          <a:prstGeom prst="rect">
            <a:avLst/>
          </a:prstGeom>
        </p:spPr>
        <p:txBody>
          <a:bodyPr lIns="0" tIns="0" rIns="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1</a:t>
            </a:r>
          </a:p>
        </p:txBody>
      </p:sp>
      <p:sp>
        <p:nvSpPr>
          <p:cNvPr id="23" name="Content Placeholder 2">
            <a:extLst>
              <a:ext uri="{FF2B5EF4-FFF2-40B4-BE49-F238E27FC236}">
                <a16:creationId xmlns:a16="http://schemas.microsoft.com/office/drawing/2014/main" id="{4D9F44C0-6AD5-9002-E779-3ED810497E46}"/>
              </a:ext>
            </a:extLst>
          </p:cNvPr>
          <p:cNvSpPr>
            <a:spLocks noGrp="1"/>
          </p:cNvSpPr>
          <p:nvPr>
            <p:ph sz="half" idx="21"/>
          </p:nvPr>
        </p:nvSpPr>
        <p:spPr>
          <a:xfrm>
            <a:off x="3147327" y="5057143"/>
            <a:ext cx="5181600" cy="490599"/>
          </a:xfrm>
          <a:prstGeom prst="rect">
            <a:avLst/>
          </a:prstGeom>
        </p:spPr>
        <p:txBody>
          <a:bodyPr lIns="0" tIns="0" rIns="0" bIns="0" anchor="ctr"/>
          <a:lstStyle>
            <a:lvl1pPr marL="0" indent="0">
              <a:spcAft>
                <a:spcPts val="60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4" name="Content Placeholder 2">
            <a:extLst>
              <a:ext uri="{FF2B5EF4-FFF2-40B4-BE49-F238E27FC236}">
                <a16:creationId xmlns:a16="http://schemas.microsoft.com/office/drawing/2014/main" id="{B5C5F425-374E-7EC8-89FC-8DD0E712425B}"/>
              </a:ext>
            </a:extLst>
          </p:cNvPr>
          <p:cNvSpPr>
            <a:spLocks noGrp="1"/>
          </p:cNvSpPr>
          <p:nvPr>
            <p:ph sz="half" idx="22" hasCustomPrompt="1"/>
          </p:nvPr>
        </p:nvSpPr>
        <p:spPr>
          <a:xfrm>
            <a:off x="2380276" y="5057143"/>
            <a:ext cx="517160" cy="490599"/>
          </a:xfrm>
          <a:prstGeom prst="rect">
            <a:avLst/>
          </a:prstGeom>
        </p:spPr>
        <p:txBody>
          <a:bodyPr lIns="0" tIns="0" rIns="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1</a:t>
            </a:r>
          </a:p>
        </p:txBody>
      </p:sp>
      <p:pic>
        <p:nvPicPr>
          <p:cNvPr id="13" name="Graphic 6">
            <a:extLst>
              <a:ext uri="{FF2B5EF4-FFF2-40B4-BE49-F238E27FC236}">
                <a16:creationId xmlns:a16="http://schemas.microsoft.com/office/drawing/2014/main" id="{AD8226FF-D3E7-0CAA-DD0A-A2D32407626E}"/>
              </a:ext>
            </a:extLst>
          </p:cNvPr>
          <p:cNvPicPr>
            <a:picLocks noChangeAspect="1"/>
          </p:cNvPicPr>
          <p:nvPr userDrawn="1"/>
        </p:nvPicPr>
        <p:blipFill>
          <a:blip r:embed="rId2"/>
          <a:srcRect/>
          <a:stretch/>
        </p:blipFill>
        <p:spPr>
          <a:xfrm>
            <a:off x="336819" y="6339908"/>
            <a:ext cx="1290656" cy="229736"/>
          </a:xfrm>
          <a:prstGeom prst="rect">
            <a:avLst/>
          </a:prstGeom>
        </p:spPr>
      </p:pic>
    </p:spTree>
    <p:extLst>
      <p:ext uri="{BB962C8B-B14F-4D97-AF65-F5344CB8AC3E}">
        <p14:creationId xmlns:p14="http://schemas.microsoft.com/office/powerpoint/2010/main" val="2705645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13_Title top on color flood">
    <p:bg>
      <p:bgPr>
        <a:solidFill>
          <a:srgbClr val="37474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sp>
        <p:nvSpPr>
          <p:cNvPr id="3" name="Text Placeholder 6">
            <a:extLst>
              <a:ext uri="{FF2B5EF4-FFF2-40B4-BE49-F238E27FC236}">
                <a16:creationId xmlns:a16="http://schemas.microsoft.com/office/drawing/2014/main" id="{349A84E0-6068-0046-7F04-02F03DFD5ECE}"/>
              </a:ext>
            </a:extLst>
          </p:cNvPr>
          <p:cNvSpPr txBox="1">
            <a:spLocks/>
          </p:cNvSpPr>
          <p:nvPr userDrawn="1"/>
        </p:nvSpPr>
        <p:spPr>
          <a:xfrm>
            <a:off x="1467257" y="1450594"/>
            <a:ext cx="3647559" cy="3648341"/>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4" name="Content Placeholder 2">
            <a:extLst>
              <a:ext uri="{FF2B5EF4-FFF2-40B4-BE49-F238E27FC236}">
                <a16:creationId xmlns:a16="http://schemas.microsoft.com/office/drawing/2014/main" id="{5821B9E0-9D7D-D55B-A16D-2D50F30892FE}"/>
              </a:ext>
            </a:extLst>
          </p:cNvPr>
          <p:cNvSpPr>
            <a:spLocks noGrp="1"/>
          </p:cNvSpPr>
          <p:nvPr>
            <p:ph sz="half" idx="18"/>
          </p:nvPr>
        </p:nvSpPr>
        <p:spPr>
          <a:xfrm>
            <a:off x="1842317" y="2768457"/>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5" name="Content Placeholder 2">
            <a:extLst>
              <a:ext uri="{FF2B5EF4-FFF2-40B4-BE49-F238E27FC236}">
                <a16:creationId xmlns:a16="http://schemas.microsoft.com/office/drawing/2014/main" id="{BB1B04F1-2352-A52B-6627-F731A6BFFE2E}"/>
              </a:ext>
            </a:extLst>
          </p:cNvPr>
          <p:cNvSpPr>
            <a:spLocks noGrp="1"/>
          </p:cNvSpPr>
          <p:nvPr>
            <p:ph sz="half" idx="1"/>
          </p:nvPr>
        </p:nvSpPr>
        <p:spPr>
          <a:xfrm>
            <a:off x="5496729" y="1464315"/>
            <a:ext cx="5181600" cy="383077"/>
          </a:xfrm>
          <a:prstGeom prst="rect">
            <a:avLst/>
          </a:prstGeom>
        </p:spPr>
        <p:txBody>
          <a:bodyPr lIns="0" tIns="0" rIns="0" bIns="0" anchor="ctr"/>
          <a:lstStyle>
            <a:lvl1pPr marL="0" indent="0">
              <a:spcAft>
                <a:spcPts val="600"/>
              </a:spcAft>
              <a:buFontTx/>
              <a:buNone/>
              <a:defRPr sz="1400" b="1">
                <a:solidFill>
                  <a:schemeClr val="tx1"/>
                </a:solidFill>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0" name="Content Placeholder 2">
            <a:extLst>
              <a:ext uri="{FF2B5EF4-FFF2-40B4-BE49-F238E27FC236}">
                <a16:creationId xmlns:a16="http://schemas.microsoft.com/office/drawing/2014/main" id="{6F599991-4760-74BB-73C2-817F904D9677}"/>
              </a:ext>
            </a:extLst>
          </p:cNvPr>
          <p:cNvSpPr>
            <a:spLocks noGrp="1"/>
          </p:cNvSpPr>
          <p:nvPr>
            <p:ph idx="14"/>
          </p:nvPr>
        </p:nvSpPr>
        <p:spPr>
          <a:xfrm>
            <a:off x="5496731" y="1899095"/>
            <a:ext cx="5181600" cy="1504239"/>
          </a:xfrm>
          <a:prstGeom prst="rect">
            <a:avLst/>
          </a:prstGeom>
        </p:spPr>
        <p:txBody>
          <a:bodyPr lIns="0" tIns="0" rIns="0" bIns="0"/>
          <a:lstStyle>
            <a:lvl1pPr marL="100581" indent="-100581">
              <a:lnSpc>
                <a:spcPts val="3060"/>
              </a:lnSpc>
              <a:spcBef>
                <a:spcPts val="0"/>
              </a:spcBef>
              <a:defRPr sz="1200" b="0" i="0">
                <a:solidFill>
                  <a:schemeClr val="tx1"/>
                </a:solidFill>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2" name="Graphic 6">
            <a:extLst>
              <a:ext uri="{FF2B5EF4-FFF2-40B4-BE49-F238E27FC236}">
                <a16:creationId xmlns:a16="http://schemas.microsoft.com/office/drawing/2014/main" id="{C61B0CED-870B-D3C9-CE8B-FF37F44B8E01}"/>
              </a:ext>
            </a:extLst>
          </p:cNvPr>
          <p:cNvPicPr>
            <a:picLocks noChangeAspect="1"/>
          </p:cNvPicPr>
          <p:nvPr userDrawn="1"/>
        </p:nvPicPr>
        <p:blipFill>
          <a:blip r:embed="rId2"/>
          <a:srcRect/>
          <a:stretch/>
        </p:blipFill>
        <p:spPr>
          <a:xfrm>
            <a:off x="336819" y="6339908"/>
            <a:ext cx="1290656" cy="229736"/>
          </a:xfrm>
          <a:prstGeom prst="rect">
            <a:avLst/>
          </a:prstGeom>
        </p:spPr>
      </p:pic>
    </p:spTree>
    <p:extLst>
      <p:ext uri="{BB962C8B-B14F-4D97-AF65-F5344CB8AC3E}">
        <p14:creationId xmlns:p14="http://schemas.microsoft.com/office/powerpoint/2010/main" val="1924616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3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Subtitle 2">
            <a:extLst>
              <a:ext uri="{FF2B5EF4-FFF2-40B4-BE49-F238E27FC236}">
                <a16:creationId xmlns:a16="http://schemas.microsoft.com/office/drawing/2014/main" id="{9AD9B33A-132A-7823-001B-4F56BFB4FADB}"/>
              </a:ext>
            </a:extLst>
          </p:cNvPr>
          <p:cNvSpPr>
            <a:spLocks noGrp="1"/>
          </p:cNvSpPr>
          <p:nvPr>
            <p:ph type="subTitle" idx="1"/>
          </p:nvPr>
        </p:nvSpPr>
        <p:spPr>
          <a:xfrm>
            <a:off x="838200" y="1189922"/>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graphicFrame>
        <p:nvGraphicFramePr>
          <p:cNvPr id="3" name="Table 6">
            <a:extLst>
              <a:ext uri="{FF2B5EF4-FFF2-40B4-BE49-F238E27FC236}">
                <a16:creationId xmlns:a16="http://schemas.microsoft.com/office/drawing/2014/main" id="{F554E6B5-8FF6-255C-0F1F-EE59EF2CD34B}"/>
              </a:ext>
            </a:extLst>
          </p:cNvPr>
          <p:cNvGraphicFramePr>
            <a:graphicFrameLocks/>
          </p:cNvGraphicFramePr>
          <p:nvPr userDrawn="1"/>
        </p:nvGraphicFramePr>
        <p:xfrm>
          <a:off x="2380276" y="2291910"/>
          <a:ext cx="7452714" cy="490599"/>
        </p:xfrm>
        <a:graphic>
          <a:graphicData uri="http://schemas.openxmlformats.org/drawingml/2006/table">
            <a:tbl>
              <a:tblPr firstRow="1" bandRow="1">
                <a:tableStyleId>{00A15C55-8517-42AA-B614-E9B94910E393}</a:tableStyleId>
              </a:tblPr>
              <a:tblGrid>
                <a:gridCol w="516229">
                  <a:extLst>
                    <a:ext uri="{9D8B030D-6E8A-4147-A177-3AD203B41FA5}">
                      <a16:colId xmlns:a16="http://schemas.microsoft.com/office/drawing/2014/main" val="2149416354"/>
                    </a:ext>
                  </a:extLst>
                </a:gridCol>
                <a:gridCol w="6936485">
                  <a:extLst>
                    <a:ext uri="{9D8B030D-6E8A-4147-A177-3AD203B41FA5}">
                      <a16:colId xmlns:a16="http://schemas.microsoft.com/office/drawing/2014/main" val="3599576060"/>
                    </a:ext>
                  </a:extLst>
                </a:gridCol>
              </a:tblGrid>
              <a:tr h="490599">
                <a:tc>
                  <a:txBody>
                    <a:bodyPr/>
                    <a:lstStyle/>
                    <a:p>
                      <a:pPr algn="ctr"/>
                      <a:endParaRPr lang="en-US" sz="1500" b="1" kern="1200" dirty="0">
                        <a:solidFill>
                          <a:schemeClr val="lt1"/>
                        </a:solidFill>
                        <a:latin typeface="+mj-lt"/>
                        <a:ea typeface="+mn-ea"/>
                        <a:cs typeface="+mn-cs"/>
                      </a:endParaRPr>
                    </a:p>
                  </a:txBody>
                  <a:tcPr marL="0" marR="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lvl="1" algn="l"/>
                      <a:endParaRPr lang="en-US" sz="1500" b="1" kern="1200" dirty="0">
                        <a:solidFill>
                          <a:schemeClr val="lt1"/>
                        </a:solidFill>
                        <a:latin typeface="+mj-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bl>
          </a:graphicData>
        </a:graphic>
      </p:graphicFrame>
      <p:graphicFrame>
        <p:nvGraphicFramePr>
          <p:cNvPr id="8" name="Table 6">
            <a:extLst>
              <a:ext uri="{FF2B5EF4-FFF2-40B4-BE49-F238E27FC236}">
                <a16:creationId xmlns:a16="http://schemas.microsoft.com/office/drawing/2014/main" id="{2F784654-E2C9-962D-88AD-B06575DA19F6}"/>
              </a:ext>
            </a:extLst>
          </p:cNvPr>
          <p:cNvGraphicFramePr>
            <a:graphicFrameLocks/>
          </p:cNvGraphicFramePr>
          <p:nvPr userDrawn="1"/>
        </p:nvGraphicFramePr>
        <p:xfrm>
          <a:off x="2380276" y="2963118"/>
          <a:ext cx="7452714" cy="490599"/>
        </p:xfrm>
        <a:graphic>
          <a:graphicData uri="http://schemas.openxmlformats.org/drawingml/2006/table">
            <a:tbl>
              <a:tblPr firstRow="1" bandRow="1">
                <a:tableStyleId>{00A15C55-8517-42AA-B614-E9B94910E393}</a:tableStyleId>
              </a:tblPr>
              <a:tblGrid>
                <a:gridCol w="516229">
                  <a:extLst>
                    <a:ext uri="{9D8B030D-6E8A-4147-A177-3AD203B41FA5}">
                      <a16:colId xmlns:a16="http://schemas.microsoft.com/office/drawing/2014/main" val="2149416354"/>
                    </a:ext>
                  </a:extLst>
                </a:gridCol>
                <a:gridCol w="6936485">
                  <a:extLst>
                    <a:ext uri="{9D8B030D-6E8A-4147-A177-3AD203B41FA5}">
                      <a16:colId xmlns:a16="http://schemas.microsoft.com/office/drawing/2014/main" val="3599576060"/>
                    </a:ext>
                  </a:extLst>
                </a:gridCol>
              </a:tblGrid>
              <a:tr h="490599">
                <a:tc>
                  <a:txBody>
                    <a:bodyPr/>
                    <a:lstStyle/>
                    <a:p>
                      <a:pPr algn="ctr"/>
                      <a:endParaRPr lang="en-US" sz="1500" b="1" kern="1200" dirty="0">
                        <a:solidFill>
                          <a:schemeClr val="lt1"/>
                        </a:solidFill>
                        <a:latin typeface="+mj-lt"/>
                        <a:ea typeface="+mn-ea"/>
                        <a:cs typeface="+mn-cs"/>
                      </a:endParaRPr>
                    </a:p>
                  </a:txBody>
                  <a:tcPr marL="0" marR="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l">
                        <a:spcAft>
                          <a:spcPts val="1200"/>
                        </a:spcAft>
                      </a:pPr>
                      <a:endParaRPr lang="en-US" sz="1500" b="1" dirty="0">
                        <a:latin typeface="+mj-lt"/>
                      </a:endParaRPr>
                    </a:p>
                  </a:txBody>
                  <a:tcPr marL="4572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bl>
          </a:graphicData>
        </a:graphic>
      </p:graphicFrame>
      <p:graphicFrame>
        <p:nvGraphicFramePr>
          <p:cNvPr id="9" name="Table 8">
            <a:extLst>
              <a:ext uri="{FF2B5EF4-FFF2-40B4-BE49-F238E27FC236}">
                <a16:creationId xmlns:a16="http://schemas.microsoft.com/office/drawing/2014/main" id="{6476D6AA-A415-BD6D-2086-3F4EC740E497}"/>
              </a:ext>
            </a:extLst>
          </p:cNvPr>
          <p:cNvGraphicFramePr>
            <a:graphicFrameLocks/>
          </p:cNvGraphicFramePr>
          <p:nvPr userDrawn="1"/>
        </p:nvGraphicFramePr>
        <p:xfrm>
          <a:off x="2380276" y="3644052"/>
          <a:ext cx="7452714" cy="490599"/>
        </p:xfrm>
        <a:graphic>
          <a:graphicData uri="http://schemas.openxmlformats.org/drawingml/2006/table">
            <a:tbl>
              <a:tblPr firstRow="1" bandRow="1">
                <a:tableStyleId>{00A15C55-8517-42AA-B614-E9B94910E393}</a:tableStyleId>
              </a:tblPr>
              <a:tblGrid>
                <a:gridCol w="516229">
                  <a:extLst>
                    <a:ext uri="{9D8B030D-6E8A-4147-A177-3AD203B41FA5}">
                      <a16:colId xmlns:a16="http://schemas.microsoft.com/office/drawing/2014/main" val="2149416354"/>
                    </a:ext>
                  </a:extLst>
                </a:gridCol>
                <a:gridCol w="6936485">
                  <a:extLst>
                    <a:ext uri="{9D8B030D-6E8A-4147-A177-3AD203B41FA5}">
                      <a16:colId xmlns:a16="http://schemas.microsoft.com/office/drawing/2014/main" val="3599576060"/>
                    </a:ext>
                  </a:extLst>
                </a:gridCol>
              </a:tblGrid>
              <a:tr h="490599">
                <a:tc>
                  <a:txBody>
                    <a:bodyPr/>
                    <a:lstStyle/>
                    <a:p>
                      <a:pPr algn="ctr"/>
                      <a:endParaRPr lang="en-US" sz="1500" b="1" kern="1200" dirty="0">
                        <a:solidFill>
                          <a:schemeClr val="lt1"/>
                        </a:solidFill>
                        <a:latin typeface="+mj-lt"/>
                        <a:ea typeface="+mn-ea"/>
                        <a:cs typeface="+mn-cs"/>
                      </a:endParaRPr>
                    </a:p>
                  </a:txBody>
                  <a:tcPr marL="0" marR="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lvl="1" algn="l"/>
                      <a:endParaRPr lang="en-US" sz="1500" b="1" kern="1200" dirty="0">
                        <a:solidFill>
                          <a:schemeClr val="lt1"/>
                        </a:solidFill>
                        <a:latin typeface="+mj-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bl>
          </a:graphicData>
        </a:graphic>
      </p:graphicFrame>
      <p:graphicFrame>
        <p:nvGraphicFramePr>
          <p:cNvPr id="10" name="Table 9">
            <a:extLst>
              <a:ext uri="{FF2B5EF4-FFF2-40B4-BE49-F238E27FC236}">
                <a16:creationId xmlns:a16="http://schemas.microsoft.com/office/drawing/2014/main" id="{46E711DD-E446-FB6B-340C-F93955DDCC81}"/>
              </a:ext>
            </a:extLst>
          </p:cNvPr>
          <p:cNvGraphicFramePr>
            <a:graphicFrameLocks/>
          </p:cNvGraphicFramePr>
          <p:nvPr userDrawn="1"/>
        </p:nvGraphicFramePr>
        <p:xfrm>
          <a:off x="2380276" y="4357731"/>
          <a:ext cx="7452714" cy="490599"/>
        </p:xfrm>
        <a:graphic>
          <a:graphicData uri="http://schemas.openxmlformats.org/drawingml/2006/table">
            <a:tbl>
              <a:tblPr firstRow="1" bandRow="1">
                <a:tableStyleId>{00A15C55-8517-42AA-B614-E9B94910E393}</a:tableStyleId>
              </a:tblPr>
              <a:tblGrid>
                <a:gridCol w="516229">
                  <a:extLst>
                    <a:ext uri="{9D8B030D-6E8A-4147-A177-3AD203B41FA5}">
                      <a16:colId xmlns:a16="http://schemas.microsoft.com/office/drawing/2014/main" val="2149416354"/>
                    </a:ext>
                  </a:extLst>
                </a:gridCol>
                <a:gridCol w="6936485">
                  <a:extLst>
                    <a:ext uri="{9D8B030D-6E8A-4147-A177-3AD203B41FA5}">
                      <a16:colId xmlns:a16="http://schemas.microsoft.com/office/drawing/2014/main" val="3599576060"/>
                    </a:ext>
                  </a:extLst>
                </a:gridCol>
              </a:tblGrid>
              <a:tr h="490599">
                <a:tc>
                  <a:txBody>
                    <a:bodyPr/>
                    <a:lstStyle/>
                    <a:p>
                      <a:pPr algn="ctr"/>
                      <a:endParaRPr lang="en-US" sz="1500" b="1" kern="1200" dirty="0">
                        <a:solidFill>
                          <a:schemeClr val="lt1"/>
                        </a:solidFill>
                        <a:latin typeface="+mj-lt"/>
                        <a:ea typeface="+mn-ea"/>
                        <a:cs typeface="+mn-cs"/>
                      </a:endParaRPr>
                    </a:p>
                  </a:txBody>
                  <a:tcPr marL="0" marR="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l">
                        <a:spcAft>
                          <a:spcPts val="1200"/>
                        </a:spcAft>
                      </a:pPr>
                      <a:endParaRPr lang="en-US" sz="1500" b="1" dirty="0">
                        <a:solidFill>
                          <a:schemeClr val="tx1"/>
                        </a:solidFill>
                        <a:latin typeface="+mj-lt"/>
                      </a:endParaRPr>
                    </a:p>
                  </a:txBody>
                  <a:tcPr marL="4572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bl>
          </a:graphicData>
        </a:graphic>
      </p:graphicFrame>
      <p:graphicFrame>
        <p:nvGraphicFramePr>
          <p:cNvPr id="11" name="Table 10">
            <a:extLst>
              <a:ext uri="{FF2B5EF4-FFF2-40B4-BE49-F238E27FC236}">
                <a16:creationId xmlns:a16="http://schemas.microsoft.com/office/drawing/2014/main" id="{AB6DF9C1-6283-B468-A54A-484693998182}"/>
              </a:ext>
            </a:extLst>
          </p:cNvPr>
          <p:cNvGraphicFramePr>
            <a:graphicFrameLocks/>
          </p:cNvGraphicFramePr>
          <p:nvPr userDrawn="1"/>
        </p:nvGraphicFramePr>
        <p:xfrm>
          <a:off x="2380276" y="5062810"/>
          <a:ext cx="7452714" cy="490599"/>
        </p:xfrm>
        <a:graphic>
          <a:graphicData uri="http://schemas.openxmlformats.org/drawingml/2006/table">
            <a:tbl>
              <a:tblPr firstRow="1" bandRow="1">
                <a:tableStyleId>{00A15C55-8517-42AA-B614-E9B94910E393}</a:tableStyleId>
              </a:tblPr>
              <a:tblGrid>
                <a:gridCol w="516229">
                  <a:extLst>
                    <a:ext uri="{9D8B030D-6E8A-4147-A177-3AD203B41FA5}">
                      <a16:colId xmlns:a16="http://schemas.microsoft.com/office/drawing/2014/main" val="2149416354"/>
                    </a:ext>
                  </a:extLst>
                </a:gridCol>
                <a:gridCol w="6936485">
                  <a:extLst>
                    <a:ext uri="{9D8B030D-6E8A-4147-A177-3AD203B41FA5}">
                      <a16:colId xmlns:a16="http://schemas.microsoft.com/office/drawing/2014/main" val="3599576060"/>
                    </a:ext>
                  </a:extLst>
                </a:gridCol>
              </a:tblGrid>
              <a:tr h="490599">
                <a:tc>
                  <a:txBody>
                    <a:bodyPr/>
                    <a:lstStyle/>
                    <a:p>
                      <a:pPr algn="ctr"/>
                      <a:endParaRPr lang="en-US" sz="1500" b="1" kern="1200" dirty="0">
                        <a:solidFill>
                          <a:schemeClr val="lt1"/>
                        </a:solidFill>
                        <a:latin typeface="+mj-lt"/>
                        <a:ea typeface="+mn-ea"/>
                        <a:cs typeface="+mn-cs"/>
                      </a:endParaRPr>
                    </a:p>
                  </a:txBody>
                  <a:tcPr marL="0" marR="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l">
                        <a:spcAft>
                          <a:spcPts val="1200"/>
                        </a:spcAft>
                      </a:pPr>
                      <a:endParaRPr lang="en-US" sz="1500" b="1" dirty="0">
                        <a:solidFill>
                          <a:schemeClr val="tx1"/>
                        </a:solidFill>
                        <a:latin typeface="+mj-lt"/>
                      </a:endParaRPr>
                    </a:p>
                  </a:txBody>
                  <a:tcPr marL="4572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bl>
          </a:graphicData>
        </a:graphic>
      </p:graphicFrame>
      <p:sp>
        <p:nvSpPr>
          <p:cNvPr id="12" name="Content Placeholder 2">
            <a:extLst>
              <a:ext uri="{FF2B5EF4-FFF2-40B4-BE49-F238E27FC236}">
                <a16:creationId xmlns:a16="http://schemas.microsoft.com/office/drawing/2014/main" id="{63CAA595-B304-1E7C-B783-15E2C6CCC157}"/>
              </a:ext>
            </a:extLst>
          </p:cNvPr>
          <p:cNvSpPr>
            <a:spLocks noGrp="1"/>
          </p:cNvSpPr>
          <p:nvPr>
            <p:ph sz="half" idx="13"/>
          </p:nvPr>
        </p:nvSpPr>
        <p:spPr>
          <a:xfrm>
            <a:off x="3147327" y="2291910"/>
            <a:ext cx="5181600" cy="490599"/>
          </a:xfrm>
          <a:prstGeom prst="rect">
            <a:avLst/>
          </a:prstGeom>
        </p:spPr>
        <p:txBody>
          <a:bodyPr lIns="0" tIns="0" rIns="0" bIns="0" anchor="ctr"/>
          <a:lstStyle>
            <a:lvl1pPr marL="0" indent="0">
              <a:spcAft>
                <a:spcPts val="60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85597E0D-4FBF-65D4-0E94-1F391E0A1A4F}"/>
              </a:ext>
            </a:extLst>
          </p:cNvPr>
          <p:cNvSpPr>
            <a:spLocks noGrp="1"/>
          </p:cNvSpPr>
          <p:nvPr>
            <p:ph sz="half" idx="14" hasCustomPrompt="1"/>
          </p:nvPr>
        </p:nvSpPr>
        <p:spPr>
          <a:xfrm>
            <a:off x="2380276" y="2291910"/>
            <a:ext cx="517160" cy="490599"/>
          </a:xfrm>
          <a:prstGeom prst="rect">
            <a:avLst/>
          </a:prstGeom>
        </p:spPr>
        <p:txBody>
          <a:bodyPr lIns="0" tIns="0" rIns="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1</a:t>
            </a:r>
          </a:p>
        </p:txBody>
      </p:sp>
      <p:sp>
        <p:nvSpPr>
          <p:cNvPr id="14" name="Content Placeholder 2">
            <a:extLst>
              <a:ext uri="{FF2B5EF4-FFF2-40B4-BE49-F238E27FC236}">
                <a16:creationId xmlns:a16="http://schemas.microsoft.com/office/drawing/2014/main" id="{20830366-0B26-4ED2-1A04-048FF9B4E6B3}"/>
              </a:ext>
            </a:extLst>
          </p:cNvPr>
          <p:cNvSpPr>
            <a:spLocks noGrp="1"/>
          </p:cNvSpPr>
          <p:nvPr>
            <p:ph sz="half" idx="15"/>
          </p:nvPr>
        </p:nvSpPr>
        <p:spPr>
          <a:xfrm>
            <a:off x="3147327" y="2963938"/>
            <a:ext cx="5181600" cy="490599"/>
          </a:xfrm>
          <a:prstGeom prst="rect">
            <a:avLst/>
          </a:prstGeom>
        </p:spPr>
        <p:txBody>
          <a:bodyPr lIns="0" tIns="0" rIns="0" bIns="0" anchor="ctr"/>
          <a:lstStyle>
            <a:lvl1pPr marL="0" indent="0">
              <a:spcAft>
                <a:spcPts val="60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5" name="Content Placeholder 2">
            <a:extLst>
              <a:ext uri="{FF2B5EF4-FFF2-40B4-BE49-F238E27FC236}">
                <a16:creationId xmlns:a16="http://schemas.microsoft.com/office/drawing/2014/main" id="{14D18253-81C1-6271-3F90-D639E20E6E8D}"/>
              </a:ext>
            </a:extLst>
          </p:cNvPr>
          <p:cNvSpPr>
            <a:spLocks noGrp="1"/>
          </p:cNvSpPr>
          <p:nvPr>
            <p:ph sz="half" idx="16" hasCustomPrompt="1"/>
          </p:nvPr>
        </p:nvSpPr>
        <p:spPr>
          <a:xfrm>
            <a:off x="2380276" y="2963938"/>
            <a:ext cx="517160" cy="490599"/>
          </a:xfrm>
          <a:prstGeom prst="rect">
            <a:avLst/>
          </a:prstGeom>
        </p:spPr>
        <p:txBody>
          <a:bodyPr lIns="0" tIns="0" rIns="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1</a:t>
            </a:r>
          </a:p>
        </p:txBody>
      </p:sp>
      <p:sp>
        <p:nvSpPr>
          <p:cNvPr id="16" name="Content Placeholder 2">
            <a:extLst>
              <a:ext uri="{FF2B5EF4-FFF2-40B4-BE49-F238E27FC236}">
                <a16:creationId xmlns:a16="http://schemas.microsoft.com/office/drawing/2014/main" id="{6999D8F1-ADC7-3FD5-707A-FA7D81B2B80B}"/>
              </a:ext>
            </a:extLst>
          </p:cNvPr>
          <p:cNvSpPr>
            <a:spLocks noGrp="1"/>
          </p:cNvSpPr>
          <p:nvPr>
            <p:ph sz="half" idx="17"/>
          </p:nvPr>
        </p:nvSpPr>
        <p:spPr>
          <a:xfrm>
            <a:off x="3147327" y="3646984"/>
            <a:ext cx="5181600" cy="490599"/>
          </a:xfrm>
          <a:prstGeom prst="rect">
            <a:avLst/>
          </a:prstGeom>
        </p:spPr>
        <p:txBody>
          <a:bodyPr lIns="0" tIns="0" rIns="0" bIns="0" anchor="ctr"/>
          <a:lstStyle>
            <a:lvl1pPr marL="0" indent="0">
              <a:spcAft>
                <a:spcPts val="60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D4E728C0-6102-F944-E9DE-0EC4D6BE752A}"/>
              </a:ext>
            </a:extLst>
          </p:cNvPr>
          <p:cNvSpPr>
            <a:spLocks noGrp="1"/>
          </p:cNvSpPr>
          <p:nvPr>
            <p:ph sz="half" idx="18" hasCustomPrompt="1"/>
          </p:nvPr>
        </p:nvSpPr>
        <p:spPr>
          <a:xfrm>
            <a:off x="2380276" y="3646984"/>
            <a:ext cx="517160" cy="490599"/>
          </a:xfrm>
          <a:prstGeom prst="rect">
            <a:avLst/>
          </a:prstGeom>
        </p:spPr>
        <p:txBody>
          <a:bodyPr lIns="0" tIns="0" rIns="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1</a:t>
            </a:r>
          </a:p>
        </p:txBody>
      </p:sp>
      <p:sp>
        <p:nvSpPr>
          <p:cNvPr id="18" name="Content Placeholder 2">
            <a:extLst>
              <a:ext uri="{FF2B5EF4-FFF2-40B4-BE49-F238E27FC236}">
                <a16:creationId xmlns:a16="http://schemas.microsoft.com/office/drawing/2014/main" id="{BE1A6CD4-2C14-9410-E8BE-13427B2B0C92}"/>
              </a:ext>
            </a:extLst>
          </p:cNvPr>
          <p:cNvSpPr>
            <a:spLocks noGrp="1"/>
          </p:cNvSpPr>
          <p:nvPr>
            <p:ph sz="half" idx="19"/>
          </p:nvPr>
        </p:nvSpPr>
        <p:spPr>
          <a:xfrm>
            <a:off x="3147327" y="4352065"/>
            <a:ext cx="5181600" cy="490599"/>
          </a:xfrm>
          <a:prstGeom prst="rect">
            <a:avLst/>
          </a:prstGeom>
        </p:spPr>
        <p:txBody>
          <a:bodyPr lIns="0" tIns="0" rIns="0" bIns="0" anchor="ctr"/>
          <a:lstStyle>
            <a:lvl1pPr marL="0" indent="0">
              <a:spcAft>
                <a:spcPts val="60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9" name="Content Placeholder 2">
            <a:extLst>
              <a:ext uri="{FF2B5EF4-FFF2-40B4-BE49-F238E27FC236}">
                <a16:creationId xmlns:a16="http://schemas.microsoft.com/office/drawing/2014/main" id="{3DA3F3AF-C5A5-D4B0-82F8-746F09AA4839}"/>
              </a:ext>
            </a:extLst>
          </p:cNvPr>
          <p:cNvSpPr>
            <a:spLocks noGrp="1"/>
          </p:cNvSpPr>
          <p:nvPr>
            <p:ph sz="half" idx="20" hasCustomPrompt="1"/>
          </p:nvPr>
        </p:nvSpPr>
        <p:spPr>
          <a:xfrm>
            <a:off x="2380276" y="4352065"/>
            <a:ext cx="517160" cy="490599"/>
          </a:xfrm>
          <a:prstGeom prst="rect">
            <a:avLst/>
          </a:prstGeom>
        </p:spPr>
        <p:txBody>
          <a:bodyPr lIns="0" tIns="0" rIns="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1</a:t>
            </a:r>
          </a:p>
        </p:txBody>
      </p:sp>
      <p:sp>
        <p:nvSpPr>
          <p:cNvPr id="20" name="Content Placeholder 2">
            <a:extLst>
              <a:ext uri="{FF2B5EF4-FFF2-40B4-BE49-F238E27FC236}">
                <a16:creationId xmlns:a16="http://schemas.microsoft.com/office/drawing/2014/main" id="{FAB89C36-F4CC-58E9-6D1A-6FC3A9644908}"/>
              </a:ext>
            </a:extLst>
          </p:cNvPr>
          <p:cNvSpPr>
            <a:spLocks noGrp="1"/>
          </p:cNvSpPr>
          <p:nvPr>
            <p:ph sz="half" idx="21"/>
          </p:nvPr>
        </p:nvSpPr>
        <p:spPr>
          <a:xfrm>
            <a:off x="3147327" y="5057143"/>
            <a:ext cx="5181600" cy="490599"/>
          </a:xfrm>
          <a:prstGeom prst="rect">
            <a:avLst/>
          </a:prstGeom>
        </p:spPr>
        <p:txBody>
          <a:bodyPr lIns="0" tIns="0" rIns="0" bIns="0" anchor="ctr"/>
          <a:lstStyle>
            <a:lvl1pPr marL="0" indent="0">
              <a:spcAft>
                <a:spcPts val="60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1" name="Content Placeholder 2">
            <a:extLst>
              <a:ext uri="{FF2B5EF4-FFF2-40B4-BE49-F238E27FC236}">
                <a16:creationId xmlns:a16="http://schemas.microsoft.com/office/drawing/2014/main" id="{075FE65C-1EC7-2E3E-66E0-DF7CF11334A8}"/>
              </a:ext>
            </a:extLst>
          </p:cNvPr>
          <p:cNvSpPr>
            <a:spLocks noGrp="1"/>
          </p:cNvSpPr>
          <p:nvPr>
            <p:ph sz="half" idx="22" hasCustomPrompt="1"/>
          </p:nvPr>
        </p:nvSpPr>
        <p:spPr>
          <a:xfrm>
            <a:off x="2380276" y="5057143"/>
            <a:ext cx="517160" cy="490599"/>
          </a:xfrm>
          <a:prstGeom prst="rect">
            <a:avLst/>
          </a:prstGeom>
        </p:spPr>
        <p:txBody>
          <a:bodyPr lIns="0" tIns="0" rIns="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1</a:t>
            </a:r>
          </a:p>
        </p:txBody>
      </p:sp>
    </p:spTree>
    <p:extLst>
      <p:ext uri="{BB962C8B-B14F-4D97-AF65-F5344CB8AC3E}">
        <p14:creationId xmlns:p14="http://schemas.microsoft.com/office/powerpoint/2010/main" val="407133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8_Colors">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344CF0C7-4233-0AC7-86D0-867BFC1866DA}"/>
              </a:ext>
            </a:extLst>
          </p:cNvPr>
          <p:cNvSpPr txBox="1">
            <a:spLocks/>
          </p:cNvSpPr>
          <p:nvPr userDrawn="1"/>
        </p:nvSpPr>
        <p:spPr>
          <a:xfrm>
            <a:off x="6492124" y="2558292"/>
            <a:ext cx="3645745" cy="2245475"/>
          </a:xfrm>
          <a:prstGeom prst="rect">
            <a:avLst/>
          </a:prstGeom>
          <a:solidFill>
            <a:schemeClr val="tx1">
              <a:lumMod val="8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Text Placeholder 6">
            <a:extLst>
              <a:ext uri="{FF2B5EF4-FFF2-40B4-BE49-F238E27FC236}">
                <a16:creationId xmlns:a16="http://schemas.microsoft.com/office/drawing/2014/main" id="{5C5EBD48-C7E8-BCA1-E845-15AFBCBFF3AA}"/>
              </a:ext>
            </a:extLst>
          </p:cNvPr>
          <p:cNvSpPr txBox="1">
            <a:spLocks/>
          </p:cNvSpPr>
          <p:nvPr userDrawn="1"/>
        </p:nvSpPr>
        <p:spPr>
          <a:xfrm>
            <a:off x="4247131" y="2558292"/>
            <a:ext cx="2244992" cy="2245475"/>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2" name="Text Placeholder 6">
            <a:extLst>
              <a:ext uri="{FF2B5EF4-FFF2-40B4-BE49-F238E27FC236}">
                <a16:creationId xmlns:a16="http://schemas.microsoft.com/office/drawing/2014/main" id="{2D46495E-9B1F-A05F-C8A1-672AE3E4A47A}"/>
              </a:ext>
            </a:extLst>
          </p:cNvPr>
          <p:cNvSpPr txBox="1">
            <a:spLocks/>
          </p:cNvSpPr>
          <p:nvPr userDrawn="1"/>
        </p:nvSpPr>
        <p:spPr>
          <a:xfrm>
            <a:off x="1999689" y="2558292"/>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3" name="Content Placeholder 2">
            <a:extLst>
              <a:ext uri="{FF2B5EF4-FFF2-40B4-BE49-F238E27FC236}">
                <a16:creationId xmlns:a16="http://schemas.microsoft.com/office/drawing/2014/main" id="{B92C76F2-4558-1070-674F-C203E48BFB4A}"/>
              </a:ext>
            </a:extLst>
          </p:cNvPr>
          <p:cNvSpPr>
            <a:spLocks noGrp="1"/>
          </p:cNvSpPr>
          <p:nvPr>
            <p:ph idx="14"/>
          </p:nvPr>
        </p:nvSpPr>
        <p:spPr>
          <a:xfrm>
            <a:off x="6885543" y="2928670"/>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B9C933BB-C05C-BC0C-6350-A4C22DFB5582}"/>
              </a:ext>
            </a:extLst>
          </p:cNvPr>
          <p:cNvSpPr>
            <a:spLocks noGrp="1"/>
          </p:cNvSpPr>
          <p:nvPr>
            <p:ph sz="half" idx="18"/>
          </p:nvPr>
        </p:nvSpPr>
        <p:spPr>
          <a:xfrm>
            <a:off x="4372133" y="3199161"/>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5" name="TextBox 14">
            <a:extLst>
              <a:ext uri="{FF2B5EF4-FFF2-40B4-BE49-F238E27FC236}">
                <a16:creationId xmlns:a16="http://schemas.microsoft.com/office/drawing/2014/main" id="{F85B0E5D-72E0-8A73-25EA-536032AD9335}"/>
              </a:ext>
            </a:extLst>
          </p:cNvPr>
          <p:cNvSpPr txBox="1"/>
          <p:nvPr userDrawn="1"/>
        </p:nvSpPr>
        <p:spPr>
          <a:xfrm>
            <a:off x="2642951" y="3511513"/>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spTree>
    <p:extLst>
      <p:ext uri="{BB962C8B-B14F-4D97-AF65-F5344CB8AC3E}">
        <p14:creationId xmlns:p14="http://schemas.microsoft.com/office/powerpoint/2010/main" val="4196295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16_Colors">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344CF0C7-4233-0AC7-86D0-867BFC1866DA}"/>
              </a:ext>
            </a:extLst>
          </p:cNvPr>
          <p:cNvSpPr txBox="1">
            <a:spLocks/>
          </p:cNvSpPr>
          <p:nvPr userDrawn="1"/>
        </p:nvSpPr>
        <p:spPr>
          <a:xfrm>
            <a:off x="6492124" y="2306504"/>
            <a:ext cx="3645745" cy="2245475"/>
          </a:xfrm>
          <a:prstGeom prst="rect">
            <a:avLst/>
          </a:prstGeom>
          <a:solidFill>
            <a:srgbClr val="37474F"/>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9" name="Text Placeholder 6">
            <a:extLst>
              <a:ext uri="{FF2B5EF4-FFF2-40B4-BE49-F238E27FC236}">
                <a16:creationId xmlns:a16="http://schemas.microsoft.com/office/drawing/2014/main" id="{5C5EBD48-C7E8-BCA1-E845-15AFBCBFF3AA}"/>
              </a:ext>
            </a:extLst>
          </p:cNvPr>
          <p:cNvSpPr txBox="1">
            <a:spLocks/>
          </p:cNvSpPr>
          <p:nvPr userDrawn="1"/>
        </p:nvSpPr>
        <p:spPr>
          <a:xfrm>
            <a:off x="4247131" y="2306504"/>
            <a:ext cx="2244992" cy="2245475"/>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2" name="Text Placeholder 6">
            <a:extLst>
              <a:ext uri="{FF2B5EF4-FFF2-40B4-BE49-F238E27FC236}">
                <a16:creationId xmlns:a16="http://schemas.microsoft.com/office/drawing/2014/main" id="{2D46495E-9B1F-A05F-C8A1-672AE3E4A47A}"/>
              </a:ext>
            </a:extLst>
          </p:cNvPr>
          <p:cNvSpPr txBox="1">
            <a:spLocks/>
          </p:cNvSpPr>
          <p:nvPr userDrawn="1"/>
        </p:nvSpPr>
        <p:spPr>
          <a:xfrm>
            <a:off x="1999689" y="2306504"/>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3" name="Content Placeholder 2">
            <a:extLst>
              <a:ext uri="{FF2B5EF4-FFF2-40B4-BE49-F238E27FC236}">
                <a16:creationId xmlns:a16="http://schemas.microsoft.com/office/drawing/2014/main" id="{B92C76F2-4558-1070-674F-C203E48BFB4A}"/>
              </a:ext>
            </a:extLst>
          </p:cNvPr>
          <p:cNvSpPr>
            <a:spLocks noGrp="1"/>
          </p:cNvSpPr>
          <p:nvPr>
            <p:ph idx="14"/>
          </p:nvPr>
        </p:nvSpPr>
        <p:spPr>
          <a:xfrm>
            <a:off x="6885543" y="2676882"/>
            <a:ext cx="2897436" cy="1553596"/>
          </a:xfrm>
          <a:prstGeom prst="rect">
            <a:avLst/>
          </a:prstGeom>
        </p:spPr>
        <p:txBody>
          <a:bodyPr lIns="0" tIns="0" rIns="0" bIns="0"/>
          <a:lstStyle>
            <a:lvl1pPr marL="100581" indent="-100581">
              <a:lnSpc>
                <a:spcPct val="100000"/>
              </a:lnSpc>
              <a:spcBef>
                <a:spcPts val="0"/>
              </a:spcBef>
              <a:defRPr sz="1600" b="0" i="0">
                <a:solidFill>
                  <a:schemeClr val="tx1"/>
                </a:solidFill>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B9C933BB-C05C-BC0C-6350-A4C22DFB5582}"/>
              </a:ext>
            </a:extLst>
          </p:cNvPr>
          <p:cNvSpPr>
            <a:spLocks noGrp="1"/>
          </p:cNvSpPr>
          <p:nvPr>
            <p:ph sz="half" idx="18"/>
          </p:nvPr>
        </p:nvSpPr>
        <p:spPr>
          <a:xfrm>
            <a:off x="4372133" y="2947373"/>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5" name="TextBox 14">
            <a:extLst>
              <a:ext uri="{FF2B5EF4-FFF2-40B4-BE49-F238E27FC236}">
                <a16:creationId xmlns:a16="http://schemas.microsoft.com/office/drawing/2014/main" id="{F85B0E5D-72E0-8A73-25EA-536032AD9335}"/>
              </a:ext>
            </a:extLst>
          </p:cNvPr>
          <p:cNvSpPr txBox="1"/>
          <p:nvPr userDrawn="1"/>
        </p:nvSpPr>
        <p:spPr>
          <a:xfrm>
            <a:off x="2642951" y="3259725"/>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spTree>
    <p:extLst>
      <p:ext uri="{BB962C8B-B14F-4D97-AF65-F5344CB8AC3E}">
        <p14:creationId xmlns:p14="http://schemas.microsoft.com/office/powerpoint/2010/main" val="551885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40_Title top on color flood">
    <p:bg>
      <p:bgPr>
        <a:solidFill>
          <a:srgbClr val="37474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a:t>
            </a:fld>
            <a:endParaRPr lang="en-US" dirty="0"/>
          </a:p>
        </p:txBody>
      </p:sp>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tx1"/>
                </a:solidFill>
                <a:latin typeface="Arial"/>
                <a:cs typeface="+mn-cs"/>
              </a:rPr>
              <a:t>© 2023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tx1"/>
                </a:solidFill>
                <a:latin typeface="Arial"/>
                <a:cs typeface="+mn-cs"/>
              </a:rPr>
              <a:t>For financial professional use only.</a:t>
            </a:r>
          </a:p>
        </p:txBody>
      </p:sp>
      <p:sp>
        <p:nvSpPr>
          <p:cNvPr id="3" name="Text Placeholder 6">
            <a:extLst>
              <a:ext uri="{FF2B5EF4-FFF2-40B4-BE49-F238E27FC236}">
                <a16:creationId xmlns:a16="http://schemas.microsoft.com/office/drawing/2014/main" id="{C366583F-575F-1A05-32A0-93FA1E1D4CE2}"/>
              </a:ext>
            </a:extLst>
          </p:cNvPr>
          <p:cNvSpPr txBox="1">
            <a:spLocks/>
          </p:cNvSpPr>
          <p:nvPr userDrawn="1"/>
        </p:nvSpPr>
        <p:spPr>
          <a:xfrm>
            <a:off x="6492124" y="2306504"/>
            <a:ext cx="3645745" cy="2245475"/>
          </a:xfrm>
          <a:prstGeom prst="rect">
            <a:avLst/>
          </a:prstGeom>
          <a:solidFill>
            <a:schemeClr val="tx1">
              <a:lumMod val="85000"/>
              <a:alpha val="2655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4" name="Text Placeholder 6">
            <a:extLst>
              <a:ext uri="{FF2B5EF4-FFF2-40B4-BE49-F238E27FC236}">
                <a16:creationId xmlns:a16="http://schemas.microsoft.com/office/drawing/2014/main" id="{2A3EBF4D-C575-4B55-06C7-7FF2634AAE9E}"/>
              </a:ext>
            </a:extLst>
          </p:cNvPr>
          <p:cNvSpPr txBox="1">
            <a:spLocks/>
          </p:cNvSpPr>
          <p:nvPr userDrawn="1"/>
        </p:nvSpPr>
        <p:spPr>
          <a:xfrm>
            <a:off x="4247131" y="2306504"/>
            <a:ext cx="2244992" cy="2245475"/>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5" name="Text Placeholder 6">
            <a:extLst>
              <a:ext uri="{FF2B5EF4-FFF2-40B4-BE49-F238E27FC236}">
                <a16:creationId xmlns:a16="http://schemas.microsoft.com/office/drawing/2014/main" id="{B9774015-A4D2-5F74-21BA-DC7848ACE066}"/>
              </a:ext>
            </a:extLst>
          </p:cNvPr>
          <p:cNvSpPr txBox="1">
            <a:spLocks/>
          </p:cNvSpPr>
          <p:nvPr userDrawn="1"/>
        </p:nvSpPr>
        <p:spPr>
          <a:xfrm>
            <a:off x="1999689" y="2306504"/>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0" name="Content Placeholder 2">
            <a:extLst>
              <a:ext uri="{FF2B5EF4-FFF2-40B4-BE49-F238E27FC236}">
                <a16:creationId xmlns:a16="http://schemas.microsoft.com/office/drawing/2014/main" id="{BEA974D9-BB17-E70D-E875-A95EBF242562}"/>
              </a:ext>
            </a:extLst>
          </p:cNvPr>
          <p:cNvSpPr>
            <a:spLocks noGrp="1"/>
          </p:cNvSpPr>
          <p:nvPr>
            <p:ph idx="14"/>
          </p:nvPr>
        </p:nvSpPr>
        <p:spPr>
          <a:xfrm>
            <a:off x="6885543" y="2676882"/>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1" name="Content Placeholder 2">
            <a:extLst>
              <a:ext uri="{FF2B5EF4-FFF2-40B4-BE49-F238E27FC236}">
                <a16:creationId xmlns:a16="http://schemas.microsoft.com/office/drawing/2014/main" id="{835EBECD-C18D-BFA0-BFDE-4D0724717993}"/>
              </a:ext>
            </a:extLst>
          </p:cNvPr>
          <p:cNvSpPr>
            <a:spLocks noGrp="1"/>
          </p:cNvSpPr>
          <p:nvPr>
            <p:ph sz="half" idx="18"/>
          </p:nvPr>
        </p:nvSpPr>
        <p:spPr>
          <a:xfrm>
            <a:off x="4372133" y="2947373"/>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2" name="TextBox 11">
            <a:extLst>
              <a:ext uri="{FF2B5EF4-FFF2-40B4-BE49-F238E27FC236}">
                <a16:creationId xmlns:a16="http://schemas.microsoft.com/office/drawing/2014/main" id="{DB7969F5-4CA5-B240-BCEF-666E59ACFE25}"/>
              </a:ext>
            </a:extLst>
          </p:cNvPr>
          <p:cNvSpPr txBox="1"/>
          <p:nvPr userDrawn="1"/>
        </p:nvSpPr>
        <p:spPr>
          <a:xfrm>
            <a:off x="2642951" y="3259725"/>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pic>
        <p:nvPicPr>
          <p:cNvPr id="2" name="Graphic 6">
            <a:extLst>
              <a:ext uri="{FF2B5EF4-FFF2-40B4-BE49-F238E27FC236}">
                <a16:creationId xmlns:a16="http://schemas.microsoft.com/office/drawing/2014/main" id="{C2F2778D-1E7C-6BBB-C8E2-43C21D9B94FD}"/>
              </a:ext>
            </a:extLst>
          </p:cNvPr>
          <p:cNvPicPr>
            <a:picLocks noChangeAspect="1"/>
          </p:cNvPicPr>
          <p:nvPr userDrawn="1"/>
        </p:nvPicPr>
        <p:blipFill>
          <a:blip r:embed="rId2"/>
          <a:srcRect/>
          <a:stretch/>
        </p:blipFill>
        <p:spPr>
          <a:xfrm>
            <a:off x="336819" y="6339908"/>
            <a:ext cx="1290656" cy="229736"/>
          </a:xfrm>
          <a:prstGeom prst="rect">
            <a:avLst/>
          </a:prstGeom>
        </p:spPr>
      </p:pic>
    </p:spTree>
    <p:extLst>
      <p:ext uri="{BB962C8B-B14F-4D97-AF65-F5344CB8AC3E}">
        <p14:creationId xmlns:p14="http://schemas.microsoft.com/office/powerpoint/2010/main" val="342030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8_Colors">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5C5EBD48-C7E8-BCA1-E845-15AFBCBFF3AA}"/>
              </a:ext>
            </a:extLst>
          </p:cNvPr>
          <p:cNvSpPr txBox="1">
            <a:spLocks/>
          </p:cNvSpPr>
          <p:nvPr userDrawn="1"/>
        </p:nvSpPr>
        <p:spPr>
          <a:xfrm>
            <a:off x="2934333" y="1480288"/>
            <a:ext cx="2244992" cy="2245475"/>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12" name="Text Placeholder 6">
            <a:extLst>
              <a:ext uri="{FF2B5EF4-FFF2-40B4-BE49-F238E27FC236}">
                <a16:creationId xmlns:a16="http://schemas.microsoft.com/office/drawing/2014/main" id="{2D46495E-9B1F-A05F-C8A1-672AE3E4A47A}"/>
              </a:ext>
            </a:extLst>
          </p:cNvPr>
          <p:cNvSpPr txBox="1">
            <a:spLocks/>
          </p:cNvSpPr>
          <p:nvPr userDrawn="1"/>
        </p:nvSpPr>
        <p:spPr>
          <a:xfrm>
            <a:off x="2934333" y="3725761"/>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4" name="Content Placeholder 2">
            <a:extLst>
              <a:ext uri="{FF2B5EF4-FFF2-40B4-BE49-F238E27FC236}">
                <a16:creationId xmlns:a16="http://schemas.microsoft.com/office/drawing/2014/main" id="{B9C933BB-C05C-BC0C-6350-A4C22DFB5582}"/>
              </a:ext>
            </a:extLst>
          </p:cNvPr>
          <p:cNvSpPr>
            <a:spLocks noGrp="1"/>
          </p:cNvSpPr>
          <p:nvPr>
            <p:ph sz="half" idx="18"/>
          </p:nvPr>
        </p:nvSpPr>
        <p:spPr>
          <a:xfrm>
            <a:off x="3059337" y="2121157"/>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5" name="TextBox 14">
            <a:extLst>
              <a:ext uri="{FF2B5EF4-FFF2-40B4-BE49-F238E27FC236}">
                <a16:creationId xmlns:a16="http://schemas.microsoft.com/office/drawing/2014/main" id="{F85B0E5D-72E0-8A73-25EA-536032AD9335}"/>
              </a:ext>
            </a:extLst>
          </p:cNvPr>
          <p:cNvSpPr txBox="1"/>
          <p:nvPr userDrawn="1"/>
        </p:nvSpPr>
        <p:spPr>
          <a:xfrm>
            <a:off x="3577595" y="4678982"/>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graphicFrame>
        <p:nvGraphicFramePr>
          <p:cNvPr id="8" name="Table 8">
            <a:extLst>
              <a:ext uri="{FF2B5EF4-FFF2-40B4-BE49-F238E27FC236}">
                <a16:creationId xmlns:a16="http://schemas.microsoft.com/office/drawing/2014/main" id="{0BAF297E-BDA3-2403-068E-1D795F5B9640}"/>
              </a:ext>
            </a:extLst>
          </p:cNvPr>
          <p:cNvGraphicFramePr>
            <a:graphicFrameLocks noGrp="1"/>
          </p:cNvGraphicFramePr>
          <p:nvPr userDrawn="1"/>
        </p:nvGraphicFramePr>
        <p:xfrm>
          <a:off x="5323262" y="1480287"/>
          <a:ext cx="3947113" cy="4490950"/>
        </p:xfrm>
        <a:graphic>
          <a:graphicData uri="http://schemas.openxmlformats.org/drawingml/2006/table">
            <a:tbl>
              <a:tblPr firstRow="1" bandRow="1">
                <a:tableStyleId>{5C22544A-7EE6-4342-B048-85BDC9FD1C3A}</a:tableStyleId>
              </a:tblPr>
              <a:tblGrid>
                <a:gridCol w="3947113">
                  <a:extLst>
                    <a:ext uri="{9D8B030D-6E8A-4147-A177-3AD203B41FA5}">
                      <a16:colId xmlns:a16="http://schemas.microsoft.com/office/drawing/2014/main" val="3721808100"/>
                    </a:ext>
                  </a:extLst>
                </a:gridCol>
              </a:tblGrid>
              <a:tr h="2245475">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n-lt"/>
                          <a:ea typeface="+mn-ea"/>
                          <a:cs typeface="+mn-cs"/>
                        </a:rPr>
                        <a:t> </a:t>
                      </a:r>
                    </a:p>
                  </a:txBody>
                  <a:tcPr marL="640080" marR="3657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A44">
                        <a:alpha val="20060"/>
                      </a:srgbClr>
                    </a:solidFill>
                  </a:tcPr>
                </a:tc>
                <a:extLst>
                  <a:ext uri="{0D108BD9-81ED-4DB2-BD59-A6C34878D82A}">
                    <a16:rowId xmlns:a16="http://schemas.microsoft.com/office/drawing/2014/main" val="923291516"/>
                  </a:ext>
                </a:extLst>
              </a:tr>
              <a:tr h="2245475">
                <a:tc>
                  <a:txBody>
                    <a:bodyPr/>
                    <a:lstStyle/>
                    <a:p>
                      <a:pPr marL="102870" marR="0" lvl="0" indent="-10287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lumMod val="85000"/>
                            <a:lumOff val="15000"/>
                          </a:srgbClr>
                        </a:solidFill>
                        <a:effectLst/>
                        <a:uLnTx/>
                        <a:uFillTx/>
                        <a:latin typeface="+mn-lt"/>
                        <a:ea typeface="+mn-ea"/>
                        <a:cs typeface="+mn-cs"/>
                      </a:endParaRPr>
                    </a:p>
                  </a:txBody>
                  <a:tcPr marL="640080" marR="36576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856381251"/>
                  </a:ext>
                </a:extLst>
              </a:tr>
            </a:tbl>
          </a:graphicData>
        </a:graphic>
      </p:graphicFrame>
      <p:sp>
        <p:nvSpPr>
          <p:cNvPr id="13" name="Content Placeholder 2">
            <a:extLst>
              <a:ext uri="{FF2B5EF4-FFF2-40B4-BE49-F238E27FC236}">
                <a16:creationId xmlns:a16="http://schemas.microsoft.com/office/drawing/2014/main" id="{B92C76F2-4558-1070-674F-C203E48BFB4A}"/>
              </a:ext>
            </a:extLst>
          </p:cNvPr>
          <p:cNvSpPr>
            <a:spLocks noGrp="1"/>
          </p:cNvSpPr>
          <p:nvPr>
            <p:ph idx="14"/>
          </p:nvPr>
        </p:nvSpPr>
        <p:spPr>
          <a:xfrm>
            <a:off x="5707451" y="4090055"/>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6" name="Content Placeholder 2">
            <a:extLst>
              <a:ext uri="{FF2B5EF4-FFF2-40B4-BE49-F238E27FC236}">
                <a16:creationId xmlns:a16="http://schemas.microsoft.com/office/drawing/2014/main" id="{C350534E-8462-1E67-F983-B6C65F3A2D64}"/>
              </a:ext>
            </a:extLst>
          </p:cNvPr>
          <p:cNvSpPr>
            <a:spLocks noGrp="1"/>
          </p:cNvSpPr>
          <p:nvPr>
            <p:ph idx="19"/>
          </p:nvPr>
        </p:nvSpPr>
        <p:spPr>
          <a:xfrm>
            <a:off x="5707451" y="1847878"/>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3702634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56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2DF25822-8189-8A5D-B852-7D7AE8FD6520}"/>
              </a:ext>
            </a:extLst>
          </p:cNvPr>
          <p:cNvSpPr txBox="1">
            <a:spLocks/>
          </p:cNvSpPr>
          <p:nvPr userDrawn="1"/>
        </p:nvSpPr>
        <p:spPr>
          <a:xfrm>
            <a:off x="2934333" y="1480288"/>
            <a:ext cx="2244992" cy="2245475"/>
          </a:xfrm>
          <a:prstGeom prst="rect">
            <a:avLst/>
          </a:prstGeom>
          <a:solidFill>
            <a:srgbClr val="F26030"/>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7" name="Text Placeholder 6">
            <a:extLst>
              <a:ext uri="{FF2B5EF4-FFF2-40B4-BE49-F238E27FC236}">
                <a16:creationId xmlns:a16="http://schemas.microsoft.com/office/drawing/2014/main" id="{38EFD332-D1DC-552F-5E41-C78B223E5045}"/>
              </a:ext>
            </a:extLst>
          </p:cNvPr>
          <p:cNvSpPr txBox="1">
            <a:spLocks/>
          </p:cNvSpPr>
          <p:nvPr userDrawn="1"/>
        </p:nvSpPr>
        <p:spPr>
          <a:xfrm>
            <a:off x="2934333" y="3725761"/>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0" name="Content Placeholder 2">
            <a:extLst>
              <a:ext uri="{FF2B5EF4-FFF2-40B4-BE49-F238E27FC236}">
                <a16:creationId xmlns:a16="http://schemas.microsoft.com/office/drawing/2014/main" id="{1C068F2A-FBFB-6D15-8125-B8652323AA27}"/>
              </a:ext>
            </a:extLst>
          </p:cNvPr>
          <p:cNvSpPr>
            <a:spLocks noGrp="1"/>
          </p:cNvSpPr>
          <p:nvPr>
            <p:ph sz="half" idx="18"/>
          </p:nvPr>
        </p:nvSpPr>
        <p:spPr>
          <a:xfrm>
            <a:off x="3059337" y="2121157"/>
            <a:ext cx="1994987" cy="1012611"/>
          </a:xfrm>
          <a:prstGeom prst="rect">
            <a:avLst/>
          </a:prstGeom>
        </p:spPr>
        <p:txBody>
          <a:bodyPr lIns="91440" tIns="0" rIns="91440" bIns="0" anchor="ctr"/>
          <a:lstStyle>
            <a:lvl1pPr marL="0" indent="0" algn="ctr">
              <a:spcAft>
                <a:spcPts val="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TextBox 10">
            <a:extLst>
              <a:ext uri="{FF2B5EF4-FFF2-40B4-BE49-F238E27FC236}">
                <a16:creationId xmlns:a16="http://schemas.microsoft.com/office/drawing/2014/main" id="{9F5E474E-6CD0-413A-9CF2-E6F2CE50CC19}"/>
              </a:ext>
            </a:extLst>
          </p:cNvPr>
          <p:cNvSpPr txBox="1"/>
          <p:nvPr userDrawn="1"/>
        </p:nvSpPr>
        <p:spPr>
          <a:xfrm>
            <a:off x="3577595" y="4678982"/>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graphicFrame>
        <p:nvGraphicFramePr>
          <p:cNvPr id="17" name="Table 8">
            <a:extLst>
              <a:ext uri="{FF2B5EF4-FFF2-40B4-BE49-F238E27FC236}">
                <a16:creationId xmlns:a16="http://schemas.microsoft.com/office/drawing/2014/main" id="{B57D5654-5596-D640-B6C3-9A39152AEF06}"/>
              </a:ext>
            </a:extLst>
          </p:cNvPr>
          <p:cNvGraphicFramePr>
            <a:graphicFrameLocks noGrp="1"/>
          </p:cNvGraphicFramePr>
          <p:nvPr userDrawn="1"/>
        </p:nvGraphicFramePr>
        <p:xfrm>
          <a:off x="5323262" y="1480287"/>
          <a:ext cx="3947113" cy="4490950"/>
        </p:xfrm>
        <a:graphic>
          <a:graphicData uri="http://schemas.openxmlformats.org/drawingml/2006/table">
            <a:tbl>
              <a:tblPr firstRow="1" bandRow="1">
                <a:tableStyleId>{5C22544A-7EE6-4342-B048-85BDC9FD1C3A}</a:tableStyleId>
              </a:tblPr>
              <a:tblGrid>
                <a:gridCol w="3947113">
                  <a:extLst>
                    <a:ext uri="{9D8B030D-6E8A-4147-A177-3AD203B41FA5}">
                      <a16:colId xmlns:a16="http://schemas.microsoft.com/office/drawing/2014/main" val="3721808100"/>
                    </a:ext>
                  </a:extLst>
                </a:gridCol>
              </a:tblGrid>
              <a:tr h="2245475">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n-lt"/>
                          <a:ea typeface="+mn-ea"/>
                          <a:cs typeface="+mn-cs"/>
                        </a:rPr>
                        <a:t> </a:t>
                      </a:r>
                    </a:p>
                  </a:txBody>
                  <a:tcPr marL="640080" marR="3657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6030">
                        <a:alpha val="20060"/>
                      </a:srgbClr>
                    </a:solidFill>
                  </a:tcPr>
                </a:tc>
                <a:extLst>
                  <a:ext uri="{0D108BD9-81ED-4DB2-BD59-A6C34878D82A}">
                    <a16:rowId xmlns:a16="http://schemas.microsoft.com/office/drawing/2014/main" val="923291516"/>
                  </a:ext>
                </a:extLst>
              </a:tr>
              <a:tr h="2245475">
                <a:tc>
                  <a:txBody>
                    <a:bodyPr/>
                    <a:lstStyle/>
                    <a:p>
                      <a:pPr marL="102870" marR="0" lvl="0" indent="-10287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lumMod val="85000"/>
                            <a:lumOff val="15000"/>
                          </a:srgbClr>
                        </a:solidFill>
                        <a:effectLst/>
                        <a:uLnTx/>
                        <a:uFillTx/>
                        <a:latin typeface="+mn-lt"/>
                        <a:ea typeface="+mn-ea"/>
                        <a:cs typeface="+mn-cs"/>
                      </a:endParaRPr>
                    </a:p>
                  </a:txBody>
                  <a:tcPr marL="640080" marR="36576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856381251"/>
                  </a:ext>
                </a:extLst>
              </a:tr>
            </a:tbl>
          </a:graphicData>
        </a:graphic>
      </p:graphicFrame>
      <p:sp>
        <p:nvSpPr>
          <p:cNvPr id="18" name="Content Placeholder 2">
            <a:extLst>
              <a:ext uri="{FF2B5EF4-FFF2-40B4-BE49-F238E27FC236}">
                <a16:creationId xmlns:a16="http://schemas.microsoft.com/office/drawing/2014/main" id="{0C591728-6EFF-D27C-2C1D-A0B79B37EB4C}"/>
              </a:ext>
            </a:extLst>
          </p:cNvPr>
          <p:cNvSpPr>
            <a:spLocks noGrp="1"/>
          </p:cNvSpPr>
          <p:nvPr>
            <p:ph idx="14"/>
          </p:nvPr>
        </p:nvSpPr>
        <p:spPr>
          <a:xfrm>
            <a:off x="5707451" y="4090055"/>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9" name="Content Placeholder 2">
            <a:extLst>
              <a:ext uri="{FF2B5EF4-FFF2-40B4-BE49-F238E27FC236}">
                <a16:creationId xmlns:a16="http://schemas.microsoft.com/office/drawing/2014/main" id="{B9AF5AC7-4370-158F-5C4B-5F52CBC1C8C0}"/>
              </a:ext>
            </a:extLst>
          </p:cNvPr>
          <p:cNvSpPr>
            <a:spLocks noGrp="1"/>
          </p:cNvSpPr>
          <p:nvPr>
            <p:ph idx="19"/>
          </p:nvPr>
        </p:nvSpPr>
        <p:spPr>
          <a:xfrm>
            <a:off x="5707451" y="1847878"/>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29731287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Section 2">
    <p:bg>
      <p:bgPr>
        <a:solidFill>
          <a:schemeClr val="accent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6" y="2655870"/>
            <a:ext cx="7413625" cy="649366"/>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1"/>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6" name="Text Placeholder 5">
            <a:extLst>
              <a:ext uri="{FF2B5EF4-FFF2-40B4-BE49-F238E27FC236}">
                <a16:creationId xmlns:a16="http://schemas.microsoft.com/office/drawing/2014/main" id="{03C4A028-10EC-E45C-0FC9-C858EC48528A}"/>
              </a:ext>
            </a:extLst>
          </p:cNvPr>
          <p:cNvSpPr>
            <a:spLocks noGrp="1"/>
          </p:cNvSpPr>
          <p:nvPr>
            <p:ph type="body" sz="quarter" idx="20"/>
          </p:nvPr>
        </p:nvSpPr>
        <p:spPr>
          <a:xfrm>
            <a:off x="5876730" y="3475093"/>
            <a:ext cx="439737" cy="36576"/>
          </a:xfrm>
          <a:prstGeom prst="rect">
            <a:avLst/>
          </a:prstGeom>
          <a:solidFill>
            <a:schemeClr val="accent5"/>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EFDFC618-58CB-5F52-CBBA-DF3DDE34AF6E}"/>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726253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n Content Slide (Dark)">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E641D8-0785-0048-430D-7BF1DC8EF45C}"/>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7" name="Text Box 18">
            <a:extLst>
              <a:ext uri="{FF2B5EF4-FFF2-40B4-BE49-F238E27FC236}">
                <a16:creationId xmlns:a16="http://schemas.microsoft.com/office/drawing/2014/main" id="{0662BB60-4898-03BC-272F-94D0EF2875D1}"/>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15">
            <a:extLst>
              <a:ext uri="{FF2B5EF4-FFF2-40B4-BE49-F238E27FC236}">
                <a16:creationId xmlns:a16="http://schemas.microsoft.com/office/drawing/2014/main" id="{1106BBB3-09EC-A503-D244-194E1B90FFAA}"/>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
        <p:nvSpPr>
          <p:cNvPr id="33" name="Text Placeholder 23">
            <a:extLst>
              <a:ext uri="{FF2B5EF4-FFF2-40B4-BE49-F238E27FC236}">
                <a16:creationId xmlns:a16="http://schemas.microsoft.com/office/drawing/2014/main" id="{14BC8F74-B6AD-F9F9-A7BF-44D517FAF33A}"/>
              </a:ext>
            </a:extLst>
          </p:cNvPr>
          <p:cNvSpPr>
            <a:spLocks noGrp="1"/>
          </p:cNvSpPr>
          <p:nvPr>
            <p:ph type="body" sz="quarter" idx="12" hasCustomPrompt="1"/>
          </p:nvPr>
        </p:nvSpPr>
        <p:spPr>
          <a:xfrm>
            <a:off x="0" y="1167757"/>
            <a:ext cx="12192000" cy="813444"/>
          </a:xfrm>
          <a:prstGeom prst="rect">
            <a:avLst/>
          </a:prstGeom>
        </p:spPr>
        <p:txBody>
          <a:bodyPr/>
          <a:lstStyle>
            <a:lvl1pPr marL="0" indent="0" algn="ctr">
              <a:buNone/>
              <a:defRPr sz="4800" b="0">
                <a:solidFill>
                  <a:schemeClr val="bg1"/>
                </a:solidFill>
                <a:latin typeface="+mj-lt"/>
              </a:defRPr>
            </a:lvl1pPr>
          </a:lstStyle>
          <a:p>
            <a:pPr lvl="0"/>
            <a:r>
              <a:rPr lang="en-US" dirty="0"/>
              <a:t>Placeholder for a Title Here</a:t>
            </a:r>
          </a:p>
        </p:txBody>
      </p:sp>
      <p:sp>
        <p:nvSpPr>
          <p:cNvPr id="34" name="Text Placeholder 37">
            <a:extLst>
              <a:ext uri="{FF2B5EF4-FFF2-40B4-BE49-F238E27FC236}">
                <a16:creationId xmlns:a16="http://schemas.microsoft.com/office/drawing/2014/main" id="{91C5CA00-887A-56FA-2175-5F0A0A21AAA7}"/>
              </a:ext>
            </a:extLst>
          </p:cNvPr>
          <p:cNvSpPr>
            <a:spLocks noGrp="1"/>
          </p:cNvSpPr>
          <p:nvPr>
            <p:ph type="body" sz="quarter" idx="20" hasCustomPrompt="1"/>
          </p:nvPr>
        </p:nvSpPr>
        <p:spPr>
          <a:xfrm>
            <a:off x="821004" y="4405785"/>
            <a:ext cx="3256360"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35" name="Text Placeholder 37">
            <a:extLst>
              <a:ext uri="{FF2B5EF4-FFF2-40B4-BE49-F238E27FC236}">
                <a16:creationId xmlns:a16="http://schemas.microsoft.com/office/drawing/2014/main" id="{83BCFADF-B59A-4882-7A5E-9A8778745CDC}"/>
              </a:ext>
            </a:extLst>
          </p:cNvPr>
          <p:cNvSpPr>
            <a:spLocks noGrp="1"/>
          </p:cNvSpPr>
          <p:nvPr>
            <p:ph type="body" sz="quarter" idx="22" hasCustomPrompt="1"/>
          </p:nvPr>
        </p:nvSpPr>
        <p:spPr>
          <a:xfrm>
            <a:off x="4462095" y="4405785"/>
            <a:ext cx="3256360"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36" name="Text Placeholder 37">
            <a:extLst>
              <a:ext uri="{FF2B5EF4-FFF2-40B4-BE49-F238E27FC236}">
                <a16:creationId xmlns:a16="http://schemas.microsoft.com/office/drawing/2014/main" id="{05DDDE87-C520-1A97-3693-0318098AB038}"/>
              </a:ext>
            </a:extLst>
          </p:cNvPr>
          <p:cNvSpPr>
            <a:spLocks noGrp="1"/>
          </p:cNvSpPr>
          <p:nvPr>
            <p:ph type="body" sz="quarter" idx="24" hasCustomPrompt="1"/>
          </p:nvPr>
        </p:nvSpPr>
        <p:spPr>
          <a:xfrm>
            <a:off x="8124988" y="4405785"/>
            <a:ext cx="3256360" cy="287037"/>
          </a:xfrm>
          <a:prstGeom prst="rect">
            <a:avLst/>
          </a:prstGeom>
        </p:spPr>
        <p:txBody>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37" name="Text Placeholder 19">
            <a:extLst>
              <a:ext uri="{FF2B5EF4-FFF2-40B4-BE49-F238E27FC236}">
                <a16:creationId xmlns:a16="http://schemas.microsoft.com/office/drawing/2014/main" id="{ADB2A0D6-6F6D-499B-C7CD-4DB683811BFA}"/>
              </a:ext>
            </a:extLst>
          </p:cNvPr>
          <p:cNvSpPr>
            <a:spLocks noGrp="1"/>
          </p:cNvSpPr>
          <p:nvPr>
            <p:ph type="body" sz="quarter" idx="41" hasCustomPrompt="1"/>
          </p:nvPr>
        </p:nvSpPr>
        <p:spPr>
          <a:xfrm>
            <a:off x="821004" y="4709471"/>
            <a:ext cx="3256360" cy="856442"/>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t>
            </a:r>
            <a:r>
              <a:rPr lang="en-US" dirty="0" err="1"/>
              <a:t>aliquam</a:t>
            </a:r>
            <a:r>
              <a:rPr lang="en-US" dirty="0"/>
              <a:t> </a:t>
            </a:r>
            <a:r>
              <a:rPr lang="en-US" dirty="0" err="1"/>
              <a:t>erat</a:t>
            </a:r>
            <a:r>
              <a:rPr lang="en-US" dirty="0"/>
              <a:t>.</a:t>
            </a:r>
          </a:p>
        </p:txBody>
      </p:sp>
      <p:sp>
        <p:nvSpPr>
          <p:cNvPr id="38" name="Text Placeholder 19">
            <a:extLst>
              <a:ext uri="{FF2B5EF4-FFF2-40B4-BE49-F238E27FC236}">
                <a16:creationId xmlns:a16="http://schemas.microsoft.com/office/drawing/2014/main" id="{25C1C43E-7620-4360-5952-592BFC215099}"/>
              </a:ext>
            </a:extLst>
          </p:cNvPr>
          <p:cNvSpPr>
            <a:spLocks noGrp="1"/>
          </p:cNvSpPr>
          <p:nvPr>
            <p:ph type="body" sz="quarter" idx="42" hasCustomPrompt="1"/>
          </p:nvPr>
        </p:nvSpPr>
        <p:spPr>
          <a:xfrm>
            <a:off x="4462095" y="4709471"/>
            <a:ext cx="3256360" cy="856442"/>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t>
            </a:r>
            <a:r>
              <a:rPr lang="en-US" dirty="0" err="1"/>
              <a:t>aliquam</a:t>
            </a:r>
            <a:r>
              <a:rPr lang="en-US" dirty="0"/>
              <a:t> </a:t>
            </a:r>
            <a:r>
              <a:rPr lang="en-US" dirty="0" err="1"/>
              <a:t>erat</a:t>
            </a:r>
            <a:r>
              <a:rPr lang="en-US" dirty="0"/>
              <a:t>.</a:t>
            </a:r>
          </a:p>
          <a:p>
            <a:pPr lvl="0"/>
            <a:endParaRPr lang="en-US" dirty="0"/>
          </a:p>
        </p:txBody>
      </p:sp>
      <p:sp>
        <p:nvSpPr>
          <p:cNvPr id="39" name="Text Placeholder 19">
            <a:extLst>
              <a:ext uri="{FF2B5EF4-FFF2-40B4-BE49-F238E27FC236}">
                <a16:creationId xmlns:a16="http://schemas.microsoft.com/office/drawing/2014/main" id="{545EADF2-0659-273A-F42F-BA2160D59F35}"/>
              </a:ext>
            </a:extLst>
          </p:cNvPr>
          <p:cNvSpPr>
            <a:spLocks noGrp="1"/>
          </p:cNvSpPr>
          <p:nvPr>
            <p:ph type="body" sz="quarter" idx="43" hasCustomPrompt="1"/>
          </p:nvPr>
        </p:nvSpPr>
        <p:spPr>
          <a:xfrm>
            <a:off x="8124988" y="4709471"/>
            <a:ext cx="3256360" cy="856442"/>
          </a:xfrm>
          <a:prstGeom prst="rect">
            <a:avLst/>
          </a:prstGeom>
        </p:spPr>
        <p:txBody>
          <a:bodyPr/>
          <a:lstStyle>
            <a:lvl1pPr marL="0" indent="0" algn="ct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t>
            </a:r>
            <a:r>
              <a:rPr lang="en-US" dirty="0" err="1"/>
              <a:t>aliquam</a:t>
            </a:r>
            <a:r>
              <a:rPr lang="en-US" dirty="0"/>
              <a:t> </a:t>
            </a:r>
            <a:r>
              <a:rPr lang="en-US" dirty="0" err="1"/>
              <a:t>erat</a:t>
            </a:r>
            <a:r>
              <a:rPr lang="en-US" dirty="0"/>
              <a:t>.</a:t>
            </a:r>
          </a:p>
        </p:txBody>
      </p:sp>
      <p:sp>
        <p:nvSpPr>
          <p:cNvPr id="40" name="Text Placeholder 5">
            <a:extLst>
              <a:ext uri="{FF2B5EF4-FFF2-40B4-BE49-F238E27FC236}">
                <a16:creationId xmlns:a16="http://schemas.microsoft.com/office/drawing/2014/main" id="{4AD5AED2-20F8-76FC-7C07-CC259CF244C7}"/>
              </a:ext>
            </a:extLst>
          </p:cNvPr>
          <p:cNvSpPr>
            <a:spLocks noGrp="1"/>
          </p:cNvSpPr>
          <p:nvPr>
            <p:ph type="body" sz="quarter" idx="31"/>
          </p:nvPr>
        </p:nvSpPr>
        <p:spPr>
          <a:xfrm>
            <a:off x="5878629" y="1030777"/>
            <a:ext cx="439737" cy="36576"/>
          </a:xfrm>
          <a:prstGeom prst="rect">
            <a:avLst/>
          </a:prstGeom>
          <a:solidFill>
            <a:schemeClr val="accent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1" name="Rectangle 40">
            <a:extLst>
              <a:ext uri="{FF2B5EF4-FFF2-40B4-BE49-F238E27FC236}">
                <a16:creationId xmlns:a16="http://schemas.microsoft.com/office/drawing/2014/main" id="{5600BA82-1996-E2AD-862A-8A1BBACB01C5}"/>
              </a:ext>
            </a:extLst>
          </p:cNvPr>
          <p:cNvSpPr/>
          <p:nvPr userDrawn="1"/>
        </p:nvSpPr>
        <p:spPr>
          <a:xfrm>
            <a:off x="1420484" y="2200990"/>
            <a:ext cx="2057400" cy="20574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icture Placeholder 29">
            <a:extLst>
              <a:ext uri="{FF2B5EF4-FFF2-40B4-BE49-F238E27FC236}">
                <a16:creationId xmlns:a16="http://schemas.microsoft.com/office/drawing/2014/main" id="{FFC6ED6A-C699-A344-863E-B614552D90C5}"/>
              </a:ext>
            </a:extLst>
          </p:cNvPr>
          <p:cNvSpPr>
            <a:spLocks noGrp="1"/>
          </p:cNvSpPr>
          <p:nvPr>
            <p:ph type="pic" sz="quarter" idx="45" hasCustomPrompt="1"/>
          </p:nvPr>
        </p:nvSpPr>
        <p:spPr>
          <a:xfrm>
            <a:off x="1459834" y="2240745"/>
            <a:ext cx="1978699" cy="1974831"/>
          </a:xfrm>
          <a:prstGeom prst="rect">
            <a:avLst/>
          </a:prstGeom>
        </p:spPr>
        <p:txBody>
          <a:bodyPr anchor="ctr"/>
          <a:lstStyle>
            <a:lvl1pPr marL="0" indent="0" algn="ctr">
              <a:buNone/>
              <a:defRPr sz="28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43" name="Rectangle 42">
            <a:extLst>
              <a:ext uri="{FF2B5EF4-FFF2-40B4-BE49-F238E27FC236}">
                <a16:creationId xmlns:a16="http://schemas.microsoft.com/office/drawing/2014/main" id="{34BACB37-5AD7-4275-E4E8-3D56C8E813CA}"/>
              </a:ext>
            </a:extLst>
          </p:cNvPr>
          <p:cNvSpPr/>
          <p:nvPr userDrawn="1"/>
        </p:nvSpPr>
        <p:spPr>
          <a:xfrm>
            <a:off x="5067300" y="2200990"/>
            <a:ext cx="2057400" cy="20574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icture Placeholder 29">
            <a:extLst>
              <a:ext uri="{FF2B5EF4-FFF2-40B4-BE49-F238E27FC236}">
                <a16:creationId xmlns:a16="http://schemas.microsoft.com/office/drawing/2014/main" id="{ED0E536D-925C-7B95-BFF0-E77CF13DA448}"/>
              </a:ext>
            </a:extLst>
          </p:cNvPr>
          <p:cNvSpPr>
            <a:spLocks noGrp="1"/>
          </p:cNvSpPr>
          <p:nvPr>
            <p:ph type="pic" sz="quarter" idx="46" hasCustomPrompt="1"/>
          </p:nvPr>
        </p:nvSpPr>
        <p:spPr>
          <a:xfrm>
            <a:off x="5106650" y="2240745"/>
            <a:ext cx="1978699" cy="1974831"/>
          </a:xfrm>
          <a:prstGeom prst="rect">
            <a:avLst/>
          </a:prstGeom>
        </p:spPr>
        <p:txBody>
          <a:bodyPr anchor="ctr"/>
          <a:lstStyle>
            <a:lvl1pPr marL="0" indent="0" algn="ctr">
              <a:buNone/>
              <a:defRPr sz="28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45" name="Rectangle 44">
            <a:extLst>
              <a:ext uri="{FF2B5EF4-FFF2-40B4-BE49-F238E27FC236}">
                <a16:creationId xmlns:a16="http://schemas.microsoft.com/office/drawing/2014/main" id="{04A3D9C2-A636-5FE0-0966-B1382BAC30A4}"/>
              </a:ext>
            </a:extLst>
          </p:cNvPr>
          <p:cNvSpPr/>
          <p:nvPr userDrawn="1"/>
        </p:nvSpPr>
        <p:spPr>
          <a:xfrm>
            <a:off x="8675204" y="2200990"/>
            <a:ext cx="2057400" cy="20574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icture Placeholder 29">
            <a:extLst>
              <a:ext uri="{FF2B5EF4-FFF2-40B4-BE49-F238E27FC236}">
                <a16:creationId xmlns:a16="http://schemas.microsoft.com/office/drawing/2014/main" id="{36E56AD2-D571-D13A-1B01-936B8C105FE6}"/>
              </a:ext>
            </a:extLst>
          </p:cNvPr>
          <p:cNvSpPr>
            <a:spLocks noGrp="1"/>
          </p:cNvSpPr>
          <p:nvPr>
            <p:ph type="pic" sz="quarter" idx="47" hasCustomPrompt="1"/>
          </p:nvPr>
        </p:nvSpPr>
        <p:spPr>
          <a:xfrm>
            <a:off x="8714554" y="2240745"/>
            <a:ext cx="1978699" cy="1974831"/>
          </a:xfrm>
          <a:prstGeom prst="rect">
            <a:avLst/>
          </a:prstGeom>
        </p:spPr>
        <p:txBody>
          <a:bodyPr anchor="ctr"/>
          <a:lstStyle>
            <a:lvl1pPr marL="0" indent="0" algn="ctr">
              <a:buNone/>
              <a:defRPr sz="2800">
                <a:solidFill>
                  <a:schemeClr val="bg1"/>
                </a:solidFill>
                <a:latin typeface="Arial" panose="020B0604020202020204" pitchFamily="34" charset="0"/>
                <a:cs typeface="Arial" panose="020B0604020202020204" pitchFamily="34" charset="0"/>
              </a:defRPr>
            </a:lvl1pPr>
          </a:lstStyle>
          <a:p>
            <a:r>
              <a:rPr lang="en-US" dirty="0"/>
              <a:t>Place</a:t>
            </a:r>
            <a:br>
              <a:rPr lang="en-US" dirty="0"/>
            </a:br>
            <a:r>
              <a:rPr lang="en-US" dirty="0"/>
              <a:t>Icon</a:t>
            </a:r>
          </a:p>
        </p:txBody>
      </p:sp>
      <p:sp>
        <p:nvSpPr>
          <p:cNvPr id="47" name="Text Placeholder 12">
            <a:extLst>
              <a:ext uri="{FF2B5EF4-FFF2-40B4-BE49-F238E27FC236}">
                <a16:creationId xmlns:a16="http://schemas.microsoft.com/office/drawing/2014/main" id="{83F3BDE9-9597-B232-3560-F5693147D701}"/>
              </a:ext>
            </a:extLst>
          </p:cNvPr>
          <p:cNvSpPr>
            <a:spLocks noGrp="1"/>
          </p:cNvSpPr>
          <p:nvPr>
            <p:ph type="body" sz="quarter" idx="29" hasCustomPrompt="1"/>
          </p:nvPr>
        </p:nvSpPr>
        <p:spPr>
          <a:xfrm>
            <a:off x="2728913" y="5700182"/>
            <a:ext cx="6734175" cy="655270"/>
          </a:xfrm>
          <a:prstGeom prst="rect">
            <a:avLst/>
          </a:prstGeom>
          <a:solidFill>
            <a:schemeClr val="accent3"/>
          </a:solidFill>
        </p:spPr>
        <p:txBody>
          <a:bodyPr anchor="ctr"/>
          <a:lstStyle>
            <a:lvl1pPr marL="0" indent="0" algn="ctr">
              <a:lnSpc>
                <a:spcPct val="100000"/>
              </a:lnSpc>
              <a:buNone/>
              <a:defRPr sz="1400" b="1">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a:t>
            </a:r>
            <a:br>
              <a:rPr lang="en-US" dirty="0"/>
            </a:br>
            <a:r>
              <a:rPr lang="en-US" dirty="0"/>
              <a:t>nonummy nibh euismod tincidunt ut laoreet dolore magna</a:t>
            </a:r>
          </a:p>
        </p:txBody>
      </p:sp>
    </p:spTree>
    <p:extLst>
      <p:ext uri="{BB962C8B-B14F-4D97-AF65-F5344CB8AC3E}">
        <p14:creationId xmlns:p14="http://schemas.microsoft.com/office/powerpoint/2010/main" val="363190526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75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EC8A6D89-C419-BB17-FAF7-DAEEE0231485}"/>
              </a:ext>
            </a:extLst>
          </p:cNvPr>
          <p:cNvSpPr txBox="1">
            <a:spLocks/>
          </p:cNvSpPr>
          <p:nvPr userDrawn="1"/>
        </p:nvSpPr>
        <p:spPr>
          <a:xfrm>
            <a:off x="2934333" y="1480288"/>
            <a:ext cx="2244992" cy="2245475"/>
          </a:xfrm>
          <a:prstGeom prst="rect">
            <a:avLst/>
          </a:prstGeom>
          <a:solidFill>
            <a:srgbClr val="872052"/>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7" name="Text Placeholder 6">
            <a:extLst>
              <a:ext uri="{FF2B5EF4-FFF2-40B4-BE49-F238E27FC236}">
                <a16:creationId xmlns:a16="http://schemas.microsoft.com/office/drawing/2014/main" id="{CA443351-36FD-7FDF-AD4E-C2E0C3411938}"/>
              </a:ext>
            </a:extLst>
          </p:cNvPr>
          <p:cNvSpPr txBox="1">
            <a:spLocks/>
          </p:cNvSpPr>
          <p:nvPr userDrawn="1"/>
        </p:nvSpPr>
        <p:spPr>
          <a:xfrm>
            <a:off x="2934333" y="3725761"/>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0" name="Content Placeholder 2">
            <a:extLst>
              <a:ext uri="{FF2B5EF4-FFF2-40B4-BE49-F238E27FC236}">
                <a16:creationId xmlns:a16="http://schemas.microsoft.com/office/drawing/2014/main" id="{1F90A568-79FB-76DE-8DC4-0A0A8381FBBD}"/>
              </a:ext>
            </a:extLst>
          </p:cNvPr>
          <p:cNvSpPr>
            <a:spLocks noGrp="1"/>
          </p:cNvSpPr>
          <p:nvPr>
            <p:ph sz="half" idx="18"/>
          </p:nvPr>
        </p:nvSpPr>
        <p:spPr>
          <a:xfrm>
            <a:off x="3059337" y="2121157"/>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TextBox 10">
            <a:extLst>
              <a:ext uri="{FF2B5EF4-FFF2-40B4-BE49-F238E27FC236}">
                <a16:creationId xmlns:a16="http://schemas.microsoft.com/office/drawing/2014/main" id="{A5CD40C3-816E-3891-7174-5284402ADDCB}"/>
              </a:ext>
            </a:extLst>
          </p:cNvPr>
          <p:cNvSpPr txBox="1"/>
          <p:nvPr userDrawn="1"/>
        </p:nvSpPr>
        <p:spPr>
          <a:xfrm>
            <a:off x="3577595" y="4678982"/>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graphicFrame>
        <p:nvGraphicFramePr>
          <p:cNvPr id="17" name="Table 8">
            <a:extLst>
              <a:ext uri="{FF2B5EF4-FFF2-40B4-BE49-F238E27FC236}">
                <a16:creationId xmlns:a16="http://schemas.microsoft.com/office/drawing/2014/main" id="{0E35347E-0D83-33B5-E842-80E24E7FB494}"/>
              </a:ext>
            </a:extLst>
          </p:cNvPr>
          <p:cNvGraphicFramePr>
            <a:graphicFrameLocks noGrp="1"/>
          </p:cNvGraphicFramePr>
          <p:nvPr userDrawn="1"/>
        </p:nvGraphicFramePr>
        <p:xfrm>
          <a:off x="5323262" y="1480287"/>
          <a:ext cx="3947113" cy="4490951"/>
        </p:xfrm>
        <a:graphic>
          <a:graphicData uri="http://schemas.openxmlformats.org/drawingml/2006/table">
            <a:tbl>
              <a:tblPr firstRow="1" bandRow="1">
                <a:tableStyleId>{5C22544A-7EE6-4342-B048-85BDC9FD1C3A}</a:tableStyleId>
              </a:tblPr>
              <a:tblGrid>
                <a:gridCol w="3947113">
                  <a:extLst>
                    <a:ext uri="{9D8B030D-6E8A-4147-A177-3AD203B41FA5}">
                      <a16:colId xmlns:a16="http://schemas.microsoft.com/office/drawing/2014/main" val="3721808100"/>
                    </a:ext>
                  </a:extLst>
                </a:gridCol>
              </a:tblGrid>
              <a:tr h="4490951">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n-lt"/>
                          <a:ea typeface="+mn-ea"/>
                          <a:cs typeface="+mn-cs"/>
                        </a:rPr>
                        <a:t> </a:t>
                      </a:r>
                    </a:p>
                  </a:txBody>
                  <a:tcPr marL="640080" marR="3657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23291516"/>
                  </a:ext>
                </a:extLst>
              </a:tr>
            </a:tbl>
          </a:graphicData>
        </a:graphic>
      </p:graphicFrame>
      <p:sp>
        <p:nvSpPr>
          <p:cNvPr id="19" name="Content Placeholder 2">
            <a:extLst>
              <a:ext uri="{FF2B5EF4-FFF2-40B4-BE49-F238E27FC236}">
                <a16:creationId xmlns:a16="http://schemas.microsoft.com/office/drawing/2014/main" id="{0A13366E-12D3-D16F-44F6-8B74B6D1A082}"/>
              </a:ext>
            </a:extLst>
          </p:cNvPr>
          <p:cNvSpPr>
            <a:spLocks noGrp="1"/>
          </p:cNvSpPr>
          <p:nvPr>
            <p:ph idx="19"/>
          </p:nvPr>
        </p:nvSpPr>
        <p:spPr>
          <a:xfrm>
            <a:off x="5707451" y="1847878"/>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214117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91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EC8A6D89-C419-BB17-FAF7-DAEEE0231485}"/>
              </a:ext>
            </a:extLst>
          </p:cNvPr>
          <p:cNvSpPr txBox="1">
            <a:spLocks/>
          </p:cNvSpPr>
          <p:nvPr userDrawn="1"/>
        </p:nvSpPr>
        <p:spPr>
          <a:xfrm>
            <a:off x="2934333" y="1480288"/>
            <a:ext cx="2244992" cy="2245475"/>
          </a:xfrm>
          <a:prstGeom prst="rect">
            <a:avLst/>
          </a:prstGeom>
          <a:solidFill>
            <a:srgbClr val="872052"/>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7" name="Text Placeholder 6">
            <a:extLst>
              <a:ext uri="{FF2B5EF4-FFF2-40B4-BE49-F238E27FC236}">
                <a16:creationId xmlns:a16="http://schemas.microsoft.com/office/drawing/2014/main" id="{CA443351-36FD-7FDF-AD4E-C2E0C3411938}"/>
              </a:ext>
            </a:extLst>
          </p:cNvPr>
          <p:cNvSpPr txBox="1">
            <a:spLocks/>
          </p:cNvSpPr>
          <p:nvPr userDrawn="1"/>
        </p:nvSpPr>
        <p:spPr>
          <a:xfrm>
            <a:off x="2934333" y="3725761"/>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0" name="Content Placeholder 2">
            <a:extLst>
              <a:ext uri="{FF2B5EF4-FFF2-40B4-BE49-F238E27FC236}">
                <a16:creationId xmlns:a16="http://schemas.microsoft.com/office/drawing/2014/main" id="{1F90A568-79FB-76DE-8DC4-0A0A8381FBBD}"/>
              </a:ext>
            </a:extLst>
          </p:cNvPr>
          <p:cNvSpPr>
            <a:spLocks noGrp="1"/>
          </p:cNvSpPr>
          <p:nvPr>
            <p:ph sz="half" idx="18"/>
          </p:nvPr>
        </p:nvSpPr>
        <p:spPr>
          <a:xfrm>
            <a:off x="3059337" y="2121157"/>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TextBox 10">
            <a:extLst>
              <a:ext uri="{FF2B5EF4-FFF2-40B4-BE49-F238E27FC236}">
                <a16:creationId xmlns:a16="http://schemas.microsoft.com/office/drawing/2014/main" id="{A5CD40C3-816E-3891-7174-5284402ADDCB}"/>
              </a:ext>
            </a:extLst>
          </p:cNvPr>
          <p:cNvSpPr txBox="1"/>
          <p:nvPr userDrawn="1"/>
        </p:nvSpPr>
        <p:spPr>
          <a:xfrm>
            <a:off x="3577595" y="4678982"/>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graphicFrame>
        <p:nvGraphicFramePr>
          <p:cNvPr id="17" name="Table 8">
            <a:extLst>
              <a:ext uri="{FF2B5EF4-FFF2-40B4-BE49-F238E27FC236}">
                <a16:creationId xmlns:a16="http://schemas.microsoft.com/office/drawing/2014/main" id="{0E35347E-0D83-33B5-E842-80E24E7FB494}"/>
              </a:ext>
            </a:extLst>
          </p:cNvPr>
          <p:cNvGraphicFramePr>
            <a:graphicFrameLocks noGrp="1"/>
          </p:cNvGraphicFramePr>
          <p:nvPr userDrawn="1"/>
        </p:nvGraphicFramePr>
        <p:xfrm>
          <a:off x="5323262" y="1480287"/>
          <a:ext cx="3947113" cy="4490950"/>
        </p:xfrm>
        <a:graphic>
          <a:graphicData uri="http://schemas.openxmlformats.org/drawingml/2006/table">
            <a:tbl>
              <a:tblPr firstRow="1" bandRow="1">
                <a:tableStyleId>{5C22544A-7EE6-4342-B048-85BDC9FD1C3A}</a:tableStyleId>
              </a:tblPr>
              <a:tblGrid>
                <a:gridCol w="3947113">
                  <a:extLst>
                    <a:ext uri="{9D8B030D-6E8A-4147-A177-3AD203B41FA5}">
                      <a16:colId xmlns:a16="http://schemas.microsoft.com/office/drawing/2014/main" val="3721808100"/>
                    </a:ext>
                  </a:extLst>
                </a:gridCol>
              </a:tblGrid>
              <a:tr h="2245475">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n-lt"/>
                          <a:ea typeface="+mn-ea"/>
                          <a:cs typeface="+mn-cs"/>
                        </a:rPr>
                        <a:t> </a:t>
                      </a:r>
                    </a:p>
                  </a:txBody>
                  <a:tcPr marL="640080" marR="3657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2052">
                        <a:alpha val="20060"/>
                      </a:srgbClr>
                    </a:solidFill>
                  </a:tcPr>
                </a:tc>
                <a:extLst>
                  <a:ext uri="{0D108BD9-81ED-4DB2-BD59-A6C34878D82A}">
                    <a16:rowId xmlns:a16="http://schemas.microsoft.com/office/drawing/2014/main" val="923291516"/>
                  </a:ext>
                </a:extLst>
              </a:tr>
              <a:tr h="2245475">
                <a:tc>
                  <a:txBody>
                    <a:bodyPr/>
                    <a:lstStyle/>
                    <a:p>
                      <a:pPr marL="102870" marR="0" lvl="0" indent="-10287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lumMod val="85000"/>
                            <a:lumOff val="15000"/>
                          </a:srgbClr>
                        </a:solidFill>
                        <a:effectLst/>
                        <a:uLnTx/>
                        <a:uFillTx/>
                        <a:latin typeface="+mn-lt"/>
                        <a:ea typeface="+mn-ea"/>
                        <a:cs typeface="+mn-cs"/>
                      </a:endParaRPr>
                    </a:p>
                  </a:txBody>
                  <a:tcPr marL="640080" marR="36576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856381251"/>
                  </a:ext>
                </a:extLst>
              </a:tr>
            </a:tbl>
          </a:graphicData>
        </a:graphic>
      </p:graphicFrame>
      <p:sp>
        <p:nvSpPr>
          <p:cNvPr id="18" name="Content Placeholder 2">
            <a:extLst>
              <a:ext uri="{FF2B5EF4-FFF2-40B4-BE49-F238E27FC236}">
                <a16:creationId xmlns:a16="http://schemas.microsoft.com/office/drawing/2014/main" id="{8155C5EB-4F88-6F0C-46A5-203BEB24D2EF}"/>
              </a:ext>
            </a:extLst>
          </p:cNvPr>
          <p:cNvSpPr>
            <a:spLocks noGrp="1"/>
          </p:cNvSpPr>
          <p:nvPr>
            <p:ph idx="14"/>
          </p:nvPr>
        </p:nvSpPr>
        <p:spPr>
          <a:xfrm>
            <a:off x="5707451" y="4090055"/>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9" name="Content Placeholder 2">
            <a:extLst>
              <a:ext uri="{FF2B5EF4-FFF2-40B4-BE49-F238E27FC236}">
                <a16:creationId xmlns:a16="http://schemas.microsoft.com/office/drawing/2014/main" id="{0A13366E-12D3-D16F-44F6-8B74B6D1A082}"/>
              </a:ext>
            </a:extLst>
          </p:cNvPr>
          <p:cNvSpPr>
            <a:spLocks noGrp="1"/>
          </p:cNvSpPr>
          <p:nvPr>
            <p:ph idx="19"/>
          </p:nvPr>
        </p:nvSpPr>
        <p:spPr>
          <a:xfrm>
            <a:off x="5707451" y="1847878"/>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21165711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61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itle 1">
            <a:extLst>
              <a:ext uri="{FF2B5EF4-FFF2-40B4-BE49-F238E27FC236}">
                <a16:creationId xmlns:a16="http://schemas.microsoft.com/office/drawing/2014/main" id="{4FE9BFCC-0209-D6CD-5C81-B80BB2B941E8}"/>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7" name="Subtitle 2">
            <a:extLst>
              <a:ext uri="{FF2B5EF4-FFF2-40B4-BE49-F238E27FC236}">
                <a16:creationId xmlns:a16="http://schemas.microsoft.com/office/drawing/2014/main" id="{24058874-3E0C-060C-C406-FCB3EA0A6473}"/>
              </a:ext>
            </a:extLst>
          </p:cNvPr>
          <p:cNvSpPr>
            <a:spLocks noGrp="1"/>
          </p:cNvSpPr>
          <p:nvPr>
            <p:ph type="subTitle" idx="1"/>
          </p:nvPr>
        </p:nvSpPr>
        <p:spPr>
          <a:xfrm>
            <a:off x="838200" y="1176274"/>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0" name="Text Placeholder 6">
            <a:extLst>
              <a:ext uri="{FF2B5EF4-FFF2-40B4-BE49-F238E27FC236}">
                <a16:creationId xmlns:a16="http://schemas.microsoft.com/office/drawing/2014/main" id="{E8F22ED9-EBDE-3C13-5A62-FE557EDEF738}"/>
              </a:ext>
            </a:extLst>
          </p:cNvPr>
          <p:cNvSpPr txBox="1">
            <a:spLocks/>
          </p:cNvSpPr>
          <p:nvPr userDrawn="1"/>
        </p:nvSpPr>
        <p:spPr>
          <a:xfrm>
            <a:off x="2934333" y="1685008"/>
            <a:ext cx="2244992" cy="2245475"/>
          </a:xfrm>
          <a:prstGeom prst="rect">
            <a:avLst/>
          </a:prstGeom>
          <a:solidFill>
            <a:srgbClr val="F26030"/>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447FC86C-34D3-B159-B2C4-C5C966D74C8F}"/>
              </a:ext>
            </a:extLst>
          </p:cNvPr>
          <p:cNvSpPr txBox="1">
            <a:spLocks/>
          </p:cNvSpPr>
          <p:nvPr userDrawn="1"/>
        </p:nvSpPr>
        <p:spPr>
          <a:xfrm>
            <a:off x="2934333" y="3930481"/>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7" name="Content Placeholder 2">
            <a:extLst>
              <a:ext uri="{FF2B5EF4-FFF2-40B4-BE49-F238E27FC236}">
                <a16:creationId xmlns:a16="http://schemas.microsoft.com/office/drawing/2014/main" id="{4A6425DB-90B5-B1CB-A879-54327B2C4AD7}"/>
              </a:ext>
            </a:extLst>
          </p:cNvPr>
          <p:cNvSpPr>
            <a:spLocks noGrp="1"/>
          </p:cNvSpPr>
          <p:nvPr>
            <p:ph sz="half" idx="18"/>
          </p:nvPr>
        </p:nvSpPr>
        <p:spPr>
          <a:xfrm>
            <a:off x="3059337" y="2325877"/>
            <a:ext cx="1994987" cy="1012611"/>
          </a:xfrm>
          <a:prstGeom prst="rect">
            <a:avLst/>
          </a:prstGeom>
        </p:spPr>
        <p:txBody>
          <a:bodyPr lIns="91440" tIns="0" rIns="91440" bIns="0" anchor="ctr"/>
          <a:lstStyle>
            <a:lvl1pPr marL="0" indent="0" algn="ctr">
              <a:spcAft>
                <a:spcPts val="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8" name="TextBox 17">
            <a:extLst>
              <a:ext uri="{FF2B5EF4-FFF2-40B4-BE49-F238E27FC236}">
                <a16:creationId xmlns:a16="http://schemas.microsoft.com/office/drawing/2014/main" id="{C21380C4-5CD7-AE88-867F-EF1BB1E1A1E9}"/>
              </a:ext>
            </a:extLst>
          </p:cNvPr>
          <p:cNvSpPr txBox="1"/>
          <p:nvPr userDrawn="1"/>
        </p:nvSpPr>
        <p:spPr>
          <a:xfrm>
            <a:off x="3577595" y="4883702"/>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graphicFrame>
        <p:nvGraphicFramePr>
          <p:cNvPr id="19" name="Table 8">
            <a:extLst>
              <a:ext uri="{FF2B5EF4-FFF2-40B4-BE49-F238E27FC236}">
                <a16:creationId xmlns:a16="http://schemas.microsoft.com/office/drawing/2014/main" id="{D9CBBE0D-A308-F647-5720-2BB0B4EF0679}"/>
              </a:ext>
            </a:extLst>
          </p:cNvPr>
          <p:cNvGraphicFramePr>
            <a:graphicFrameLocks noGrp="1"/>
          </p:cNvGraphicFramePr>
          <p:nvPr userDrawn="1"/>
        </p:nvGraphicFramePr>
        <p:xfrm>
          <a:off x="5323262" y="1685007"/>
          <a:ext cx="3947113" cy="4490950"/>
        </p:xfrm>
        <a:graphic>
          <a:graphicData uri="http://schemas.openxmlformats.org/drawingml/2006/table">
            <a:tbl>
              <a:tblPr firstRow="1" bandRow="1">
                <a:tableStyleId>{5C22544A-7EE6-4342-B048-85BDC9FD1C3A}</a:tableStyleId>
              </a:tblPr>
              <a:tblGrid>
                <a:gridCol w="3947113">
                  <a:extLst>
                    <a:ext uri="{9D8B030D-6E8A-4147-A177-3AD203B41FA5}">
                      <a16:colId xmlns:a16="http://schemas.microsoft.com/office/drawing/2014/main" val="3721808100"/>
                    </a:ext>
                  </a:extLst>
                </a:gridCol>
              </a:tblGrid>
              <a:tr h="2245475">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n-lt"/>
                          <a:ea typeface="+mn-ea"/>
                          <a:cs typeface="+mn-cs"/>
                        </a:rPr>
                        <a:t> </a:t>
                      </a:r>
                    </a:p>
                  </a:txBody>
                  <a:tcPr marL="640080" marR="3657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6030">
                        <a:alpha val="20060"/>
                      </a:srgbClr>
                    </a:solidFill>
                  </a:tcPr>
                </a:tc>
                <a:extLst>
                  <a:ext uri="{0D108BD9-81ED-4DB2-BD59-A6C34878D82A}">
                    <a16:rowId xmlns:a16="http://schemas.microsoft.com/office/drawing/2014/main" val="923291516"/>
                  </a:ext>
                </a:extLst>
              </a:tr>
              <a:tr h="2245475">
                <a:tc>
                  <a:txBody>
                    <a:bodyPr/>
                    <a:lstStyle/>
                    <a:p>
                      <a:pPr marL="102870" marR="0" lvl="0" indent="-10287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lumMod val="85000"/>
                            <a:lumOff val="15000"/>
                          </a:srgbClr>
                        </a:solidFill>
                        <a:effectLst/>
                        <a:uLnTx/>
                        <a:uFillTx/>
                        <a:latin typeface="+mn-lt"/>
                        <a:ea typeface="+mn-ea"/>
                        <a:cs typeface="+mn-cs"/>
                      </a:endParaRPr>
                    </a:p>
                  </a:txBody>
                  <a:tcPr marL="640080" marR="36576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856381251"/>
                  </a:ext>
                </a:extLst>
              </a:tr>
            </a:tbl>
          </a:graphicData>
        </a:graphic>
      </p:graphicFrame>
      <p:sp>
        <p:nvSpPr>
          <p:cNvPr id="20" name="Content Placeholder 2">
            <a:extLst>
              <a:ext uri="{FF2B5EF4-FFF2-40B4-BE49-F238E27FC236}">
                <a16:creationId xmlns:a16="http://schemas.microsoft.com/office/drawing/2014/main" id="{8E20B29F-4A55-9A3E-F50B-B2922E3A7ECF}"/>
              </a:ext>
            </a:extLst>
          </p:cNvPr>
          <p:cNvSpPr>
            <a:spLocks noGrp="1"/>
          </p:cNvSpPr>
          <p:nvPr>
            <p:ph idx="14"/>
          </p:nvPr>
        </p:nvSpPr>
        <p:spPr>
          <a:xfrm>
            <a:off x="5707451" y="4294775"/>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1" name="Content Placeholder 2">
            <a:extLst>
              <a:ext uri="{FF2B5EF4-FFF2-40B4-BE49-F238E27FC236}">
                <a16:creationId xmlns:a16="http://schemas.microsoft.com/office/drawing/2014/main" id="{CC4E258D-7074-2739-C454-8709698CB31D}"/>
              </a:ext>
            </a:extLst>
          </p:cNvPr>
          <p:cNvSpPr>
            <a:spLocks noGrp="1"/>
          </p:cNvSpPr>
          <p:nvPr>
            <p:ph idx="19"/>
          </p:nvPr>
        </p:nvSpPr>
        <p:spPr>
          <a:xfrm>
            <a:off x="5707451" y="2052598"/>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417174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71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itle 1">
            <a:extLst>
              <a:ext uri="{FF2B5EF4-FFF2-40B4-BE49-F238E27FC236}">
                <a16:creationId xmlns:a16="http://schemas.microsoft.com/office/drawing/2014/main" id="{4FE9BFCC-0209-D6CD-5C81-B80BB2B941E8}"/>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2" name="Text Placeholder 6">
            <a:extLst>
              <a:ext uri="{FF2B5EF4-FFF2-40B4-BE49-F238E27FC236}">
                <a16:creationId xmlns:a16="http://schemas.microsoft.com/office/drawing/2014/main" id="{3D9E5350-0CA3-ED12-CBAC-0B54F2A277A5}"/>
              </a:ext>
            </a:extLst>
          </p:cNvPr>
          <p:cNvSpPr txBox="1">
            <a:spLocks/>
          </p:cNvSpPr>
          <p:nvPr userDrawn="1"/>
        </p:nvSpPr>
        <p:spPr>
          <a:xfrm>
            <a:off x="2934333" y="1685008"/>
            <a:ext cx="2244992" cy="2245475"/>
          </a:xfrm>
          <a:prstGeom prst="rect">
            <a:avLst/>
          </a:prstGeom>
          <a:solidFill>
            <a:srgbClr val="0079D1"/>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0" name="Text Placeholder 6">
            <a:extLst>
              <a:ext uri="{FF2B5EF4-FFF2-40B4-BE49-F238E27FC236}">
                <a16:creationId xmlns:a16="http://schemas.microsoft.com/office/drawing/2014/main" id="{DB7A6477-28A5-397A-DE3B-B27FAF099387}"/>
              </a:ext>
            </a:extLst>
          </p:cNvPr>
          <p:cNvSpPr txBox="1">
            <a:spLocks/>
          </p:cNvSpPr>
          <p:nvPr userDrawn="1"/>
        </p:nvSpPr>
        <p:spPr>
          <a:xfrm>
            <a:off x="2934333" y="3930481"/>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Content Placeholder 2">
            <a:extLst>
              <a:ext uri="{FF2B5EF4-FFF2-40B4-BE49-F238E27FC236}">
                <a16:creationId xmlns:a16="http://schemas.microsoft.com/office/drawing/2014/main" id="{6C3981C3-21A1-EEB6-1931-9DEDDC719515}"/>
              </a:ext>
            </a:extLst>
          </p:cNvPr>
          <p:cNvSpPr>
            <a:spLocks noGrp="1"/>
          </p:cNvSpPr>
          <p:nvPr>
            <p:ph sz="half" idx="18"/>
          </p:nvPr>
        </p:nvSpPr>
        <p:spPr>
          <a:xfrm>
            <a:off x="3059337" y="2325877"/>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TextBox 16">
            <a:extLst>
              <a:ext uri="{FF2B5EF4-FFF2-40B4-BE49-F238E27FC236}">
                <a16:creationId xmlns:a16="http://schemas.microsoft.com/office/drawing/2014/main" id="{AE88197A-49FF-BC55-1119-BB6B068B50E2}"/>
              </a:ext>
            </a:extLst>
          </p:cNvPr>
          <p:cNvSpPr txBox="1"/>
          <p:nvPr userDrawn="1"/>
        </p:nvSpPr>
        <p:spPr>
          <a:xfrm>
            <a:off x="3577595" y="4883702"/>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graphicFrame>
        <p:nvGraphicFramePr>
          <p:cNvPr id="18" name="Table 8">
            <a:extLst>
              <a:ext uri="{FF2B5EF4-FFF2-40B4-BE49-F238E27FC236}">
                <a16:creationId xmlns:a16="http://schemas.microsoft.com/office/drawing/2014/main" id="{84D73A21-6B64-0E76-532B-DD3CBC71F816}"/>
              </a:ext>
            </a:extLst>
          </p:cNvPr>
          <p:cNvGraphicFramePr>
            <a:graphicFrameLocks noGrp="1"/>
          </p:cNvGraphicFramePr>
          <p:nvPr userDrawn="1"/>
        </p:nvGraphicFramePr>
        <p:xfrm>
          <a:off x="5323262" y="1685007"/>
          <a:ext cx="3947113" cy="4490950"/>
        </p:xfrm>
        <a:graphic>
          <a:graphicData uri="http://schemas.openxmlformats.org/drawingml/2006/table">
            <a:tbl>
              <a:tblPr firstRow="1" bandRow="1">
                <a:tableStyleId>{5C22544A-7EE6-4342-B048-85BDC9FD1C3A}</a:tableStyleId>
              </a:tblPr>
              <a:tblGrid>
                <a:gridCol w="3947113">
                  <a:extLst>
                    <a:ext uri="{9D8B030D-6E8A-4147-A177-3AD203B41FA5}">
                      <a16:colId xmlns:a16="http://schemas.microsoft.com/office/drawing/2014/main" val="3721808100"/>
                    </a:ext>
                  </a:extLst>
                </a:gridCol>
              </a:tblGrid>
              <a:tr h="2245475">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n-lt"/>
                          <a:ea typeface="+mn-ea"/>
                          <a:cs typeface="+mn-cs"/>
                        </a:rPr>
                        <a:t> </a:t>
                      </a:r>
                    </a:p>
                  </a:txBody>
                  <a:tcPr marL="640080" marR="3657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9D1">
                        <a:alpha val="20060"/>
                      </a:srgbClr>
                    </a:solidFill>
                  </a:tcPr>
                </a:tc>
                <a:extLst>
                  <a:ext uri="{0D108BD9-81ED-4DB2-BD59-A6C34878D82A}">
                    <a16:rowId xmlns:a16="http://schemas.microsoft.com/office/drawing/2014/main" val="923291516"/>
                  </a:ext>
                </a:extLst>
              </a:tr>
              <a:tr h="2245475">
                <a:tc>
                  <a:txBody>
                    <a:bodyPr/>
                    <a:lstStyle/>
                    <a:p>
                      <a:pPr marL="102870" marR="0" lvl="0" indent="-10287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lumMod val="85000"/>
                            <a:lumOff val="15000"/>
                          </a:srgbClr>
                        </a:solidFill>
                        <a:effectLst/>
                        <a:uLnTx/>
                        <a:uFillTx/>
                        <a:latin typeface="+mn-lt"/>
                        <a:ea typeface="+mn-ea"/>
                        <a:cs typeface="+mn-cs"/>
                      </a:endParaRPr>
                    </a:p>
                  </a:txBody>
                  <a:tcPr marL="640080" marR="36576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856381251"/>
                  </a:ext>
                </a:extLst>
              </a:tr>
            </a:tbl>
          </a:graphicData>
        </a:graphic>
      </p:graphicFrame>
      <p:sp>
        <p:nvSpPr>
          <p:cNvPr id="19" name="Content Placeholder 2">
            <a:extLst>
              <a:ext uri="{FF2B5EF4-FFF2-40B4-BE49-F238E27FC236}">
                <a16:creationId xmlns:a16="http://schemas.microsoft.com/office/drawing/2014/main" id="{2A941B26-1A7B-43CD-03E3-6DAF02017FE5}"/>
              </a:ext>
            </a:extLst>
          </p:cNvPr>
          <p:cNvSpPr>
            <a:spLocks noGrp="1"/>
          </p:cNvSpPr>
          <p:nvPr>
            <p:ph idx="14"/>
          </p:nvPr>
        </p:nvSpPr>
        <p:spPr>
          <a:xfrm>
            <a:off x="5707451" y="4294775"/>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0" name="Content Placeholder 2">
            <a:extLst>
              <a:ext uri="{FF2B5EF4-FFF2-40B4-BE49-F238E27FC236}">
                <a16:creationId xmlns:a16="http://schemas.microsoft.com/office/drawing/2014/main" id="{3E69AFEB-E416-8D9B-1129-4B971D0EC478}"/>
              </a:ext>
            </a:extLst>
          </p:cNvPr>
          <p:cNvSpPr>
            <a:spLocks noGrp="1"/>
          </p:cNvSpPr>
          <p:nvPr>
            <p:ph idx="19"/>
          </p:nvPr>
        </p:nvSpPr>
        <p:spPr>
          <a:xfrm>
            <a:off x="5707451" y="2052598"/>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1" name="Subtitle 2">
            <a:extLst>
              <a:ext uri="{FF2B5EF4-FFF2-40B4-BE49-F238E27FC236}">
                <a16:creationId xmlns:a16="http://schemas.microsoft.com/office/drawing/2014/main" id="{1993A49E-DAC2-687B-1EE5-EB7CDF4E4ECF}"/>
              </a:ext>
            </a:extLst>
          </p:cNvPr>
          <p:cNvSpPr>
            <a:spLocks noGrp="1"/>
          </p:cNvSpPr>
          <p:nvPr>
            <p:ph type="subTitle" idx="1"/>
          </p:nvPr>
        </p:nvSpPr>
        <p:spPr>
          <a:xfrm>
            <a:off x="838200" y="1176274"/>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8193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85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itle 1">
            <a:extLst>
              <a:ext uri="{FF2B5EF4-FFF2-40B4-BE49-F238E27FC236}">
                <a16:creationId xmlns:a16="http://schemas.microsoft.com/office/drawing/2014/main" id="{4FE9BFCC-0209-D6CD-5C81-B80BB2B941E8}"/>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21" name="Text Placeholder 6">
            <a:extLst>
              <a:ext uri="{FF2B5EF4-FFF2-40B4-BE49-F238E27FC236}">
                <a16:creationId xmlns:a16="http://schemas.microsoft.com/office/drawing/2014/main" id="{6CDC43AF-6E59-05FF-4E62-AE7404D27FD9}"/>
              </a:ext>
            </a:extLst>
          </p:cNvPr>
          <p:cNvSpPr txBox="1">
            <a:spLocks/>
          </p:cNvSpPr>
          <p:nvPr userDrawn="1"/>
        </p:nvSpPr>
        <p:spPr>
          <a:xfrm>
            <a:off x="2934333" y="1480288"/>
            <a:ext cx="2244992" cy="2245475"/>
          </a:xfrm>
          <a:prstGeom prst="rect">
            <a:avLst/>
          </a:prstGeom>
          <a:solidFill>
            <a:srgbClr val="0079D1"/>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23" name="Text Placeholder 6">
            <a:extLst>
              <a:ext uri="{FF2B5EF4-FFF2-40B4-BE49-F238E27FC236}">
                <a16:creationId xmlns:a16="http://schemas.microsoft.com/office/drawing/2014/main" id="{4FBE2D17-50E7-B449-4648-21E1461886C1}"/>
              </a:ext>
            </a:extLst>
          </p:cNvPr>
          <p:cNvSpPr txBox="1">
            <a:spLocks/>
          </p:cNvSpPr>
          <p:nvPr userDrawn="1"/>
        </p:nvSpPr>
        <p:spPr>
          <a:xfrm>
            <a:off x="2934333" y="3725761"/>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24" name="Content Placeholder 2">
            <a:extLst>
              <a:ext uri="{FF2B5EF4-FFF2-40B4-BE49-F238E27FC236}">
                <a16:creationId xmlns:a16="http://schemas.microsoft.com/office/drawing/2014/main" id="{49AD9750-EA27-3007-6199-C8804180A567}"/>
              </a:ext>
            </a:extLst>
          </p:cNvPr>
          <p:cNvSpPr>
            <a:spLocks noGrp="1"/>
          </p:cNvSpPr>
          <p:nvPr>
            <p:ph sz="half" idx="18"/>
          </p:nvPr>
        </p:nvSpPr>
        <p:spPr>
          <a:xfrm>
            <a:off x="3059337" y="2121157"/>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5" name="TextBox 24">
            <a:extLst>
              <a:ext uri="{FF2B5EF4-FFF2-40B4-BE49-F238E27FC236}">
                <a16:creationId xmlns:a16="http://schemas.microsoft.com/office/drawing/2014/main" id="{65650CB6-D237-975B-A123-4E3BBA9A6FA3}"/>
              </a:ext>
            </a:extLst>
          </p:cNvPr>
          <p:cNvSpPr txBox="1"/>
          <p:nvPr userDrawn="1"/>
        </p:nvSpPr>
        <p:spPr>
          <a:xfrm>
            <a:off x="3577595" y="4678982"/>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graphicFrame>
        <p:nvGraphicFramePr>
          <p:cNvPr id="26" name="Table 8">
            <a:extLst>
              <a:ext uri="{FF2B5EF4-FFF2-40B4-BE49-F238E27FC236}">
                <a16:creationId xmlns:a16="http://schemas.microsoft.com/office/drawing/2014/main" id="{7A05CFE3-E1CA-98C7-109B-D449BC9B9171}"/>
              </a:ext>
            </a:extLst>
          </p:cNvPr>
          <p:cNvGraphicFramePr>
            <a:graphicFrameLocks noGrp="1"/>
          </p:cNvGraphicFramePr>
          <p:nvPr userDrawn="1"/>
        </p:nvGraphicFramePr>
        <p:xfrm>
          <a:off x="5323262" y="1480287"/>
          <a:ext cx="3947113" cy="4490950"/>
        </p:xfrm>
        <a:graphic>
          <a:graphicData uri="http://schemas.openxmlformats.org/drawingml/2006/table">
            <a:tbl>
              <a:tblPr firstRow="1" bandRow="1">
                <a:tableStyleId>{5C22544A-7EE6-4342-B048-85BDC9FD1C3A}</a:tableStyleId>
              </a:tblPr>
              <a:tblGrid>
                <a:gridCol w="3947113">
                  <a:extLst>
                    <a:ext uri="{9D8B030D-6E8A-4147-A177-3AD203B41FA5}">
                      <a16:colId xmlns:a16="http://schemas.microsoft.com/office/drawing/2014/main" val="3721808100"/>
                    </a:ext>
                  </a:extLst>
                </a:gridCol>
              </a:tblGrid>
              <a:tr h="2245475">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n-lt"/>
                          <a:ea typeface="+mn-ea"/>
                          <a:cs typeface="+mn-cs"/>
                        </a:rPr>
                        <a:t> </a:t>
                      </a:r>
                    </a:p>
                  </a:txBody>
                  <a:tcPr marL="640080" marR="3657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9D1">
                        <a:alpha val="20060"/>
                      </a:srgbClr>
                    </a:solidFill>
                  </a:tcPr>
                </a:tc>
                <a:extLst>
                  <a:ext uri="{0D108BD9-81ED-4DB2-BD59-A6C34878D82A}">
                    <a16:rowId xmlns:a16="http://schemas.microsoft.com/office/drawing/2014/main" val="923291516"/>
                  </a:ext>
                </a:extLst>
              </a:tr>
              <a:tr h="2245475">
                <a:tc>
                  <a:txBody>
                    <a:bodyPr/>
                    <a:lstStyle/>
                    <a:p>
                      <a:pPr marL="102870" marR="0" lvl="0" indent="-10287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lumMod val="85000"/>
                            <a:lumOff val="15000"/>
                          </a:srgbClr>
                        </a:solidFill>
                        <a:effectLst/>
                        <a:uLnTx/>
                        <a:uFillTx/>
                        <a:latin typeface="+mn-lt"/>
                        <a:ea typeface="+mn-ea"/>
                        <a:cs typeface="+mn-cs"/>
                      </a:endParaRPr>
                    </a:p>
                  </a:txBody>
                  <a:tcPr marL="640080" marR="36576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856381251"/>
                  </a:ext>
                </a:extLst>
              </a:tr>
            </a:tbl>
          </a:graphicData>
        </a:graphic>
      </p:graphicFrame>
      <p:sp>
        <p:nvSpPr>
          <p:cNvPr id="27" name="Content Placeholder 2">
            <a:extLst>
              <a:ext uri="{FF2B5EF4-FFF2-40B4-BE49-F238E27FC236}">
                <a16:creationId xmlns:a16="http://schemas.microsoft.com/office/drawing/2014/main" id="{B50E1CD3-0C76-A26C-BD8F-E2F06B33336D}"/>
              </a:ext>
            </a:extLst>
          </p:cNvPr>
          <p:cNvSpPr>
            <a:spLocks noGrp="1"/>
          </p:cNvSpPr>
          <p:nvPr>
            <p:ph idx="14"/>
          </p:nvPr>
        </p:nvSpPr>
        <p:spPr>
          <a:xfrm>
            <a:off x="5707451" y="4090055"/>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8" name="Content Placeholder 2">
            <a:extLst>
              <a:ext uri="{FF2B5EF4-FFF2-40B4-BE49-F238E27FC236}">
                <a16:creationId xmlns:a16="http://schemas.microsoft.com/office/drawing/2014/main" id="{F3556227-3AF6-5D40-4BD3-53D3C728F8AE}"/>
              </a:ext>
            </a:extLst>
          </p:cNvPr>
          <p:cNvSpPr>
            <a:spLocks noGrp="1"/>
          </p:cNvSpPr>
          <p:nvPr>
            <p:ph idx="19"/>
          </p:nvPr>
        </p:nvSpPr>
        <p:spPr>
          <a:xfrm>
            <a:off x="5707451" y="1847878"/>
            <a:ext cx="2897436" cy="1553596"/>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94345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50_Colors">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0BAF297E-BDA3-2403-068E-1D795F5B9640}"/>
              </a:ext>
            </a:extLst>
          </p:cNvPr>
          <p:cNvGraphicFramePr>
            <a:graphicFrameLocks noGrp="1"/>
          </p:cNvGraphicFramePr>
          <p:nvPr userDrawn="1"/>
        </p:nvGraphicFramePr>
        <p:xfrm>
          <a:off x="5323262" y="1477896"/>
          <a:ext cx="3947113" cy="4490949"/>
        </p:xfrm>
        <a:graphic>
          <a:graphicData uri="http://schemas.openxmlformats.org/drawingml/2006/table">
            <a:tbl>
              <a:tblPr firstRow="1" bandRow="1">
                <a:tableStyleId>{5C22544A-7EE6-4342-B048-85BDC9FD1C3A}</a:tableStyleId>
              </a:tblPr>
              <a:tblGrid>
                <a:gridCol w="3947113">
                  <a:extLst>
                    <a:ext uri="{9D8B030D-6E8A-4147-A177-3AD203B41FA5}">
                      <a16:colId xmlns:a16="http://schemas.microsoft.com/office/drawing/2014/main" val="3721808100"/>
                    </a:ext>
                  </a:extLst>
                </a:gridCol>
              </a:tblGrid>
              <a:tr h="4490949">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n-lt"/>
                          <a:ea typeface="+mn-ea"/>
                          <a:cs typeface="+mn-cs"/>
                        </a:rPr>
                        <a:t> </a:t>
                      </a:r>
                    </a:p>
                  </a:txBody>
                  <a:tcPr marL="640080" marR="3657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alpha val="29000"/>
                      </a:schemeClr>
                    </a:solidFill>
                  </a:tcPr>
                </a:tc>
                <a:extLst>
                  <a:ext uri="{0D108BD9-81ED-4DB2-BD59-A6C34878D82A}">
                    <a16:rowId xmlns:a16="http://schemas.microsoft.com/office/drawing/2014/main" val="923291516"/>
                  </a:ext>
                </a:extLst>
              </a:tr>
            </a:tbl>
          </a:graphicData>
        </a:graphic>
      </p:graphicFrame>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16" name="Content Placeholder 2">
            <a:extLst>
              <a:ext uri="{FF2B5EF4-FFF2-40B4-BE49-F238E27FC236}">
                <a16:creationId xmlns:a16="http://schemas.microsoft.com/office/drawing/2014/main" id="{C350534E-8462-1E67-F983-B6C65F3A2D64}"/>
              </a:ext>
            </a:extLst>
          </p:cNvPr>
          <p:cNvSpPr>
            <a:spLocks noGrp="1"/>
          </p:cNvSpPr>
          <p:nvPr>
            <p:ph idx="19"/>
          </p:nvPr>
        </p:nvSpPr>
        <p:spPr>
          <a:xfrm>
            <a:off x="5729568" y="1872782"/>
            <a:ext cx="3134499" cy="3704055"/>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0" name="Text Placeholder 6">
            <a:extLst>
              <a:ext uri="{FF2B5EF4-FFF2-40B4-BE49-F238E27FC236}">
                <a16:creationId xmlns:a16="http://schemas.microsoft.com/office/drawing/2014/main" id="{2E3138F9-B49D-8B30-6DA5-0D7BDCF0DDC9}"/>
              </a:ext>
            </a:extLst>
          </p:cNvPr>
          <p:cNvSpPr txBox="1">
            <a:spLocks/>
          </p:cNvSpPr>
          <p:nvPr userDrawn="1"/>
        </p:nvSpPr>
        <p:spPr>
          <a:xfrm>
            <a:off x="2934333" y="1480288"/>
            <a:ext cx="2244992" cy="2245475"/>
          </a:xfrm>
          <a:prstGeom prst="rect">
            <a:avLst/>
          </a:prstGeom>
          <a:solidFill>
            <a:srgbClr val="02C7E5"/>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21" name="Text Placeholder 6">
            <a:extLst>
              <a:ext uri="{FF2B5EF4-FFF2-40B4-BE49-F238E27FC236}">
                <a16:creationId xmlns:a16="http://schemas.microsoft.com/office/drawing/2014/main" id="{0FE7F014-99CC-83BB-127F-8DF19803E13D}"/>
              </a:ext>
            </a:extLst>
          </p:cNvPr>
          <p:cNvSpPr txBox="1">
            <a:spLocks/>
          </p:cNvSpPr>
          <p:nvPr userDrawn="1"/>
        </p:nvSpPr>
        <p:spPr>
          <a:xfrm>
            <a:off x="2934333" y="3725761"/>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23" name="Content Placeholder 2">
            <a:extLst>
              <a:ext uri="{FF2B5EF4-FFF2-40B4-BE49-F238E27FC236}">
                <a16:creationId xmlns:a16="http://schemas.microsoft.com/office/drawing/2014/main" id="{7CF3C920-BADD-3E34-94D8-0F714464F140}"/>
              </a:ext>
            </a:extLst>
          </p:cNvPr>
          <p:cNvSpPr>
            <a:spLocks noGrp="1"/>
          </p:cNvSpPr>
          <p:nvPr>
            <p:ph sz="half" idx="18"/>
          </p:nvPr>
        </p:nvSpPr>
        <p:spPr>
          <a:xfrm>
            <a:off x="3059337" y="2121157"/>
            <a:ext cx="1994987" cy="1012611"/>
          </a:xfrm>
          <a:prstGeom prst="rect">
            <a:avLst/>
          </a:prstGeom>
        </p:spPr>
        <p:txBody>
          <a:bodyPr lIns="91440" tIns="0" rIns="91440" bIns="0" anchor="ctr"/>
          <a:lstStyle>
            <a:lvl1pPr marL="0" indent="0" algn="ctr">
              <a:spcAft>
                <a:spcPts val="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4" name="TextBox 23">
            <a:extLst>
              <a:ext uri="{FF2B5EF4-FFF2-40B4-BE49-F238E27FC236}">
                <a16:creationId xmlns:a16="http://schemas.microsoft.com/office/drawing/2014/main" id="{23E5F688-91D3-36AF-9E9E-1AC3C1BCA363}"/>
              </a:ext>
            </a:extLst>
          </p:cNvPr>
          <p:cNvSpPr txBox="1"/>
          <p:nvPr userDrawn="1"/>
        </p:nvSpPr>
        <p:spPr>
          <a:xfrm>
            <a:off x="3577595" y="4678982"/>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sp>
        <p:nvSpPr>
          <p:cNvPr id="26" name="TextBox 25">
            <a:extLst>
              <a:ext uri="{FF2B5EF4-FFF2-40B4-BE49-F238E27FC236}">
                <a16:creationId xmlns:a16="http://schemas.microsoft.com/office/drawing/2014/main" id="{54AA1A39-C0D8-7CF6-B61D-3A22188CF3BC}"/>
              </a:ext>
            </a:extLst>
          </p:cNvPr>
          <p:cNvSpPr txBox="1"/>
          <p:nvPr userDrawn="1"/>
        </p:nvSpPr>
        <p:spPr>
          <a:xfrm>
            <a:off x="3050275" y="3247745"/>
            <a:ext cx="6100548" cy="369332"/>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mn-lt"/>
                <a:ea typeface="+mn-ea"/>
                <a:cs typeface="+mn-cs"/>
              </a:rPr>
              <a:t> </a:t>
            </a:r>
          </a:p>
        </p:txBody>
      </p:sp>
    </p:spTree>
    <p:extLst>
      <p:ext uri="{BB962C8B-B14F-4D97-AF65-F5344CB8AC3E}">
        <p14:creationId xmlns:p14="http://schemas.microsoft.com/office/powerpoint/2010/main" val="6908347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86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graphicFrame>
        <p:nvGraphicFramePr>
          <p:cNvPr id="3" name="Table 8">
            <a:extLst>
              <a:ext uri="{FF2B5EF4-FFF2-40B4-BE49-F238E27FC236}">
                <a16:creationId xmlns:a16="http://schemas.microsoft.com/office/drawing/2014/main" id="{9F2AE36D-033F-6368-44C2-9ACB370A7F9E}"/>
              </a:ext>
            </a:extLst>
          </p:cNvPr>
          <p:cNvGraphicFramePr>
            <a:graphicFrameLocks noGrp="1"/>
          </p:cNvGraphicFramePr>
          <p:nvPr userDrawn="1"/>
        </p:nvGraphicFramePr>
        <p:xfrm>
          <a:off x="5323262" y="1477896"/>
          <a:ext cx="3947113" cy="4490949"/>
        </p:xfrm>
        <a:graphic>
          <a:graphicData uri="http://schemas.openxmlformats.org/drawingml/2006/table">
            <a:tbl>
              <a:tblPr firstRow="1" bandRow="1">
                <a:tableStyleId>{5C22544A-7EE6-4342-B048-85BDC9FD1C3A}</a:tableStyleId>
              </a:tblPr>
              <a:tblGrid>
                <a:gridCol w="3947113">
                  <a:extLst>
                    <a:ext uri="{9D8B030D-6E8A-4147-A177-3AD203B41FA5}">
                      <a16:colId xmlns:a16="http://schemas.microsoft.com/office/drawing/2014/main" val="3721808100"/>
                    </a:ext>
                  </a:extLst>
                </a:gridCol>
              </a:tblGrid>
              <a:tr h="4490949">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n-lt"/>
                          <a:ea typeface="+mn-ea"/>
                          <a:cs typeface="+mn-cs"/>
                        </a:rPr>
                        <a:t> </a:t>
                      </a:r>
                    </a:p>
                  </a:txBody>
                  <a:tcPr marL="640080" marR="3657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alpha val="29000"/>
                      </a:schemeClr>
                    </a:solidFill>
                  </a:tcPr>
                </a:tc>
                <a:extLst>
                  <a:ext uri="{0D108BD9-81ED-4DB2-BD59-A6C34878D82A}">
                    <a16:rowId xmlns:a16="http://schemas.microsoft.com/office/drawing/2014/main" val="923291516"/>
                  </a:ext>
                </a:extLst>
              </a:tr>
            </a:tbl>
          </a:graphicData>
        </a:graphic>
      </p:graphicFrame>
      <p:sp>
        <p:nvSpPr>
          <p:cNvPr id="7" name="Content Placeholder 2">
            <a:extLst>
              <a:ext uri="{FF2B5EF4-FFF2-40B4-BE49-F238E27FC236}">
                <a16:creationId xmlns:a16="http://schemas.microsoft.com/office/drawing/2014/main" id="{F2FB396E-07B5-704A-B236-6A9BB59FBA25}"/>
              </a:ext>
            </a:extLst>
          </p:cNvPr>
          <p:cNvSpPr>
            <a:spLocks noGrp="1"/>
          </p:cNvSpPr>
          <p:nvPr>
            <p:ph idx="19"/>
          </p:nvPr>
        </p:nvSpPr>
        <p:spPr>
          <a:xfrm>
            <a:off x="5729568" y="1872782"/>
            <a:ext cx="3134499" cy="3704055"/>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0" name="Text Placeholder 6">
            <a:extLst>
              <a:ext uri="{FF2B5EF4-FFF2-40B4-BE49-F238E27FC236}">
                <a16:creationId xmlns:a16="http://schemas.microsoft.com/office/drawing/2014/main" id="{033DAE48-B2FE-6855-0F88-BCDFC75AE1DD}"/>
              </a:ext>
            </a:extLst>
          </p:cNvPr>
          <p:cNvSpPr txBox="1">
            <a:spLocks/>
          </p:cNvSpPr>
          <p:nvPr userDrawn="1"/>
        </p:nvSpPr>
        <p:spPr>
          <a:xfrm>
            <a:off x="2934333" y="1480288"/>
            <a:ext cx="2244992" cy="2245475"/>
          </a:xfrm>
          <a:prstGeom prst="rect">
            <a:avLst/>
          </a:prstGeom>
          <a:solidFill>
            <a:srgbClr val="00A6C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77D7F83B-255A-6B52-2D23-97BD733B26E5}"/>
              </a:ext>
            </a:extLst>
          </p:cNvPr>
          <p:cNvSpPr txBox="1">
            <a:spLocks/>
          </p:cNvSpPr>
          <p:nvPr userDrawn="1"/>
        </p:nvSpPr>
        <p:spPr>
          <a:xfrm>
            <a:off x="2934333" y="3725761"/>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3" name="Content Placeholder 2">
            <a:extLst>
              <a:ext uri="{FF2B5EF4-FFF2-40B4-BE49-F238E27FC236}">
                <a16:creationId xmlns:a16="http://schemas.microsoft.com/office/drawing/2014/main" id="{472390E0-7027-F583-6B43-0BEAD3C7D92D}"/>
              </a:ext>
            </a:extLst>
          </p:cNvPr>
          <p:cNvSpPr>
            <a:spLocks noGrp="1"/>
          </p:cNvSpPr>
          <p:nvPr>
            <p:ph sz="half" idx="18"/>
          </p:nvPr>
        </p:nvSpPr>
        <p:spPr>
          <a:xfrm>
            <a:off x="3059337" y="2121157"/>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TextBox 16">
            <a:extLst>
              <a:ext uri="{FF2B5EF4-FFF2-40B4-BE49-F238E27FC236}">
                <a16:creationId xmlns:a16="http://schemas.microsoft.com/office/drawing/2014/main" id="{ECD91591-069A-A513-0FD3-CF8485EFA668}"/>
              </a:ext>
            </a:extLst>
          </p:cNvPr>
          <p:cNvSpPr txBox="1"/>
          <p:nvPr userDrawn="1"/>
        </p:nvSpPr>
        <p:spPr>
          <a:xfrm>
            <a:off x="3577595" y="4678982"/>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spTree>
    <p:extLst>
      <p:ext uri="{BB962C8B-B14F-4D97-AF65-F5344CB8AC3E}">
        <p14:creationId xmlns:p14="http://schemas.microsoft.com/office/powerpoint/2010/main" val="2595446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05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graphicFrame>
        <p:nvGraphicFramePr>
          <p:cNvPr id="3" name="Table 8">
            <a:extLst>
              <a:ext uri="{FF2B5EF4-FFF2-40B4-BE49-F238E27FC236}">
                <a16:creationId xmlns:a16="http://schemas.microsoft.com/office/drawing/2014/main" id="{9F2AE36D-033F-6368-44C2-9ACB370A7F9E}"/>
              </a:ext>
            </a:extLst>
          </p:cNvPr>
          <p:cNvGraphicFramePr>
            <a:graphicFrameLocks noGrp="1"/>
          </p:cNvGraphicFramePr>
          <p:nvPr userDrawn="1"/>
        </p:nvGraphicFramePr>
        <p:xfrm>
          <a:off x="5323262" y="1477896"/>
          <a:ext cx="3947113" cy="4490949"/>
        </p:xfrm>
        <a:graphic>
          <a:graphicData uri="http://schemas.openxmlformats.org/drawingml/2006/table">
            <a:tbl>
              <a:tblPr firstRow="1" bandRow="1">
                <a:tableStyleId>{5C22544A-7EE6-4342-B048-85BDC9FD1C3A}</a:tableStyleId>
              </a:tblPr>
              <a:tblGrid>
                <a:gridCol w="3947113">
                  <a:extLst>
                    <a:ext uri="{9D8B030D-6E8A-4147-A177-3AD203B41FA5}">
                      <a16:colId xmlns:a16="http://schemas.microsoft.com/office/drawing/2014/main" val="3721808100"/>
                    </a:ext>
                  </a:extLst>
                </a:gridCol>
              </a:tblGrid>
              <a:tr h="4490949">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n-lt"/>
                          <a:ea typeface="+mn-ea"/>
                          <a:cs typeface="+mn-cs"/>
                        </a:rPr>
                        <a:t> </a:t>
                      </a:r>
                    </a:p>
                  </a:txBody>
                  <a:tcPr marL="640080" marR="3657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alpha val="29000"/>
                      </a:schemeClr>
                    </a:solidFill>
                  </a:tcPr>
                </a:tc>
                <a:extLst>
                  <a:ext uri="{0D108BD9-81ED-4DB2-BD59-A6C34878D82A}">
                    <a16:rowId xmlns:a16="http://schemas.microsoft.com/office/drawing/2014/main" val="923291516"/>
                  </a:ext>
                </a:extLst>
              </a:tr>
            </a:tbl>
          </a:graphicData>
        </a:graphic>
      </p:graphicFrame>
      <p:sp>
        <p:nvSpPr>
          <p:cNvPr id="7" name="Content Placeholder 2">
            <a:extLst>
              <a:ext uri="{FF2B5EF4-FFF2-40B4-BE49-F238E27FC236}">
                <a16:creationId xmlns:a16="http://schemas.microsoft.com/office/drawing/2014/main" id="{F2FB396E-07B5-704A-B236-6A9BB59FBA25}"/>
              </a:ext>
            </a:extLst>
          </p:cNvPr>
          <p:cNvSpPr>
            <a:spLocks noGrp="1"/>
          </p:cNvSpPr>
          <p:nvPr>
            <p:ph idx="19"/>
          </p:nvPr>
        </p:nvSpPr>
        <p:spPr>
          <a:xfrm>
            <a:off x="5729568" y="1872782"/>
            <a:ext cx="3134499" cy="3704055"/>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0" name="Text Placeholder 6">
            <a:extLst>
              <a:ext uri="{FF2B5EF4-FFF2-40B4-BE49-F238E27FC236}">
                <a16:creationId xmlns:a16="http://schemas.microsoft.com/office/drawing/2014/main" id="{033DAE48-B2FE-6855-0F88-BCDFC75AE1DD}"/>
              </a:ext>
            </a:extLst>
          </p:cNvPr>
          <p:cNvSpPr txBox="1">
            <a:spLocks/>
          </p:cNvSpPr>
          <p:nvPr userDrawn="1"/>
        </p:nvSpPr>
        <p:spPr>
          <a:xfrm>
            <a:off x="2934333" y="1480288"/>
            <a:ext cx="2244992" cy="2245475"/>
          </a:xfrm>
          <a:prstGeom prst="rect">
            <a:avLst/>
          </a:prstGeom>
          <a:solidFill>
            <a:srgbClr val="0079D1"/>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77D7F83B-255A-6B52-2D23-97BD733B26E5}"/>
              </a:ext>
            </a:extLst>
          </p:cNvPr>
          <p:cNvSpPr txBox="1">
            <a:spLocks/>
          </p:cNvSpPr>
          <p:nvPr userDrawn="1"/>
        </p:nvSpPr>
        <p:spPr>
          <a:xfrm>
            <a:off x="2934333" y="3725761"/>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3" name="Content Placeholder 2">
            <a:extLst>
              <a:ext uri="{FF2B5EF4-FFF2-40B4-BE49-F238E27FC236}">
                <a16:creationId xmlns:a16="http://schemas.microsoft.com/office/drawing/2014/main" id="{472390E0-7027-F583-6B43-0BEAD3C7D92D}"/>
              </a:ext>
            </a:extLst>
          </p:cNvPr>
          <p:cNvSpPr>
            <a:spLocks noGrp="1"/>
          </p:cNvSpPr>
          <p:nvPr>
            <p:ph sz="half" idx="18"/>
          </p:nvPr>
        </p:nvSpPr>
        <p:spPr>
          <a:xfrm>
            <a:off x="3059337" y="2121157"/>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TextBox 16">
            <a:extLst>
              <a:ext uri="{FF2B5EF4-FFF2-40B4-BE49-F238E27FC236}">
                <a16:creationId xmlns:a16="http://schemas.microsoft.com/office/drawing/2014/main" id="{ECD91591-069A-A513-0FD3-CF8485EFA668}"/>
              </a:ext>
            </a:extLst>
          </p:cNvPr>
          <p:cNvSpPr txBox="1"/>
          <p:nvPr userDrawn="1"/>
        </p:nvSpPr>
        <p:spPr>
          <a:xfrm>
            <a:off x="3577595" y="4678982"/>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spTree>
    <p:extLst>
      <p:ext uri="{BB962C8B-B14F-4D97-AF65-F5344CB8AC3E}">
        <p14:creationId xmlns:p14="http://schemas.microsoft.com/office/powerpoint/2010/main" val="4094130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47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Content Placeholder 2">
            <a:extLst>
              <a:ext uri="{FF2B5EF4-FFF2-40B4-BE49-F238E27FC236}">
                <a16:creationId xmlns:a16="http://schemas.microsoft.com/office/drawing/2014/main" id="{1048889A-5A4A-FB74-9196-0AEE623C2CC1}"/>
              </a:ext>
            </a:extLst>
          </p:cNvPr>
          <p:cNvSpPr>
            <a:spLocks noGrp="1"/>
          </p:cNvSpPr>
          <p:nvPr>
            <p:ph sz="half" idx="1"/>
          </p:nvPr>
        </p:nvSpPr>
        <p:spPr>
          <a:xfrm>
            <a:off x="4882845" y="1493318"/>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7" name="Content Placeholder 2">
            <a:extLst>
              <a:ext uri="{FF2B5EF4-FFF2-40B4-BE49-F238E27FC236}">
                <a16:creationId xmlns:a16="http://schemas.microsoft.com/office/drawing/2014/main" id="{DF2BA72C-8E5D-40B0-0802-410FA360EC73}"/>
              </a:ext>
            </a:extLst>
          </p:cNvPr>
          <p:cNvSpPr>
            <a:spLocks noGrp="1"/>
          </p:cNvSpPr>
          <p:nvPr>
            <p:ph idx="14"/>
          </p:nvPr>
        </p:nvSpPr>
        <p:spPr>
          <a:xfrm>
            <a:off x="4882847" y="1928099"/>
            <a:ext cx="5181600" cy="4044292"/>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8" name="Text Placeholder 6">
            <a:extLst>
              <a:ext uri="{FF2B5EF4-FFF2-40B4-BE49-F238E27FC236}">
                <a16:creationId xmlns:a16="http://schemas.microsoft.com/office/drawing/2014/main" id="{56282358-1621-7BBB-5CD3-0557D01200FD}"/>
              </a:ext>
            </a:extLst>
          </p:cNvPr>
          <p:cNvSpPr txBox="1">
            <a:spLocks/>
          </p:cNvSpPr>
          <p:nvPr userDrawn="1"/>
        </p:nvSpPr>
        <p:spPr>
          <a:xfrm>
            <a:off x="2429367" y="1480288"/>
            <a:ext cx="2244992" cy="2245475"/>
          </a:xfrm>
          <a:prstGeom prst="rect">
            <a:avLst/>
          </a:prstGeom>
          <a:solidFill>
            <a:srgbClr val="87C600"/>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5F659C0F-7728-76CB-E5A5-1DD513829613}"/>
              </a:ext>
            </a:extLst>
          </p:cNvPr>
          <p:cNvSpPr txBox="1">
            <a:spLocks/>
          </p:cNvSpPr>
          <p:nvPr userDrawn="1"/>
        </p:nvSpPr>
        <p:spPr>
          <a:xfrm>
            <a:off x="2429367" y="3725761"/>
            <a:ext cx="2244992" cy="2245475"/>
          </a:xfrm>
          <a:prstGeom prst="rect">
            <a:avLst/>
          </a:prstGeom>
          <a:solidFill>
            <a:schemeClr val="tx1">
              <a:lumMod val="95000"/>
            </a:scheme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3" name="Content Placeholder 2">
            <a:extLst>
              <a:ext uri="{FF2B5EF4-FFF2-40B4-BE49-F238E27FC236}">
                <a16:creationId xmlns:a16="http://schemas.microsoft.com/office/drawing/2014/main" id="{CB42C981-909F-2EA0-D9DE-51F2A026F8E9}"/>
              </a:ext>
            </a:extLst>
          </p:cNvPr>
          <p:cNvSpPr>
            <a:spLocks noGrp="1"/>
          </p:cNvSpPr>
          <p:nvPr>
            <p:ph sz="half" idx="18"/>
          </p:nvPr>
        </p:nvSpPr>
        <p:spPr>
          <a:xfrm>
            <a:off x="2554369" y="2121157"/>
            <a:ext cx="1994987" cy="1012611"/>
          </a:xfrm>
          <a:prstGeom prst="rect">
            <a:avLst/>
          </a:prstGeom>
        </p:spPr>
        <p:txBody>
          <a:bodyPr lIns="91440" tIns="0" rIns="91440" bIns="0" anchor="ctr"/>
          <a:lstStyle>
            <a:lvl1pPr marL="0" indent="0" algn="ctr">
              <a:spcAft>
                <a:spcPts val="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5" name="TextBox 14">
            <a:extLst>
              <a:ext uri="{FF2B5EF4-FFF2-40B4-BE49-F238E27FC236}">
                <a16:creationId xmlns:a16="http://schemas.microsoft.com/office/drawing/2014/main" id="{1816099F-64A1-1D91-C11F-4F88ADD4C72B}"/>
              </a:ext>
            </a:extLst>
          </p:cNvPr>
          <p:cNvSpPr txBox="1"/>
          <p:nvPr userDrawn="1"/>
        </p:nvSpPr>
        <p:spPr>
          <a:xfrm>
            <a:off x="3072629" y="4678982"/>
            <a:ext cx="958468" cy="338554"/>
          </a:xfrm>
          <a:prstGeom prst="rect">
            <a:avLst/>
          </a:prstGeom>
          <a:noFill/>
        </p:spPr>
        <p:txBody>
          <a:bodyPr wrap="square" rtlCol="0">
            <a:spAutoFit/>
          </a:bodyPr>
          <a:lstStyle/>
          <a:p>
            <a:pPr algn="ctr"/>
            <a:r>
              <a:rPr lang="en-US" sz="1600" b="1" dirty="0">
                <a:solidFill>
                  <a:schemeClr val="bg1"/>
                </a:solidFill>
                <a:latin typeface="+mn-lt"/>
              </a:rPr>
              <a:t>Photo</a:t>
            </a:r>
          </a:p>
        </p:txBody>
      </p:sp>
    </p:spTree>
    <p:extLst>
      <p:ext uri="{BB962C8B-B14F-4D97-AF65-F5344CB8AC3E}">
        <p14:creationId xmlns:p14="http://schemas.microsoft.com/office/powerpoint/2010/main" val="3260560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19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graphicFrame>
        <p:nvGraphicFramePr>
          <p:cNvPr id="3" name="Table 6">
            <a:extLst>
              <a:ext uri="{FF2B5EF4-FFF2-40B4-BE49-F238E27FC236}">
                <a16:creationId xmlns:a16="http://schemas.microsoft.com/office/drawing/2014/main" id="{4DAD1550-E568-9BD6-F9B2-16D4BFC99823}"/>
              </a:ext>
            </a:extLst>
          </p:cNvPr>
          <p:cNvGraphicFramePr>
            <a:graphicFrameLocks/>
          </p:cNvGraphicFramePr>
          <p:nvPr userDrawn="1"/>
        </p:nvGraphicFramePr>
        <p:xfrm>
          <a:off x="1532443" y="1943302"/>
          <a:ext cx="9127114" cy="3004233"/>
        </p:xfrm>
        <a:graphic>
          <a:graphicData uri="http://schemas.openxmlformats.org/drawingml/2006/table">
            <a:tbl>
              <a:tblPr firstRow="1" bandRow="1">
                <a:tableStyleId>{00A15C55-8517-42AA-B614-E9B94910E393}</a:tableStyleId>
              </a:tblPr>
              <a:tblGrid>
                <a:gridCol w="3054797">
                  <a:extLst>
                    <a:ext uri="{9D8B030D-6E8A-4147-A177-3AD203B41FA5}">
                      <a16:colId xmlns:a16="http://schemas.microsoft.com/office/drawing/2014/main" val="3599576060"/>
                    </a:ext>
                  </a:extLst>
                </a:gridCol>
                <a:gridCol w="3017520">
                  <a:extLst>
                    <a:ext uri="{9D8B030D-6E8A-4147-A177-3AD203B41FA5}">
                      <a16:colId xmlns:a16="http://schemas.microsoft.com/office/drawing/2014/main" val="4075598264"/>
                    </a:ext>
                  </a:extLst>
                </a:gridCol>
                <a:gridCol w="3054797">
                  <a:extLst>
                    <a:ext uri="{9D8B030D-6E8A-4147-A177-3AD203B41FA5}">
                      <a16:colId xmlns:a16="http://schemas.microsoft.com/office/drawing/2014/main" val="709045446"/>
                    </a:ext>
                  </a:extLst>
                </a:gridCol>
              </a:tblGrid>
              <a:tr h="6705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a:ea typeface="+mn-ea"/>
                          <a:cs typeface="Times New Roman" panose="02020603050405020304" pitchFamily="18" charset="0"/>
                        </a:rPr>
                        <a:t>1</a:t>
                      </a:r>
                    </a:p>
                  </a:txBody>
                  <a:tcPr marL="0" marR="0" marT="91440" marB="0">
                    <a:lnL w="9525" cap="flat" cmpd="sng" algn="ctr">
                      <a:solidFill>
                        <a:schemeClr val="tx1">
                          <a:lumMod val="65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a:ea typeface="+mn-ea"/>
                          <a:cs typeface="Times New Roman" panose="02020603050405020304" pitchFamily="18" charset="0"/>
                        </a:rPr>
                        <a:t>2</a:t>
                      </a:r>
                    </a:p>
                  </a:txBody>
                  <a:tcPr marT="91440" marB="9144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eorgia"/>
                          <a:ea typeface="+mn-ea"/>
                          <a:cs typeface="Times New Roman" panose="02020603050405020304" pitchFamily="18" charset="0"/>
                        </a:rPr>
                        <a:t>3</a:t>
                      </a:r>
                    </a:p>
                  </a:txBody>
                  <a:tcPr marL="0" marR="0" marT="0" marB="91440" anchor="ctr">
                    <a:lnL w="9525" cap="flat" cmpd="sng" algn="ctr">
                      <a:solidFill>
                        <a:schemeClr val="tx1"/>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7474F"/>
                    </a:solidFill>
                  </a:tcPr>
                </a:tc>
                <a:extLst>
                  <a:ext uri="{0D108BD9-81ED-4DB2-BD59-A6C34878D82A}">
                    <a16:rowId xmlns:a16="http://schemas.microsoft.com/office/drawing/2014/main" val="685358736"/>
                  </a:ext>
                </a:extLst>
              </a:tr>
              <a:tr h="70807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Georgia"/>
                          <a:ea typeface="+mn-ea"/>
                          <a:cs typeface="Times New Roman" panose="02020603050405020304" pitchFamily="18" charset="0"/>
                        </a:rPr>
                        <a:t>Engagement</a:t>
                      </a:r>
                    </a:p>
                  </a:txBody>
                  <a:tcPr marT="91440" marB="91440" anchor="ctr">
                    <a:lnL w="9525" cap="flat" cmpd="sng" algn="ctr">
                      <a:solidFill>
                        <a:schemeClr val="tx1">
                          <a:lumMod val="65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Georgia"/>
                          <a:ea typeface="+mn-ea"/>
                          <a:cs typeface="Times New Roman" panose="02020603050405020304" pitchFamily="18" charset="0"/>
                        </a:rPr>
                        <a:t>Retention</a:t>
                      </a:r>
                    </a:p>
                  </a:txBody>
                  <a:tcPr marT="91440" marB="9144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Georgia"/>
                          <a:ea typeface="+mn-ea"/>
                          <a:cs typeface="Times New Roman" panose="02020603050405020304" pitchFamily="18" charset="0"/>
                        </a:rPr>
                        <a:t>Sustained/Increasing </a:t>
                      </a:r>
                      <a:br>
                        <a:rPr kumimoji="0" lang="en-US" sz="1500" b="1" i="0" u="none" strike="noStrike" kern="1200" cap="none" spc="0" normalizeH="0" baseline="0" noProof="0" dirty="0">
                          <a:ln>
                            <a:noFill/>
                          </a:ln>
                          <a:solidFill>
                            <a:srgbClr val="FFFFFF"/>
                          </a:solidFill>
                          <a:effectLst/>
                          <a:uLnTx/>
                          <a:uFillTx/>
                          <a:latin typeface="Georgia"/>
                          <a:ea typeface="+mn-ea"/>
                          <a:cs typeface="Times New Roman" panose="02020603050405020304" pitchFamily="18" charset="0"/>
                        </a:rPr>
                      </a:br>
                      <a:r>
                        <a:rPr kumimoji="0" lang="en-US" sz="1500" b="1" i="0" u="none" strike="noStrike" kern="1200" cap="none" spc="0" normalizeH="0" baseline="0" noProof="0" dirty="0">
                          <a:ln>
                            <a:noFill/>
                          </a:ln>
                          <a:solidFill>
                            <a:srgbClr val="FFFFFF"/>
                          </a:solidFill>
                          <a:effectLst/>
                          <a:uLnTx/>
                          <a:uFillTx/>
                          <a:latin typeface="Georgia"/>
                          <a:ea typeface="+mn-ea"/>
                          <a:cs typeface="Times New Roman" panose="02020603050405020304" pitchFamily="18" charset="0"/>
                        </a:rPr>
                        <a:t>Life Production</a:t>
                      </a:r>
                    </a:p>
                  </a:txBody>
                  <a:tcPr marL="0" marR="0" marT="91440" marB="91440" anchor="ctr">
                    <a:lnL w="9525" cap="flat" cmpd="sng" algn="ctr">
                      <a:solidFill>
                        <a:schemeClr val="tx1"/>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459342365"/>
                  </a:ext>
                </a:extLst>
              </a:tr>
              <a:tr h="1625600">
                <a:tc>
                  <a:txBody>
                    <a:bodyPr/>
                    <a:lstStyle/>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Increase the percentage of FPs placing business in Year 1</a:t>
                      </a:r>
                    </a:p>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Motivate lapsed FPs to re-engage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L="274320" marR="274320" marT="365760" marB="182880">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00584" marR="0" lvl="0" indent="-10058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Improve the percentage of FPs who continue to do business with us the following year and, importantly, the next year after that</a:t>
                      </a:r>
                    </a:p>
                    <a:p>
                      <a:pPr algn="ctr"/>
                      <a:endParaRPr lang="en-US" sz="1100" dirty="0"/>
                    </a:p>
                  </a:txBody>
                  <a:tcPr marL="274320" marR="274320" marT="365760" marB="182880">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00584" marR="0" lvl="0" indent="-10058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Build deepening (versus eroding) relationships with FPs, resulting in increasing year-over-year sales</a:t>
                      </a:r>
                    </a:p>
                    <a:p>
                      <a:pPr algn="ctr"/>
                      <a:endParaRPr lang="en-US" sz="1100" dirty="0"/>
                    </a:p>
                  </a:txBody>
                  <a:tcPr marL="274320" marR="274320" marT="365760" marB="182880">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684130738"/>
                  </a:ext>
                </a:extLst>
              </a:tr>
            </a:tbl>
          </a:graphicData>
        </a:graphic>
      </p:graphicFrame>
    </p:spTree>
    <p:extLst>
      <p:ext uri="{BB962C8B-B14F-4D97-AF65-F5344CB8AC3E}">
        <p14:creationId xmlns:p14="http://schemas.microsoft.com/office/powerpoint/2010/main" val="41043025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Fill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FB752-3946-B9C5-4CE7-07102EAD0EC9}"/>
              </a:ext>
            </a:extLst>
          </p:cNvPr>
          <p:cNvSpPr/>
          <p:nvPr userDrawn="1"/>
        </p:nvSpPr>
        <p:spPr>
          <a:xfrm rot="16200000">
            <a:off x="-649937" y="649936"/>
            <a:ext cx="6857998" cy="55581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a:extLst>
              <a:ext uri="{FF2B5EF4-FFF2-40B4-BE49-F238E27FC236}">
                <a16:creationId xmlns:a16="http://schemas.microsoft.com/office/drawing/2014/main" id="{F48B3B9F-0A45-DB57-C731-3965A69FF5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15112" y="4908912"/>
            <a:ext cx="604389" cy="604389"/>
          </a:xfrm>
          <a:prstGeom prst="rect">
            <a:avLst/>
          </a:prstGeom>
        </p:spPr>
      </p:pic>
      <p:pic>
        <p:nvPicPr>
          <p:cNvPr id="20" name="Graphic 19">
            <a:extLst>
              <a:ext uri="{FF2B5EF4-FFF2-40B4-BE49-F238E27FC236}">
                <a16:creationId xmlns:a16="http://schemas.microsoft.com/office/drawing/2014/main" id="{DF9C5ADF-0FD0-9B72-7FBC-1635D5AFB3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15112" y="2991539"/>
            <a:ext cx="604389" cy="604389"/>
          </a:xfrm>
          <a:prstGeom prst="rect">
            <a:avLst/>
          </a:prstGeom>
        </p:spPr>
      </p:pic>
      <p:pic>
        <p:nvPicPr>
          <p:cNvPr id="21" name="Graphic 20">
            <a:extLst>
              <a:ext uri="{FF2B5EF4-FFF2-40B4-BE49-F238E27FC236}">
                <a16:creationId xmlns:a16="http://schemas.microsoft.com/office/drawing/2014/main" id="{C1D4199C-399B-7402-5BF7-9D2043C3850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015112" y="1073383"/>
            <a:ext cx="604389" cy="604389"/>
          </a:xfrm>
          <a:prstGeom prst="rect">
            <a:avLst/>
          </a:prstGeom>
        </p:spPr>
      </p:pic>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710542" y="106746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5" name="Text Placeholder 37">
            <a:extLst>
              <a:ext uri="{FF2B5EF4-FFF2-40B4-BE49-F238E27FC236}">
                <a16:creationId xmlns:a16="http://schemas.microsoft.com/office/drawing/2014/main" id="{87341EAF-8BE9-C091-FF2A-4A0A22B2E90A}"/>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6" name="Text Placeholder 37">
            <a:extLst>
              <a:ext uri="{FF2B5EF4-FFF2-40B4-BE49-F238E27FC236}">
                <a16:creationId xmlns:a16="http://schemas.microsoft.com/office/drawing/2014/main" id="{5275340A-96ED-9B3B-D49B-70DF4CD60ECD}"/>
              </a:ext>
            </a:extLst>
          </p:cNvPr>
          <p:cNvSpPr>
            <a:spLocks noGrp="1"/>
          </p:cNvSpPr>
          <p:nvPr>
            <p:ph type="body" sz="quarter" idx="20" hasCustomPrompt="1"/>
          </p:nvPr>
        </p:nvSpPr>
        <p:spPr>
          <a:xfrm>
            <a:off x="674459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7" name="Text Placeholder 37">
            <a:extLst>
              <a:ext uri="{FF2B5EF4-FFF2-40B4-BE49-F238E27FC236}">
                <a16:creationId xmlns:a16="http://schemas.microsoft.com/office/drawing/2014/main" id="{18AB213A-8F3A-79EF-6F05-899B498063DA}"/>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8" name="Text Placeholder 19">
            <a:extLst>
              <a:ext uri="{FF2B5EF4-FFF2-40B4-BE49-F238E27FC236}">
                <a16:creationId xmlns:a16="http://schemas.microsoft.com/office/drawing/2014/main" id="{E87D563F-DC41-CFC5-01D3-FE81B255A07A}"/>
              </a:ext>
            </a:extLst>
          </p:cNvPr>
          <p:cNvSpPr>
            <a:spLocks noGrp="1"/>
          </p:cNvSpPr>
          <p:nvPr>
            <p:ph type="body" sz="quarter" idx="40" hasCustomPrompt="1"/>
          </p:nvPr>
        </p:nvSpPr>
        <p:spPr>
          <a:xfrm>
            <a:off x="674459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9" name="Text Placeholder 19">
            <a:extLst>
              <a:ext uri="{FF2B5EF4-FFF2-40B4-BE49-F238E27FC236}">
                <a16:creationId xmlns:a16="http://schemas.microsoft.com/office/drawing/2014/main" id="{01D9EB66-179E-E045-4085-38332250CB88}"/>
              </a:ext>
            </a:extLst>
          </p:cNvPr>
          <p:cNvSpPr>
            <a:spLocks noGrp="1"/>
          </p:cNvSpPr>
          <p:nvPr>
            <p:ph type="body" sz="quarter" idx="41" hasCustomPrompt="1"/>
          </p:nvPr>
        </p:nvSpPr>
        <p:spPr>
          <a:xfrm>
            <a:off x="674459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10" name="Text Placeholder 19">
            <a:extLst>
              <a:ext uri="{FF2B5EF4-FFF2-40B4-BE49-F238E27FC236}">
                <a16:creationId xmlns:a16="http://schemas.microsoft.com/office/drawing/2014/main" id="{A5395737-3DF0-C241-BFAF-94930DF5F2ED}"/>
              </a:ext>
            </a:extLst>
          </p:cNvPr>
          <p:cNvSpPr>
            <a:spLocks noGrp="1"/>
          </p:cNvSpPr>
          <p:nvPr>
            <p:ph type="body" sz="quarter" idx="42" hasCustomPrompt="1"/>
          </p:nvPr>
        </p:nvSpPr>
        <p:spPr>
          <a:xfrm>
            <a:off x="6744596" y="5227549"/>
            <a:ext cx="4694369" cy="102981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15" name="Text Placeholder 14">
            <a:extLst>
              <a:ext uri="{FF2B5EF4-FFF2-40B4-BE49-F238E27FC236}">
                <a16:creationId xmlns:a16="http://schemas.microsoft.com/office/drawing/2014/main" id="{584D1C48-E4B8-F1CA-4D61-0B5AFAB8F482}"/>
              </a:ext>
            </a:extLst>
          </p:cNvPr>
          <p:cNvSpPr>
            <a:spLocks noGrp="1"/>
          </p:cNvSpPr>
          <p:nvPr>
            <p:ph type="body" sz="quarter" idx="43" hasCustomPrompt="1"/>
          </p:nvPr>
        </p:nvSpPr>
        <p:spPr>
          <a:xfrm>
            <a:off x="709986" y="3666096"/>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13" name="Picture 12">
            <a:extLst>
              <a:ext uri="{FF2B5EF4-FFF2-40B4-BE49-F238E27FC236}">
                <a16:creationId xmlns:a16="http://schemas.microsoft.com/office/drawing/2014/main" id="{CFA7D695-C17B-31F0-2D31-FE0FD36709D8}"/>
              </a:ext>
            </a:extLst>
          </p:cNvPr>
          <p:cNvPicPr>
            <a:picLocks noChangeAspect="1"/>
          </p:cNvPicPr>
          <p:nvPr userDrawn="1"/>
        </p:nvPicPr>
        <p:blipFill>
          <a:blip r:embed="rId8"/>
          <a:stretch>
            <a:fillRect/>
          </a:stretch>
        </p:blipFill>
        <p:spPr>
          <a:xfrm>
            <a:off x="403612" y="6311418"/>
            <a:ext cx="1566007" cy="278945"/>
          </a:xfrm>
          <a:prstGeom prst="rect">
            <a:avLst/>
          </a:prstGeom>
        </p:spPr>
      </p:pic>
      <p:sp>
        <p:nvSpPr>
          <p:cNvPr id="17" name="Text Box 18">
            <a:extLst>
              <a:ext uri="{FF2B5EF4-FFF2-40B4-BE49-F238E27FC236}">
                <a16:creationId xmlns:a16="http://schemas.microsoft.com/office/drawing/2014/main" id="{DBFF2C51-48A1-2C4F-C523-B39669471C90}"/>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7A31D114-9DCC-0919-C68A-FC2F2F0D3472}"/>
              </a:ext>
            </a:extLst>
          </p:cNvPr>
          <p:cNvSpPr>
            <a:spLocks noGrp="1"/>
          </p:cNvSpPr>
          <p:nvPr>
            <p:ph type="body" sz="quarter" idx="31"/>
          </p:nvPr>
        </p:nvSpPr>
        <p:spPr>
          <a:xfrm>
            <a:off x="6868229" y="907270"/>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0826DBF1-C197-1941-4D53-790E182584AF}"/>
              </a:ext>
            </a:extLst>
          </p:cNvPr>
          <p:cNvSpPr>
            <a:spLocks noGrp="1"/>
          </p:cNvSpPr>
          <p:nvPr>
            <p:ph type="body" sz="quarter" idx="44"/>
          </p:nvPr>
        </p:nvSpPr>
        <p:spPr>
          <a:xfrm>
            <a:off x="6868229" y="2817350"/>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1" name="Text Placeholder 5">
            <a:extLst>
              <a:ext uri="{FF2B5EF4-FFF2-40B4-BE49-F238E27FC236}">
                <a16:creationId xmlns:a16="http://schemas.microsoft.com/office/drawing/2014/main" id="{CA1FF1A5-47DC-5575-A23F-A02E43D6B459}"/>
              </a:ext>
            </a:extLst>
          </p:cNvPr>
          <p:cNvSpPr>
            <a:spLocks noGrp="1"/>
          </p:cNvSpPr>
          <p:nvPr>
            <p:ph type="body" sz="quarter" idx="45"/>
          </p:nvPr>
        </p:nvSpPr>
        <p:spPr>
          <a:xfrm>
            <a:off x="6868229" y="4737590"/>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4" name="Text Placeholder 5">
            <a:extLst>
              <a:ext uri="{FF2B5EF4-FFF2-40B4-BE49-F238E27FC236}">
                <a16:creationId xmlns:a16="http://schemas.microsoft.com/office/drawing/2014/main" id="{249FADE3-0F95-B0B9-7B62-A8C405513F4E}"/>
              </a:ext>
            </a:extLst>
          </p:cNvPr>
          <p:cNvSpPr>
            <a:spLocks noGrp="1"/>
          </p:cNvSpPr>
          <p:nvPr>
            <p:ph type="body" sz="quarter" idx="46"/>
          </p:nvPr>
        </p:nvSpPr>
        <p:spPr>
          <a:xfrm>
            <a:off x="823029" y="33761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2" name="Text Placeholder 15">
            <a:extLst>
              <a:ext uri="{FF2B5EF4-FFF2-40B4-BE49-F238E27FC236}">
                <a16:creationId xmlns:a16="http://schemas.microsoft.com/office/drawing/2014/main" id="{E2D91F15-1C78-2D8C-FCD7-E5F8F6412B36}"/>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46410278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20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graphicFrame>
        <p:nvGraphicFramePr>
          <p:cNvPr id="7" name="Table 6">
            <a:extLst>
              <a:ext uri="{FF2B5EF4-FFF2-40B4-BE49-F238E27FC236}">
                <a16:creationId xmlns:a16="http://schemas.microsoft.com/office/drawing/2014/main" id="{FC945E33-AF1F-1B80-C4FF-C5343BABD9F7}"/>
              </a:ext>
            </a:extLst>
          </p:cNvPr>
          <p:cNvGraphicFramePr>
            <a:graphicFrameLocks/>
          </p:cNvGraphicFramePr>
          <p:nvPr userDrawn="1"/>
        </p:nvGraphicFramePr>
        <p:xfrm>
          <a:off x="1532443" y="1943302"/>
          <a:ext cx="9127114" cy="3250797"/>
        </p:xfrm>
        <a:graphic>
          <a:graphicData uri="http://schemas.openxmlformats.org/drawingml/2006/table">
            <a:tbl>
              <a:tblPr firstRow="1" bandRow="1">
                <a:tableStyleId>{00A15C55-8517-42AA-B614-E9B94910E393}</a:tableStyleId>
              </a:tblPr>
              <a:tblGrid>
                <a:gridCol w="3054797">
                  <a:extLst>
                    <a:ext uri="{9D8B030D-6E8A-4147-A177-3AD203B41FA5}">
                      <a16:colId xmlns:a16="http://schemas.microsoft.com/office/drawing/2014/main" val="3599576060"/>
                    </a:ext>
                  </a:extLst>
                </a:gridCol>
                <a:gridCol w="3017520">
                  <a:extLst>
                    <a:ext uri="{9D8B030D-6E8A-4147-A177-3AD203B41FA5}">
                      <a16:colId xmlns:a16="http://schemas.microsoft.com/office/drawing/2014/main" val="4075598264"/>
                    </a:ext>
                  </a:extLst>
                </a:gridCol>
                <a:gridCol w="3054797">
                  <a:extLst>
                    <a:ext uri="{9D8B030D-6E8A-4147-A177-3AD203B41FA5}">
                      <a16:colId xmlns:a16="http://schemas.microsoft.com/office/drawing/2014/main" val="709045446"/>
                    </a:ext>
                  </a:extLst>
                </a:gridCol>
              </a:tblGrid>
              <a:tr h="85303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Georgia"/>
                          <a:ea typeface="+mn-ea"/>
                          <a:cs typeface="Times New Roman" panose="02020603050405020304" pitchFamily="18" charset="0"/>
                        </a:rPr>
                        <a:t>Financial professional perceptions</a:t>
                      </a:r>
                    </a:p>
                  </a:txBody>
                  <a:tcPr marT="91440" marB="91440" anchor="ctr">
                    <a:lnL w="9525" cap="flat" cmpd="sng" algn="ctr">
                      <a:solidFill>
                        <a:schemeClr val="tx1">
                          <a:lumMod val="65000"/>
                        </a:schemeClr>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Georgia"/>
                          <a:ea typeface="+mn-ea"/>
                          <a:cs typeface="Times New Roman" panose="02020603050405020304" pitchFamily="18" charset="0"/>
                        </a:rPr>
                        <a:t>Financial professional behaviors</a:t>
                      </a:r>
                    </a:p>
                  </a:txBody>
                  <a:tcPr marT="91440" marB="9144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Georgia"/>
                          <a:ea typeface="+mn-ea"/>
                          <a:cs typeface="Times New Roman" panose="02020603050405020304" pitchFamily="18" charset="0"/>
                        </a:rPr>
                        <a:t>Penn Mutual offerings </a:t>
                      </a:r>
                      <a:br>
                        <a:rPr kumimoji="0" lang="en-US" sz="1500" b="1" i="0" u="none" strike="noStrike" kern="1200" cap="none" spc="0" normalizeH="0" baseline="0" noProof="0" dirty="0">
                          <a:ln>
                            <a:noFill/>
                          </a:ln>
                          <a:solidFill>
                            <a:schemeClr val="bg1"/>
                          </a:solidFill>
                          <a:effectLst/>
                          <a:uLnTx/>
                          <a:uFillTx/>
                          <a:latin typeface="Georgia"/>
                          <a:ea typeface="+mn-ea"/>
                          <a:cs typeface="Times New Roman" panose="02020603050405020304" pitchFamily="18" charset="0"/>
                        </a:rPr>
                      </a:br>
                      <a:r>
                        <a:rPr kumimoji="0" lang="en-US" sz="1500" b="1" i="0" u="none" strike="noStrike" kern="1200" cap="none" spc="0" normalizeH="0" baseline="0" noProof="0" dirty="0">
                          <a:ln>
                            <a:noFill/>
                          </a:ln>
                          <a:solidFill>
                            <a:schemeClr val="bg1"/>
                          </a:solidFill>
                          <a:effectLst/>
                          <a:uLnTx/>
                          <a:uFillTx/>
                          <a:latin typeface="Georgia"/>
                          <a:ea typeface="+mn-ea"/>
                          <a:cs typeface="Times New Roman" panose="02020603050405020304" pitchFamily="18" charset="0"/>
                        </a:rPr>
                        <a:t>and processes</a:t>
                      </a:r>
                    </a:p>
                  </a:txBody>
                  <a:tcPr marL="0" marR="0" marT="91440" marB="91440" anchor="ctr">
                    <a:lnL w="9525" cap="flat" cmpd="sng" algn="ctr">
                      <a:solidFill>
                        <a:schemeClr val="tx1"/>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459342365"/>
                  </a:ext>
                </a:extLst>
              </a:tr>
              <a:tr h="2397760">
                <a:tc>
                  <a:txBody>
                    <a:bodyPr/>
                    <a:lstStyle/>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Leverage key ‘Moments of Truth’ (MOTs)</a:t>
                      </a:r>
                    </a:p>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Increase FP advocacy</a:t>
                      </a:r>
                    </a:p>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Bolster CX ratings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L="365760" marR="274320" marT="274320" marB="274320">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Improve FP activation and engagement</a:t>
                      </a:r>
                    </a:p>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Shorten time to first and subsequent application</a:t>
                      </a:r>
                    </a:p>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Improve 1-year retention, </a:t>
                      </a:r>
                      <a:b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an eye on 4-year retention</a:t>
                      </a:r>
                    </a:p>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Increase share of commission</a:t>
                      </a:r>
                    </a:p>
                    <a:p>
                      <a:pPr algn="ctr"/>
                      <a:endParaRPr lang="en-US" sz="1100" dirty="0"/>
                    </a:p>
                  </a:txBody>
                  <a:tcPr marL="365760" marR="274320" marT="274320" marB="274320">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Identify innovation opportunities that drive FP activation/ engagement, retention and </a:t>
                      </a:r>
                      <a:b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sales growth/production</a:t>
                      </a:r>
                    </a:p>
                    <a:p>
                      <a:pPr algn="ctr"/>
                      <a:endParaRPr lang="en-US" sz="1100" dirty="0"/>
                    </a:p>
                  </a:txBody>
                  <a:tcPr marL="365760" marR="274320" marT="274320" marB="274320">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684130738"/>
                  </a:ext>
                </a:extLst>
              </a:tr>
            </a:tbl>
          </a:graphicData>
        </a:graphic>
      </p:graphicFrame>
    </p:spTree>
    <p:extLst>
      <p:ext uri="{BB962C8B-B14F-4D97-AF65-F5344CB8AC3E}">
        <p14:creationId xmlns:p14="http://schemas.microsoft.com/office/powerpoint/2010/main" val="3083734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0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10" name="Subtitle 2">
            <a:extLst>
              <a:ext uri="{FF2B5EF4-FFF2-40B4-BE49-F238E27FC236}">
                <a16:creationId xmlns:a16="http://schemas.microsoft.com/office/drawing/2014/main" id="{982899A3-0C9D-BD7A-01B1-5D1119AEBC49}"/>
              </a:ext>
            </a:extLst>
          </p:cNvPr>
          <p:cNvSpPr>
            <a:spLocks noGrp="1"/>
          </p:cNvSpPr>
          <p:nvPr>
            <p:ph type="subTitle" idx="25"/>
          </p:nvPr>
        </p:nvSpPr>
        <p:spPr>
          <a:xfrm>
            <a:off x="838200" y="5527488"/>
            <a:ext cx="10515600" cy="476917"/>
          </a:xfrm>
          <a:prstGeom prst="rect">
            <a:avLst/>
          </a:prstGeom>
        </p:spPr>
        <p:txBody>
          <a:bodyPr lIns="0" tIns="0" rIns="0" bIns="0"/>
          <a:lstStyle>
            <a:lvl1pPr marL="0" indent="0" algn="l">
              <a:buNone/>
              <a:defRPr sz="1051"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graphicFrame>
        <p:nvGraphicFramePr>
          <p:cNvPr id="7" name="Table 6">
            <a:extLst>
              <a:ext uri="{FF2B5EF4-FFF2-40B4-BE49-F238E27FC236}">
                <a16:creationId xmlns:a16="http://schemas.microsoft.com/office/drawing/2014/main" id="{17D6362E-A12B-6EB2-F269-68DD4C50FB6A}"/>
              </a:ext>
            </a:extLst>
          </p:cNvPr>
          <p:cNvGraphicFramePr>
            <a:graphicFrameLocks/>
          </p:cNvGraphicFramePr>
          <p:nvPr userDrawn="1"/>
        </p:nvGraphicFramePr>
        <p:xfrm>
          <a:off x="1524000" y="2331720"/>
          <a:ext cx="9144000" cy="2194560"/>
        </p:xfrm>
        <a:graphic>
          <a:graphicData uri="http://schemas.openxmlformats.org/drawingml/2006/table">
            <a:tbl>
              <a:tblPr firstRow="1" bandRow="1">
                <a:tableStyleId>{00A15C55-8517-42AA-B614-E9B94910E393}</a:tableStyleId>
              </a:tblPr>
              <a:tblGrid>
                <a:gridCol w="1828800">
                  <a:extLst>
                    <a:ext uri="{9D8B030D-6E8A-4147-A177-3AD203B41FA5}">
                      <a16:colId xmlns:a16="http://schemas.microsoft.com/office/drawing/2014/main" val="2149416354"/>
                    </a:ext>
                  </a:extLst>
                </a:gridCol>
                <a:gridCol w="1828800">
                  <a:extLst>
                    <a:ext uri="{9D8B030D-6E8A-4147-A177-3AD203B41FA5}">
                      <a16:colId xmlns:a16="http://schemas.microsoft.com/office/drawing/2014/main" val="3599576060"/>
                    </a:ext>
                  </a:extLst>
                </a:gridCol>
                <a:gridCol w="1828800">
                  <a:extLst>
                    <a:ext uri="{9D8B030D-6E8A-4147-A177-3AD203B41FA5}">
                      <a16:colId xmlns:a16="http://schemas.microsoft.com/office/drawing/2014/main" val="4075598264"/>
                    </a:ext>
                  </a:extLst>
                </a:gridCol>
                <a:gridCol w="1828800">
                  <a:extLst>
                    <a:ext uri="{9D8B030D-6E8A-4147-A177-3AD203B41FA5}">
                      <a16:colId xmlns:a16="http://schemas.microsoft.com/office/drawing/2014/main" val="3687680921"/>
                    </a:ext>
                  </a:extLst>
                </a:gridCol>
                <a:gridCol w="1828800">
                  <a:extLst>
                    <a:ext uri="{9D8B030D-6E8A-4147-A177-3AD203B41FA5}">
                      <a16:colId xmlns:a16="http://schemas.microsoft.com/office/drawing/2014/main" val="709045446"/>
                    </a:ext>
                  </a:extLst>
                </a:gridCol>
              </a:tblGrid>
              <a:tr h="548640">
                <a:tc>
                  <a:txBody>
                    <a:bodyPr/>
                    <a:lstStyle/>
                    <a:p>
                      <a:pPr algn="ctr"/>
                      <a:r>
                        <a:rPr lang="en-US" sz="1200" b="1" kern="1200" dirty="0">
                          <a:solidFill>
                            <a:schemeClr val="tx1"/>
                          </a:solidFill>
                          <a:latin typeface="+mn-lt"/>
                          <a:ea typeface="+mn-ea"/>
                          <a:cs typeface="+mn-cs"/>
                        </a:rPr>
                        <a:t>FP Segment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Avg. Policies / Yr.</a:t>
                      </a:r>
                    </a:p>
                  </a:txBody>
                  <a:tcPr marL="102880" marR="10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Avg. LWP / Year</a:t>
                      </a:r>
                    </a:p>
                  </a:txBody>
                  <a:tcPr marL="102880" marR="10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Avg. LWP / Policy</a:t>
                      </a:r>
                    </a:p>
                  </a:txBody>
                  <a:tcPr marL="102880" marR="10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Avg. Life FYC / Yr.</a:t>
                      </a:r>
                    </a:p>
                  </a:txBody>
                  <a:tcPr marL="102880" marR="10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extLst>
                  <a:ext uri="{0D108BD9-81ED-4DB2-BD59-A6C34878D82A}">
                    <a16:rowId xmlns:a16="http://schemas.microsoft.com/office/drawing/2014/main" val="1870034069"/>
                  </a:ext>
                </a:extLst>
              </a:tr>
              <a:tr h="5486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mn-lt"/>
                          <a:ea typeface="+mn-ea"/>
                          <a:cs typeface="+mn-cs"/>
                        </a:rPr>
                        <a:t>First-Years writers</a:t>
                      </a:r>
                    </a:p>
                  </a:txBody>
                  <a:tcPr marR="1828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mn-lt"/>
                          <a:ea typeface="+mn-ea"/>
                          <a:cs typeface="+mn-cs"/>
                        </a:rPr>
                        <a:t>3.9</a:t>
                      </a:r>
                    </a:p>
                  </a:txBody>
                  <a:tcPr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alpha val="10105"/>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mn-lt"/>
                          <a:ea typeface="+mn-ea"/>
                          <a:cs typeface="+mn-cs"/>
                        </a:rPr>
                        <a:t>$19,917</a:t>
                      </a:r>
                    </a:p>
                  </a:txBody>
                  <a:tcPr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alpha val="10105"/>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mn-lt"/>
                          <a:ea typeface="+mn-ea"/>
                          <a:cs typeface="+mn-cs"/>
                        </a:rPr>
                        <a:t>$5,107</a:t>
                      </a:r>
                    </a:p>
                  </a:txBody>
                  <a:tcPr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alpha val="10105"/>
                      </a:schemeClr>
                    </a:solidFill>
                  </a:tcPr>
                </a:tc>
                <a:tc>
                  <a:txBody>
                    <a:bodyPr/>
                    <a:lstStyle/>
                    <a:p>
                      <a:pPr algn="ctr"/>
                      <a:r>
                        <a:rPr lang="en-US" sz="1100" b="1" dirty="0"/>
                        <a:t>$11,287</a:t>
                      </a:r>
                    </a:p>
                  </a:txBody>
                  <a:tcPr marR="1828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alpha val="10105"/>
                      </a:schemeClr>
                    </a:solidFill>
                  </a:tcPr>
                </a:tc>
                <a:extLst>
                  <a:ext uri="{0D108BD9-81ED-4DB2-BD59-A6C34878D82A}">
                    <a16:rowId xmlns:a16="http://schemas.microsoft.com/office/drawing/2014/main" val="533428321"/>
                  </a:ext>
                </a:extLst>
              </a:tr>
              <a:tr h="5486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mn-lt"/>
                          <a:ea typeface="+mn-ea"/>
                          <a:cs typeface="+mn-cs"/>
                        </a:rPr>
                        <a:t>Retained Producers</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4.7</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alpha val="29867"/>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$23,773</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alpha val="29867"/>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$5,058</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alpha val="29867"/>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$13,046</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alpha val="29867"/>
                      </a:schemeClr>
                    </a:solidFill>
                  </a:tcPr>
                </a:tc>
                <a:extLst>
                  <a:ext uri="{0D108BD9-81ED-4DB2-BD59-A6C34878D82A}">
                    <a16:rowId xmlns:a16="http://schemas.microsoft.com/office/drawing/2014/main" val="685358736"/>
                  </a:ext>
                </a:extLst>
              </a:tr>
              <a:tr h="5486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mn-lt"/>
                          <a:ea typeface="+mn-ea"/>
                          <a:cs typeface="+mn-cs"/>
                        </a:rPr>
                        <a:t>Lapsed</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0.9</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alpha val="10000"/>
                      </a:schemeClr>
                    </a:solidFill>
                  </a:tcPr>
                </a:tc>
                <a:tc>
                  <a:txBody>
                    <a:bodyPr/>
                    <a:lstStyle/>
                    <a:p>
                      <a:pPr algn="ctr"/>
                      <a:r>
                        <a:rPr lang="en-US" sz="1100" b="1" dirty="0"/>
                        <a:t>$8,880</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alpha val="10000"/>
                      </a:schemeClr>
                    </a:solidFill>
                  </a:tcPr>
                </a:tc>
                <a:tc>
                  <a:txBody>
                    <a:bodyPr/>
                    <a:lstStyle/>
                    <a:p>
                      <a:pPr algn="ctr"/>
                      <a:r>
                        <a:rPr lang="en-US" sz="1100" b="1" dirty="0"/>
                        <a:t>$9,844</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alpha val="10000"/>
                      </a:schemeClr>
                    </a:solidFill>
                  </a:tcPr>
                </a:tc>
                <a:tc>
                  <a:txBody>
                    <a:bodyPr/>
                    <a:lstStyle/>
                    <a:p>
                      <a:pPr algn="ctr"/>
                      <a:r>
                        <a:rPr lang="en-US" sz="1100" b="1" dirty="0"/>
                        <a:t>$3,913</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alpha val="10000"/>
                      </a:schemeClr>
                    </a:solidFill>
                  </a:tcPr>
                </a:tc>
                <a:extLst>
                  <a:ext uri="{0D108BD9-81ED-4DB2-BD59-A6C34878D82A}">
                    <a16:rowId xmlns:a16="http://schemas.microsoft.com/office/drawing/2014/main" val="3199600598"/>
                  </a:ext>
                </a:extLst>
              </a:tr>
            </a:tbl>
          </a:graphicData>
        </a:graphic>
      </p:graphicFrame>
    </p:spTree>
    <p:extLst>
      <p:ext uri="{BB962C8B-B14F-4D97-AF65-F5344CB8AC3E}">
        <p14:creationId xmlns:p14="http://schemas.microsoft.com/office/powerpoint/2010/main" val="1090918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22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graphicFrame>
        <p:nvGraphicFramePr>
          <p:cNvPr id="3" name="Table 6">
            <a:extLst>
              <a:ext uri="{FF2B5EF4-FFF2-40B4-BE49-F238E27FC236}">
                <a16:creationId xmlns:a16="http://schemas.microsoft.com/office/drawing/2014/main" id="{D9B65BDF-D3A2-05B0-4414-EBF38A77400D}"/>
              </a:ext>
            </a:extLst>
          </p:cNvPr>
          <p:cNvGraphicFramePr>
            <a:graphicFrameLocks/>
          </p:cNvGraphicFramePr>
          <p:nvPr userDrawn="1"/>
        </p:nvGraphicFramePr>
        <p:xfrm>
          <a:off x="838200" y="1392057"/>
          <a:ext cx="10515605" cy="3796193"/>
        </p:xfrm>
        <a:graphic>
          <a:graphicData uri="http://schemas.openxmlformats.org/drawingml/2006/table">
            <a:tbl>
              <a:tblPr firstRow="1" bandRow="1">
                <a:tableStyleId>{00A15C55-8517-42AA-B614-E9B94910E393}</a:tableStyleId>
              </a:tblPr>
              <a:tblGrid>
                <a:gridCol w="2103121">
                  <a:extLst>
                    <a:ext uri="{9D8B030D-6E8A-4147-A177-3AD203B41FA5}">
                      <a16:colId xmlns:a16="http://schemas.microsoft.com/office/drawing/2014/main" val="2149416354"/>
                    </a:ext>
                  </a:extLst>
                </a:gridCol>
                <a:gridCol w="2103121">
                  <a:extLst>
                    <a:ext uri="{9D8B030D-6E8A-4147-A177-3AD203B41FA5}">
                      <a16:colId xmlns:a16="http://schemas.microsoft.com/office/drawing/2014/main" val="3599576060"/>
                    </a:ext>
                  </a:extLst>
                </a:gridCol>
                <a:gridCol w="2103121">
                  <a:extLst>
                    <a:ext uri="{9D8B030D-6E8A-4147-A177-3AD203B41FA5}">
                      <a16:colId xmlns:a16="http://schemas.microsoft.com/office/drawing/2014/main" val="4075598264"/>
                    </a:ext>
                  </a:extLst>
                </a:gridCol>
                <a:gridCol w="2103121">
                  <a:extLst>
                    <a:ext uri="{9D8B030D-6E8A-4147-A177-3AD203B41FA5}">
                      <a16:colId xmlns:a16="http://schemas.microsoft.com/office/drawing/2014/main" val="3687680921"/>
                    </a:ext>
                  </a:extLst>
                </a:gridCol>
                <a:gridCol w="2103121">
                  <a:extLst>
                    <a:ext uri="{9D8B030D-6E8A-4147-A177-3AD203B41FA5}">
                      <a16:colId xmlns:a16="http://schemas.microsoft.com/office/drawing/2014/main" val="709045446"/>
                    </a:ext>
                  </a:extLst>
                </a:gridCol>
              </a:tblGrid>
              <a:tr h="595220">
                <a:tc gridSpan="5">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endParaRPr lang="en-US"/>
                    </a:p>
                  </a:txBody>
                  <a:tcPr/>
                </a:tc>
                <a:tc hMerge="1">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extLst>
                  <a:ext uri="{0D108BD9-81ED-4DB2-BD59-A6C34878D82A}">
                    <a16:rowId xmlns:a16="http://schemas.microsoft.com/office/drawing/2014/main" val="2504229545"/>
                  </a:ext>
                </a:extLst>
              </a:tr>
              <a:tr h="396813">
                <a:tc>
                  <a:txBody>
                    <a:bodyPr/>
                    <a:lstStyle/>
                    <a:p>
                      <a:pPr algn="ctr"/>
                      <a:endParaRPr lang="en-US" sz="1100" b="1" kern="1200" dirty="0">
                        <a:solidFill>
                          <a:schemeClr val="lt1"/>
                        </a:solidFill>
                        <a:latin typeface="+mj-lt"/>
                        <a:ea typeface="+mn-ea"/>
                        <a:cs typeface="+mn-cs"/>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r h="350520">
                <a:tc>
                  <a:txBody>
                    <a:bodyPr/>
                    <a:lstStyle/>
                    <a:p>
                      <a:endParaRPr lang="en-US" sz="1100" b="0" i="1" u="none"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533428321"/>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685358736"/>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199600598"/>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59342365"/>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203774844"/>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63950028"/>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212207713"/>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15502194"/>
                  </a:ext>
                </a:extLst>
              </a:tr>
            </a:tbl>
          </a:graphicData>
        </a:graphic>
      </p:graphicFrame>
      <p:sp>
        <p:nvSpPr>
          <p:cNvPr id="10" name="Subtitle 2">
            <a:extLst>
              <a:ext uri="{FF2B5EF4-FFF2-40B4-BE49-F238E27FC236}">
                <a16:creationId xmlns:a16="http://schemas.microsoft.com/office/drawing/2014/main" id="{982899A3-0C9D-BD7A-01B1-5D1119AEBC49}"/>
              </a:ext>
            </a:extLst>
          </p:cNvPr>
          <p:cNvSpPr>
            <a:spLocks noGrp="1"/>
          </p:cNvSpPr>
          <p:nvPr>
            <p:ph type="subTitle" idx="25"/>
          </p:nvPr>
        </p:nvSpPr>
        <p:spPr>
          <a:xfrm>
            <a:off x="838200" y="5527488"/>
            <a:ext cx="10515600" cy="476917"/>
          </a:xfrm>
          <a:prstGeom prst="rect">
            <a:avLst/>
          </a:prstGeom>
        </p:spPr>
        <p:txBody>
          <a:bodyPr lIns="0" tIns="0" rIns="0" bIns="0"/>
          <a:lstStyle>
            <a:lvl1pPr marL="0" indent="0" algn="l">
              <a:buNone/>
              <a:defRPr sz="1051"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206703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7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graphicFrame>
        <p:nvGraphicFramePr>
          <p:cNvPr id="3" name="Table 6">
            <a:extLst>
              <a:ext uri="{FF2B5EF4-FFF2-40B4-BE49-F238E27FC236}">
                <a16:creationId xmlns:a16="http://schemas.microsoft.com/office/drawing/2014/main" id="{D9B65BDF-D3A2-05B0-4414-EBF38A77400D}"/>
              </a:ext>
            </a:extLst>
          </p:cNvPr>
          <p:cNvGraphicFramePr>
            <a:graphicFrameLocks/>
          </p:cNvGraphicFramePr>
          <p:nvPr userDrawn="1"/>
        </p:nvGraphicFramePr>
        <p:xfrm>
          <a:off x="838200" y="1392057"/>
          <a:ext cx="10515605" cy="3399380"/>
        </p:xfrm>
        <a:graphic>
          <a:graphicData uri="http://schemas.openxmlformats.org/drawingml/2006/table">
            <a:tbl>
              <a:tblPr firstRow="1" bandRow="1">
                <a:tableStyleId>{00A15C55-8517-42AA-B614-E9B94910E393}</a:tableStyleId>
              </a:tblPr>
              <a:tblGrid>
                <a:gridCol w="2103121">
                  <a:extLst>
                    <a:ext uri="{9D8B030D-6E8A-4147-A177-3AD203B41FA5}">
                      <a16:colId xmlns:a16="http://schemas.microsoft.com/office/drawing/2014/main" val="2149416354"/>
                    </a:ext>
                  </a:extLst>
                </a:gridCol>
                <a:gridCol w="2103121">
                  <a:extLst>
                    <a:ext uri="{9D8B030D-6E8A-4147-A177-3AD203B41FA5}">
                      <a16:colId xmlns:a16="http://schemas.microsoft.com/office/drawing/2014/main" val="3599576060"/>
                    </a:ext>
                  </a:extLst>
                </a:gridCol>
                <a:gridCol w="2103121">
                  <a:extLst>
                    <a:ext uri="{9D8B030D-6E8A-4147-A177-3AD203B41FA5}">
                      <a16:colId xmlns:a16="http://schemas.microsoft.com/office/drawing/2014/main" val="4075598264"/>
                    </a:ext>
                  </a:extLst>
                </a:gridCol>
                <a:gridCol w="2103121">
                  <a:extLst>
                    <a:ext uri="{9D8B030D-6E8A-4147-A177-3AD203B41FA5}">
                      <a16:colId xmlns:a16="http://schemas.microsoft.com/office/drawing/2014/main" val="3687680921"/>
                    </a:ext>
                  </a:extLst>
                </a:gridCol>
                <a:gridCol w="2103121">
                  <a:extLst>
                    <a:ext uri="{9D8B030D-6E8A-4147-A177-3AD203B41FA5}">
                      <a16:colId xmlns:a16="http://schemas.microsoft.com/office/drawing/2014/main" val="709045446"/>
                    </a:ext>
                  </a:extLst>
                </a:gridCol>
              </a:tblGrid>
              <a:tr h="595220">
                <a:tc gridSpan="5">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00AA44"/>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endParaRPr lang="en-US"/>
                    </a:p>
                  </a:txBody>
                  <a:tcPr/>
                </a:tc>
                <a:tc hMerge="1">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extLst>
                  <a:ext uri="{0D108BD9-81ED-4DB2-BD59-A6C34878D82A}">
                    <a16:rowId xmlns:a16="http://schemas.microsoft.com/office/drawing/2014/main" val="2504229545"/>
                  </a:ext>
                </a:extLst>
              </a:tr>
              <a:tr h="350520">
                <a:tc>
                  <a:txBody>
                    <a:bodyPr/>
                    <a:lstStyle/>
                    <a:p>
                      <a:endParaRPr lang="en-US" sz="1100" b="0" i="1" u="none"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0AA4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0AA4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0AA4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0AA4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0AA4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533428321"/>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685358736"/>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199600598"/>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59342365"/>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203774844"/>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63950028"/>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212207713"/>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15502194"/>
                  </a:ext>
                </a:extLst>
              </a:tr>
            </a:tbl>
          </a:graphicData>
        </a:graphic>
      </p:graphicFrame>
      <p:sp>
        <p:nvSpPr>
          <p:cNvPr id="10" name="Subtitle 2">
            <a:extLst>
              <a:ext uri="{FF2B5EF4-FFF2-40B4-BE49-F238E27FC236}">
                <a16:creationId xmlns:a16="http://schemas.microsoft.com/office/drawing/2014/main" id="{982899A3-0C9D-BD7A-01B1-5D1119AEBC49}"/>
              </a:ext>
            </a:extLst>
          </p:cNvPr>
          <p:cNvSpPr>
            <a:spLocks noGrp="1"/>
          </p:cNvSpPr>
          <p:nvPr>
            <p:ph type="subTitle" idx="25"/>
          </p:nvPr>
        </p:nvSpPr>
        <p:spPr>
          <a:xfrm>
            <a:off x="838200" y="5527488"/>
            <a:ext cx="10515600" cy="476917"/>
          </a:xfrm>
          <a:prstGeom prst="rect">
            <a:avLst/>
          </a:prstGeom>
        </p:spPr>
        <p:txBody>
          <a:bodyPr lIns="0" tIns="0" rIns="0" bIns="0"/>
          <a:lstStyle>
            <a:lvl1pPr marL="0" indent="0" algn="l">
              <a:buNone/>
              <a:defRPr sz="1051"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7239700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62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graphicFrame>
        <p:nvGraphicFramePr>
          <p:cNvPr id="3" name="Table 6">
            <a:extLst>
              <a:ext uri="{FF2B5EF4-FFF2-40B4-BE49-F238E27FC236}">
                <a16:creationId xmlns:a16="http://schemas.microsoft.com/office/drawing/2014/main" id="{D9B65BDF-D3A2-05B0-4414-EBF38A77400D}"/>
              </a:ext>
            </a:extLst>
          </p:cNvPr>
          <p:cNvGraphicFramePr>
            <a:graphicFrameLocks/>
          </p:cNvGraphicFramePr>
          <p:nvPr userDrawn="1"/>
        </p:nvGraphicFramePr>
        <p:xfrm>
          <a:off x="838200" y="1473945"/>
          <a:ext cx="10515605" cy="3796193"/>
        </p:xfrm>
        <a:graphic>
          <a:graphicData uri="http://schemas.openxmlformats.org/drawingml/2006/table">
            <a:tbl>
              <a:tblPr firstRow="1" bandRow="1">
                <a:tableStyleId>{00A15C55-8517-42AA-B614-E9B94910E393}</a:tableStyleId>
              </a:tblPr>
              <a:tblGrid>
                <a:gridCol w="2103121">
                  <a:extLst>
                    <a:ext uri="{9D8B030D-6E8A-4147-A177-3AD203B41FA5}">
                      <a16:colId xmlns:a16="http://schemas.microsoft.com/office/drawing/2014/main" val="2149416354"/>
                    </a:ext>
                  </a:extLst>
                </a:gridCol>
                <a:gridCol w="2103121">
                  <a:extLst>
                    <a:ext uri="{9D8B030D-6E8A-4147-A177-3AD203B41FA5}">
                      <a16:colId xmlns:a16="http://schemas.microsoft.com/office/drawing/2014/main" val="3599576060"/>
                    </a:ext>
                  </a:extLst>
                </a:gridCol>
                <a:gridCol w="2103121">
                  <a:extLst>
                    <a:ext uri="{9D8B030D-6E8A-4147-A177-3AD203B41FA5}">
                      <a16:colId xmlns:a16="http://schemas.microsoft.com/office/drawing/2014/main" val="4075598264"/>
                    </a:ext>
                  </a:extLst>
                </a:gridCol>
                <a:gridCol w="2103121">
                  <a:extLst>
                    <a:ext uri="{9D8B030D-6E8A-4147-A177-3AD203B41FA5}">
                      <a16:colId xmlns:a16="http://schemas.microsoft.com/office/drawing/2014/main" val="3687680921"/>
                    </a:ext>
                  </a:extLst>
                </a:gridCol>
                <a:gridCol w="2103121">
                  <a:extLst>
                    <a:ext uri="{9D8B030D-6E8A-4147-A177-3AD203B41FA5}">
                      <a16:colId xmlns:a16="http://schemas.microsoft.com/office/drawing/2014/main" val="709045446"/>
                    </a:ext>
                  </a:extLst>
                </a:gridCol>
              </a:tblGrid>
              <a:tr h="595220">
                <a:tc gridSpan="5">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endParaRPr lang="en-US"/>
                    </a:p>
                  </a:txBody>
                  <a:tcPr/>
                </a:tc>
                <a:tc hMerge="1">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extLst>
                  <a:ext uri="{0D108BD9-81ED-4DB2-BD59-A6C34878D82A}">
                    <a16:rowId xmlns:a16="http://schemas.microsoft.com/office/drawing/2014/main" val="2504229545"/>
                  </a:ext>
                </a:extLst>
              </a:tr>
              <a:tr h="396813">
                <a:tc>
                  <a:txBody>
                    <a:bodyPr/>
                    <a:lstStyle/>
                    <a:p>
                      <a:pPr algn="ctr"/>
                      <a:endParaRPr lang="en-US" sz="1100" b="1" kern="1200" dirty="0">
                        <a:solidFill>
                          <a:schemeClr val="lt1"/>
                        </a:solidFill>
                        <a:latin typeface="+mj-lt"/>
                        <a:ea typeface="+mn-ea"/>
                        <a:cs typeface="+mn-cs"/>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6030"/>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6030"/>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6030"/>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6030"/>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6030"/>
                    </a:solidFill>
                  </a:tcPr>
                </a:tc>
                <a:extLst>
                  <a:ext uri="{0D108BD9-81ED-4DB2-BD59-A6C34878D82A}">
                    <a16:rowId xmlns:a16="http://schemas.microsoft.com/office/drawing/2014/main" val="1870034069"/>
                  </a:ext>
                </a:extLst>
              </a:tr>
              <a:tr h="350520">
                <a:tc>
                  <a:txBody>
                    <a:bodyPr/>
                    <a:lstStyle/>
                    <a:p>
                      <a:endParaRPr lang="en-US" sz="1100" b="0" i="1" u="none"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533428321"/>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685358736"/>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199600598"/>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59342365"/>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203774844"/>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63950028"/>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212207713"/>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15502194"/>
                  </a:ext>
                </a:extLst>
              </a:tr>
            </a:tbl>
          </a:graphicData>
        </a:graphic>
      </p:graphicFrame>
      <p:sp>
        <p:nvSpPr>
          <p:cNvPr id="10" name="Subtitle 2">
            <a:extLst>
              <a:ext uri="{FF2B5EF4-FFF2-40B4-BE49-F238E27FC236}">
                <a16:creationId xmlns:a16="http://schemas.microsoft.com/office/drawing/2014/main" id="{982899A3-0C9D-BD7A-01B1-5D1119AEBC49}"/>
              </a:ext>
            </a:extLst>
          </p:cNvPr>
          <p:cNvSpPr>
            <a:spLocks noGrp="1"/>
          </p:cNvSpPr>
          <p:nvPr>
            <p:ph type="subTitle" idx="25"/>
          </p:nvPr>
        </p:nvSpPr>
        <p:spPr>
          <a:xfrm>
            <a:off x="838200" y="5527488"/>
            <a:ext cx="10515600" cy="476917"/>
          </a:xfrm>
          <a:prstGeom prst="rect">
            <a:avLst/>
          </a:prstGeom>
        </p:spPr>
        <p:txBody>
          <a:bodyPr lIns="0" tIns="0" rIns="0" bIns="0"/>
          <a:lstStyle>
            <a:lvl1pPr marL="0" indent="0" algn="l">
              <a:buNone/>
              <a:defRPr sz="1051"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8210872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48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10" name="Subtitle 2">
            <a:extLst>
              <a:ext uri="{FF2B5EF4-FFF2-40B4-BE49-F238E27FC236}">
                <a16:creationId xmlns:a16="http://schemas.microsoft.com/office/drawing/2014/main" id="{982899A3-0C9D-BD7A-01B1-5D1119AEBC49}"/>
              </a:ext>
            </a:extLst>
          </p:cNvPr>
          <p:cNvSpPr>
            <a:spLocks noGrp="1"/>
          </p:cNvSpPr>
          <p:nvPr>
            <p:ph type="subTitle" idx="25"/>
          </p:nvPr>
        </p:nvSpPr>
        <p:spPr>
          <a:xfrm>
            <a:off x="838200" y="5527488"/>
            <a:ext cx="10515600" cy="476917"/>
          </a:xfrm>
          <a:prstGeom prst="rect">
            <a:avLst/>
          </a:prstGeom>
        </p:spPr>
        <p:txBody>
          <a:bodyPr lIns="0" tIns="0" rIns="0" bIns="0"/>
          <a:lstStyle>
            <a:lvl1pPr marL="0" indent="0" algn="l">
              <a:buNone/>
              <a:defRPr sz="1051"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2" name="Content Placeholder 11">
            <a:extLst>
              <a:ext uri="{FF2B5EF4-FFF2-40B4-BE49-F238E27FC236}">
                <a16:creationId xmlns:a16="http://schemas.microsoft.com/office/drawing/2014/main" id="{594DD832-543B-54D0-B3EB-5518A9D9A73E}"/>
              </a:ext>
            </a:extLst>
          </p:cNvPr>
          <p:cNvSpPr>
            <a:spLocks noGrp="1"/>
          </p:cNvSpPr>
          <p:nvPr>
            <p:ph sz="quarter" idx="26" hasCustomPrompt="1"/>
          </p:nvPr>
        </p:nvSpPr>
        <p:spPr>
          <a:xfrm>
            <a:off x="838201" y="1294047"/>
            <a:ext cx="10515599" cy="368828"/>
          </a:xfrm>
          <a:prstGeom prst="rect">
            <a:avLst/>
          </a:prstGeom>
        </p:spPr>
        <p:txBody>
          <a:bodyPr lIns="0" tIns="0" rIns="0" bIns="0" anchor="ctr"/>
          <a:lstStyle>
            <a:lvl1pPr marL="0" indent="0" algn="ctr">
              <a:buFontTx/>
              <a:buNone/>
              <a:defRPr sz="1600" b="1"/>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subtitle style</a:t>
            </a:r>
          </a:p>
        </p:txBody>
      </p:sp>
      <p:graphicFrame>
        <p:nvGraphicFramePr>
          <p:cNvPr id="3" name="Table 6">
            <a:extLst>
              <a:ext uri="{FF2B5EF4-FFF2-40B4-BE49-F238E27FC236}">
                <a16:creationId xmlns:a16="http://schemas.microsoft.com/office/drawing/2014/main" id="{DF5ED12D-57E6-8641-22EB-1ED904C617B4}"/>
              </a:ext>
            </a:extLst>
          </p:cNvPr>
          <p:cNvGraphicFramePr>
            <a:graphicFrameLocks/>
          </p:cNvGraphicFramePr>
          <p:nvPr userDrawn="1"/>
        </p:nvGraphicFramePr>
        <p:xfrm>
          <a:off x="838200" y="1868422"/>
          <a:ext cx="10515605" cy="3445673"/>
        </p:xfrm>
        <a:graphic>
          <a:graphicData uri="http://schemas.openxmlformats.org/drawingml/2006/table">
            <a:tbl>
              <a:tblPr firstRow="1" bandRow="1">
                <a:tableStyleId>{00A15C55-8517-42AA-B614-E9B94910E393}</a:tableStyleId>
              </a:tblPr>
              <a:tblGrid>
                <a:gridCol w="2103121">
                  <a:extLst>
                    <a:ext uri="{9D8B030D-6E8A-4147-A177-3AD203B41FA5}">
                      <a16:colId xmlns:a16="http://schemas.microsoft.com/office/drawing/2014/main" val="2149416354"/>
                    </a:ext>
                  </a:extLst>
                </a:gridCol>
                <a:gridCol w="2103121">
                  <a:extLst>
                    <a:ext uri="{9D8B030D-6E8A-4147-A177-3AD203B41FA5}">
                      <a16:colId xmlns:a16="http://schemas.microsoft.com/office/drawing/2014/main" val="3599576060"/>
                    </a:ext>
                  </a:extLst>
                </a:gridCol>
                <a:gridCol w="2103121">
                  <a:extLst>
                    <a:ext uri="{9D8B030D-6E8A-4147-A177-3AD203B41FA5}">
                      <a16:colId xmlns:a16="http://schemas.microsoft.com/office/drawing/2014/main" val="4075598264"/>
                    </a:ext>
                  </a:extLst>
                </a:gridCol>
                <a:gridCol w="2103121">
                  <a:extLst>
                    <a:ext uri="{9D8B030D-6E8A-4147-A177-3AD203B41FA5}">
                      <a16:colId xmlns:a16="http://schemas.microsoft.com/office/drawing/2014/main" val="3687680921"/>
                    </a:ext>
                  </a:extLst>
                </a:gridCol>
                <a:gridCol w="2103121">
                  <a:extLst>
                    <a:ext uri="{9D8B030D-6E8A-4147-A177-3AD203B41FA5}">
                      <a16:colId xmlns:a16="http://schemas.microsoft.com/office/drawing/2014/main" val="709045446"/>
                    </a:ext>
                  </a:extLst>
                </a:gridCol>
              </a:tblGrid>
              <a:tr h="595220">
                <a:tc gridSpan="5">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endParaRPr lang="en-US"/>
                    </a:p>
                  </a:txBody>
                  <a:tcPr/>
                </a:tc>
                <a:tc hMerge="1">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extLst>
                  <a:ext uri="{0D108BD9-81ED-4DB2-BD59-A6C34878D82A}">
                    <a16:rowId xmlns:a16="http://schemas.microsoft.com/office/drawing/2014/main" val="2504229545"/>
                  </a:ext>
                </a:extLst>
              </a:tr>
              <a:tr h="396813">
                <a:tc>
                  <a:txBody>
                    <a:bodyPr/>
                    <a:lstStyle/>
                    <a:p>
                      <a:pPr algn="ctr"/>
                      <a:endParaRPr lang="en-US" sz="1100" b="1" kern="1200" dirty="0">
                        <a:solidFill>
                          <a:schemeClr val="lt1"/>
                        </a:solidFill>
                        <a:latin typeface="+mj-lt"/>
                        <a:ea typeface="+mn-ea"/>
                        <a:cs typeface="+mn-cs"/>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r h="350520">
                <a:tc>
                  <a:txBody>
                    <a:bodyPr/>
                    <a:lstStyle/>
                    <a:p>
                      <a:endParaRPr lang="en-US" sz="1100" b="0" i="1" u="none"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533428321"/>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685358736"/>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199600598"/>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59342365"/>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203774844"/>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63950028"/>
                  </a:ext>
                </a:extLst>
              </a:tr>
              <a:tr h="3505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212207713"/>
                  </a:ext>
                </a:extLst>
              </a:tr>
            </a:tbl>
          </a:graphicData>
        </a:graphic>
      </p:graphicFrame>
    </p:spTree>
    <p:extLst>
      <p:ext uri="{BB962C8B-B14F-4D97-AF65-F5344CB8AC3E}">
        <p14:creationId xmlns:p14="http://schemas.microsoft.com/office/powerpoint/2010/main" val="3931419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7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graphicFrame>
        <p:nvGraphicFramePr>
          <p:cNvPr id="3" name="Table 6">
            <a:extLst>
              <a:ext uri="{FF2B5EF4-FFF2-40B4-BE49-F238E27FC236}">
                <a16:creationId xmlns:a16="http://schemas.microsoft.com/office/drawing/2014/main" id="{D9B65BDF-D3A2-05B0-4414-EBF38A77400D}"/>
              </a:ext>
            </a:extLst>
          </p:cNvPr>
          <p:cNvGraphicFramePr>
            <a:graphicFrameLocks/>
          </p:cNvGraphicFramePr>
          <p:nvPr userDrawn="1"/>
        </p:nvGraphicFramePr>
        <p:xfrm>
          <a:off x="838200" y="1473945"/>
          <a:ext cx="10515600" cy="4558193"/>
        </p:xfrm>
        <a:graphic>
          <a:graphicData uri="http://schemas.openxmlformats.org/drawingml/2006/table">
            <a:tbl>
              <a:tblPr firstRow="1" bandRow="1">
                <a:tableStyleId>{00A15C55-8517-42AA-B614-E9B94910E393}</a:tableStyleId>
              </a:tblPr>
              <a:tblGrid>
                <a:gridCol w="2628900">
                  <a:extLst>
                    <a:ext uri="{9D8B030D-6E8A-4147-A177-3AD203B41FA5}">
                      <a16:colId xmlns:a16="http://schemas.microsoft.com/office/drawing/2014/main" val="2149416354"/>
                    </a:ext>
                  </a:extLst>
                </a:gridCol>
                <a:gridCol w="2628900">
                  <a:extLst>
                    <a:ext uri="{9D8B030D-6E8A-4147-A177-3AD203B41FA5}">
                      <a16:colId xmlns:a16="http://schemas.microsoft.com/office/drawing/2014/main" val="3599576060"/>
                    </a:ext>
                  </a:extLst>
                </a:gridCol>
                <a:gridCol w="2628900">
                  <a:extLst>
                    <a:ext uri="{9D8B030D-6E8A-4147-A177-3AD203B41FA5}">
                      <a16:colId xmlns:a16="http://schemas.microsoft.com/office/drawing/2014/main" val="4075598264"/>
                    </a:ext>
                  </a:extLst>
                </a:gridCol>
                <a:gridCol w="2628900">
                  <a:extLst>
                    <a:ext uri="{9D8B030D-6E8A-4147-A177-3AD203B41FA5}">
                      <a16:colId xmlns:a16="http://schemas.microsoft.com/office/drawing/2014/main" val="709045446"/>
                    </a:ext>
                  </a:extLst>
                </a:gridCol>
              </a:tblGrid>
              <a:tr h="595220">
                <a:tc gridSpan="4">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extLst>
                  <a:ext uri="{0D108BD9-81ED-4DB2-BD59-A6C34878D82A}">
                    <a16:rowId xmlns:a16="http://schemas.microsoft.com/office/drawing/2014/main" val="2504229545"/>
                  </a:ext>
                </a:extLst>
              </a:tr>
              <a:tr h="396813">
                <a:tc>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r h="457200">
                <a:tc>
                  <a:txBody>
                    <a:bodyPr/>
                    <a:lstStyle/>
                    <a:p>
                      <a:endParaRPr lang="en-US" sz="1100" b="0" i="1" u="none"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533428321"/>
                  </a:ext>
                </a:extLst>
              </a:tr>
              <a:tr h="457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685358736"/>
                  </a:ext>
                </a:extLst>
              </a:tr>
              <a:tr h="457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199600598"/>
                  </a:ext>
                </a:extLst>
              </a:tr>
              <a:tr h="457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59342365"/>
                  </a:ext>
                </a:extLst>
              </a:tr>
              <a:tr h="457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203774844"/>
                  </a:ext>
                </a:extLst>
              </a:tr>
              <a:tr h="457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63950028"/>
                  </a:ext>
                </a:extLst>
              </a:tr>
              <a:tr h="822960">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509626214"/>
                  </a:ext>
                </a:extLst>
              </a:tr>
            </a:tbl>
          </a:graphicData>
        </a:graphic>
      </p:graphicFrame>
      <p:sp>
        <p:nvSpPr>
          <p:cNvPr id="7" name="Subtitle 2">
            <a:extLst>
              <a:ext uri="{FF2B5EF4-FFF2-40B4-BE49-F238E27FC236}">
                <a16:creationId xmlns:a16="http://schemas.microsoft.com/office/drawing/2014/main" id="{FA021C44-6B49-510F-F0FE-B08715A0E9C0}"/>
              </a:ext>
            </a:extLst>
          </p:cNvPr>
          <p:cNvSpPr>
            <a:spLocks noGrp="1"/>
          </p:cNvSpPr>
          <p:nvPr>
            <p:ph type="subTitle" idx="25"/>
          </p:nvPr>
        </p:nvSpPr>
        <p:spPr>
          <a:xfrm>
            <a:off x="1070864" y="5384056"/>
            <a:ext cx="10041561" cy="476917"/>
          </a:xfrm>
          <a:prstGeom prst="rect">
            <a:avLst/>
          </a:prstGeom>
        </p:spPr>
        <p:txBody>
          <a:bodyPr lIns="0" tIns="0" rIns="0" bIns="0"/>
          <a:lstStyle>
            <a:lvl1pPr marL="0" indent="0" algn="l">
              <a:buNone/>
              <a:defRPr sz="1051"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43092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26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graphicFrame>
        <p:nvGraphicFramePr>
          <p:cNvPr id="3" name="Table 6">
            <a:extLst>
              <a:ext uri="{FF2B5EF4-FFF2-40B4-BE49-F238E27FC236}">
                <a16:creationId xmlns:a16="http://schemas.microsoft.com/office/drawing/2014/main" id="{D9B65BDF-D3A2-05B0-4414-EBF38A77400D}"/>
              </a:ext>
            </a:extLst>
          </p:cNvPr>
          <p:cNvGraphicFramePr>
            <a:graphicFrameLocks/>
          </p:cNvGraphicFramePr>
          <p:nvPr userDrawn="1"/>
        </p:nvGraphicFramePr>
        <p:xfrm>
          <a:off x="838200" y="1473945"/>
          <a:ext cx="10515600" cy="4161380"/>
        </p:xfrm>
        <a:graphic>
          <a:graphicData uri="http://schemas.openxmlformats.org/drawingml/2006/table">
            <a:tbl>
              <a:tblPr firstRow="1" bandRow="1">
                <a:tableStyleId>{00A15C55-8517-42AA-B614-E9B94910E393}</a:tableStyleId>
              </a:tblPr>
              <a:tblGrid>
                <a:gridCol w="2628900">
                  <a:extLst>
                    <a:ext uri="{9D8B030D-6E8A-4147-A177-3AD203B41FA5}">
                      <a16:colId xmlns:a16="http://schemas.microsoft.com/office/drawing/2014/main" val="2149416354"/>
                    </a:ext>
                  </a:extLst>
                </a:gridCol>
                <a:gridCol w="2628900">
                  <a:extLst>
                    <a:ext uri="{9D8B030D-6E8A-4147-A177-3AD203B41FA5}">
                      <a16:colId xmlns:a16="http://schemas.microsoft.com/office/drawing/2014/main" val="3599576060"/>
                    </a:ext>
                  </a:extLst>
                </a:gridCol>
                <a:gridCol w="2628900">
                  <a:extLst>
                    <a:ext uri="{9D8B030D-6E8A-4147-A177-3AD203B41FA5}">
                      <a16:colId xmlns:a16="http://schemas.microsoft.com/office/drawing/2014/main" val="4075598264"/>
                    </a:ext>
                  </a:extLst>
                </a:gridCol>
                <a:gridCol w="2628900">
                  <a:extLst>
                    <a:ext uri="{9D8B030D-6E8A-4147-A177-3AD203B41FA5}">
                      <a16:colId xmlns:a16="http://schemas.microsoft.com/office/drawing/2014/main" val="709045446"/>
                    </a:ext>
                  </a:extLst>
                </a:gridCol>
              </a:tblGrid>
              <a:tr h="595220">
                <a:tc gridSpan="4">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extLst>
                  <a:ext uri="{0D108BD9-81ED-4DB2-BD59-A6C34878D82A}">
                    <a16:rowId xmlns:a16="http://schemas.microsoft.com/office/drawing/2014/main" val="2504229545"/>
                  </a:ext>
                </a:extLst>
              </a:tr>
              <a:tr h="548640">
                <a:tc>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870034069"/>
                  </a:ext>
                </a:extLst>
              </a:tr>
              <a:tr h="548640">
                <a:tc>
                  <a:txBody>
                    <a:bodyPr/>
                    <a:lstStyle/>
                    <a:p>
                      <a:endParaRPr lang="en-US" sz="1100" b="0" i="1" u="none"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533428321"/>
                  </a:ext>
                </a:extLst>
              </a:tr>
              <a:tr h="548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685358736"/>
                  </a:ext>
                </a:extLst>
              </a:tr>
              <a:tr h="548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199600598"/>
                  </a:ext>
                </a:extLst>
              </a:tr>
              <a:tr h="548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59342365"/>
                  </a:ext>
                </a:extLst>
              </a:tr>
              <a:tr h="822960">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509626214"/>
                  </a:ext>
                </a:extLst>
              </a:tr>
            </a:tbl>
          </a:graphicData>
        </a:graphic>
      </p:graphicFrame>
      <p:sp>
        <p:nvSpPr>
          <p:cNvPr id="7" name="Subtitle 2">
            <a:extLst>
              <a:ext uri="{FF2B5EF4-FFF2-40B4-BE49-F238E27FC236}">
                <a16:creationId xmlns:a16="http://schemas.microsoft.com/office/drawing/2014/main" id="{FA021C44-6B49-510F-F0FE-B08715A0E9C0}"/>
              </a:ext>
            </a:extLst>
          </p:cNvPr>
          <p:cNvSpPr>
            <a:spLocks noGrp="1"/>
          </p:cNvSpPr>
          <p:nvPr>
            <p:ph type="subTitle" idx="25"/>
          </p:nvPr>
        </p:nvSpPr>
        <p:spPr>
          <a:xfrm>
            <a:off x="1070864" y="4988931"/>
            <a:ext cx="10041561" cy="476917"/>
          </a:xfrm>
          <a:prstGeom prst="rect">
            <a:avLst/>
          </a:prstGeom>
        </p:spPr>
        <p:txBody>
          <a:bodyPr lIns="0" tIns="0" rIns="0" bIns="0"/>
          <a:lstStyle>
            <a:lvl1pPr marL="0" indent="0" algn="l">
              <a:buNone/>
              <a:defRPr sz="1051"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045205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5_Colors">
    <p:spTree>
      <p:nvGrpSpPr>
        <p:cNvPr id="1" name=""/>
        <p:cNvGrpSpPr/>
        <p:nvPr/>
      </p:nvGrpSpPr>
      <p:grpSpPr>
        <a:xfrm>
          <a:off x="0" y="0"/>
          <a:ext cx="0" cy="0"/>
          <a:chOff x="0" y="0"/>
          <a:chExt cx="0" cy="0"/>
        </a:xfrm>
      </p:grpSpPr>
      <p:graphicFrame>
        <p:nvGraphicFramePr>
          <p:cNvPr id="23" name="Table 6">
            <a:extLst>
              <a:ext uri="{FF2B5EF4-FFF2-40B4-BE49-F238E27FC236}">
                <a16:creationId xmlns:a16="http://schemas.microsoft.com/office/drawing/2014/main" id="{9267027B-D226-4B9A-B728-995C110B41A3}"/>
              </a:ext>
            </a:extLst>
          </p:cNvPr>
          <p:cNvGraphicFramePr>
            <a:graphicFrameLocks/>
          </p:cNvGraphicFramePr>
          <p:nvPr userDrawn="1"/>
        </p:nvGraphicFramePr>
        <p:xfrm>
          <a:off x="838200" y="1348442"/>
          <a:ext cx="10515600" cy="4161380"/>
        </p:xfrm>
        <a:graphic>
          <a:graphicData uri="http://schemas.openxmlformats.org/drawingml/2006/table">
            <a:tbl>
              <a:tblPr firstRow="1" bandRow="1">
                <a:tableStyleId>{00A15C55-8517-42AA-B614-E9B94910E393}</a:tableStyleId>
              </a:tblPr>
              <a:tblGrid>
                <a:gridCol w="2628900">
                  <a:extLst>
                    <a:ext uri="{9D8B030D-6E8A-4147-A177-3AD203B41FA5}">
                      <a16:colId xmlns:a16="http://schemas.microsoft.com/office/drawing/2014/main" val="2149416354"/>
                    </a:ext>
                  </a:extLst>
                </a:gridCol>
                <a:gridCol w="2628900">
                  <a:extLst>
                    <a:ext uri="{9D8B030D-6E8A-4147-A177-3AD203B41FA5}">
                      <a16:colId xmlns:a16="http://schemas.microsoft.com/office/drawing/2014/main" val="3599576060"/>
                    </a:ext>
                  </a:extLst>
                </a:gridCol>
                <a:gridCol w="2628900">
                  <a:extLst>
                    <a:ext uri="{9D8B030D-6E8A-4147-A177-3AD203B41FA5}">
                      <a16:colId xmlns:a16="http://schemas.microsoft.com/office/drawing/2014/main" val="4075598264"/>
                    </a:ext>
                  </a:extLst>
                </a:gridCol>
                <a:gridCol w="2628900">
                  <a:extLst>
                    <a:ext uri="{9D8B030D-6E8A-4147-A177-3AD203B41FA5}">
                      <a16:colId xmlns:a16="http://schemas.microsoft.com/office/drawing/2014/main" val="709045446"/>
                    </a:ext>
                  </a:extLst>
                </a:gridCol>
              </a:tblGrid>
              <a:tr h="595220">
                <a:tc gridSpan="4">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00AA44"/>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0" kern="1200" dirty="0">
                        <a:solidFill>
                          <a:schemeClr val="lt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hMerge="1">
                  <a:txBody>
                    <a:bodyPr/>
                    <a:lstStyle/>
                    <a:p>
                      <a:pPr algn="ctr"/>
                      <a:endParaRPr lang="en-US" sz="1100" b="1" kern="1200" dirty="0">
                        <a:solidFill>
                          <a:schemeClr val="lt1"/>
                        </a:solidFill>
                        <a:latin typeface="+mj-lt"/>
                        <a:ea typeface="+mn-ea"/>
                        <a:cs typeface="+mn-cs"/>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extLst>
                  <a:ext uri="{0D108BD9-81ED-4DB2-BD59-A6C34878D82A}">
                    <a16:rowId xmlns:a16="http://schemas.microsoft.com/office/drawing/2014/main" val="2504229545"/>
                  </a:ext>
                </a:extLst>
              </a:tr>
              <a:tr h="457200">
                <a:tc>
                  <a:txBody>
                    <a:bodyPr/>
                    <a:lstStyle/>
                    <a:p>
                      <a:endParaRPr lang="en-US" sz="1100" b="0" i="1" u="none"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0AA4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0AA4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0AA4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00AA4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533428321"/>
                  </a:ext>
                </a:extLst>
              </a:tr>
              <a:tr h="457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685358736"/>
                  </a:ext>
                </a:extLst>
              </a:tr>
              <a:tr h="457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1"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199600598"/>
                  </a:ext>
                </a:extLst>
              </a:tr>
              <a:tr h="457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59342365"/>
                  </a:ext>
                </a:extLst>
              </a:tr>
              <a:tr h="457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203774844"/>
                  </a:ext>
                </a:extLst>
              </a:tr>
              <a:tr h="457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63950028"/>
                  </a:ext>
                </a:extLst>
              </a:tr>
              <a:tr h="822960">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100" dirty="0"/>
                    </a:p>
                  </a:txBody>
                  <a:tcPr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i="0" dirty="0"/>
                    </a:p>
                  </a:txBody>
                  <a:tcPr marL="27432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509626214"/>
                  </a:ext>
                </a:extLst>
              </a:tr>
            </a:tbl>
          </a:graphicData>
        </a:graphic>
      </p:graphicFrame>
      <p:sp>
        <p:nvSpPr>
          <p:cNvPr id="24" name="Subtitle 2">
            <a:extLst>
              <a:ext uri="{FF2B5EF4-FFF2-40B4-BE49-F238E27FC236}">
                <a16:creationId xmlns:a16="http://schemas.microsoft.com/office/drawing/2014/main" id="{48AD5E25-AD8B-16EF-5B6E-9E45C27C74A4}"/>
              </a:ext>
            </a:extLst>
          </p:cNvPr>
          <p:cNvSpPr txBox="1">
            <a:spLocks/>
          </p:cNvSpPr>
          <p:nvPr userDrawn="1"/>
        </p:nvSpPr>
        <p:spPr>
          <a:xfrm>
            <a:off x="1070864" y="4879672"/>
            <a:ext cx="10041561" cy="476917"/>
          </a:xfrm>
          <a:prstGeom prst="rect">
            <a:avLst/>
          </a:prstGeom>
        </p:spPr>
        <p:txBody>
          <a:bodyPr lIns="0" tIns="0" rIns="0" bIns="0"/>
          <a:lstStyle>
            <a:lvl1pPr marL="0" indent="0" algn="l" defTabSz="457200" rtl="0" eaLnBrk="1" latinLnBrk="0" hangingPunct="1">
              <a:lnSpc>
                <a:spcPct val="100000"/>
              </a:lnSpc>
              <a:spcBef>
                <a:spcPts val="0"/>
              </a:spcBef>
              <a:spcAft>
                <a:spcPts val="0"/>
              </a:spcAft>
              <a:buClrTx/>
              <a:buFont typeface="Arial" panose="020B0604020202020204" pitchFamily="34" charset="0"/>
              <a:buNone/>
              <a:defRPr sz="1050" b="0" kern="1200">
                <a:solidFill>
                  <a:schemeClr val="bg1"/>
                </a:solidFill>
                <a:latin typeface="+mn-lt"/>
                <a:ea typeface="+mn-ea"/>
                <a:cs typeface="Times New Roman" panose="02020603050405020304" pitchFamily="18" charset="0"/>
              </a:defRPr>
            </a:lvl1pPr>
            <a:lvl2pPr marL="457200" indent="0" algn="ctr" defTabSz="457200" rtl="0" eaLnBrk="1" latinLnBrk="0" hangingPunct="1">
              <a:lnSpc>
                <a:spcPct val="100000"/>
              </a:lnSpc>
              <a:spcBef>
                <a:spcPts val="0"/>
              </a:spcBef>
              <a:spcAft>
                <a:spcPts val="0"/>
              </a:spcAft>
              <a:buClrTx/>
              <a:buFont typeface="Arial" panose="020B0604020202020204" pitchFamily="34" charset="0"/>
              <a:buNone/>
              <a:defRPr sz="2000" kern="1200">
                <a:solidFill>
                  <a:schemeClr val="bg1"/>
                </a:solidFill>
                <a:latin typeface="+mn-lt"/>
                <a:ea typeface="+mn-ea"/>
                <a:cs typeface="Times New Roman" panose="02020603050405020304" pitchFamily="18" charset="0"/>
              </a:defRPr>
            </a:lvl2pPr>
            <a:lvl3pPr marL="914400" indent="0" algn="ctr" defTabSz="457200" rtl="0" eaLnBrk="1" latinLnBrk="0" hangingPunct="1">
              <a:lnSpc>
                <a:spcPct val="100000"/>
              </a:lnSpc>
              <a:spcBef>
                <a:spcPts val="0"/>
              </a:spcBef>
              <a:spcAft>
                <a:spcPts val="0"/>
              </a:spcAft>
              <a:buClrTx/>
              <a:buFont typeface="Arial" panose="020B0604020202020204" pitchFamily="34" charset="0"/>
              <a:buNone/>
              <a:defRPr sz="1800" kern="1200">
                <a:solidFill>
                  <a:schemeClr val="bg1"/>
                </a:solidFill>
                <a:latin typeface="+mn-lt"/>
                <a:ea typeface="+mn-ea"/>
                <a:cs typeface="Times New Roman" panose="02020603050405020304" pitchFamily="18" charset="0"/>
              </a:defRPr>
            </a:lvl3pPr>
            <a:lvl4pPr marL="1371600" indent="0" algn="ctr" defTabSz="457200" rtl="0" eaLnBrk="1" latinLnBrk="0" hangingPunct="1">
              <a:lnSpc>
                <a:spcPct val="100000"/>
              </a:lnSpc>
              <a:spcBef>
                <a:spcPts val="0"/>
              </a:spcBef>
              <a:spcAft>
                <a:spcPts val="0"/>
              </a:spcAft>
              <a:buClrTx/>
              <a:buFont typeface="Arial" panose="020B0604020202020204" pitchFamily="34" charset="0"/>
              <a:buNone/>
              <a:defRPr sz="1600" kern="1200">
                <a:solidFill>
                  <a:schemeClr val="bg1"/>
                </a:solidFill>
                <a:latin typeface="+mn-lt"/>
                <a:ea typeface="+mn-ea"/>
                <a:cs typeface="Times New Roman" panose="02020603050405020304" pitchFamily="18" charset="0"/>
              </a:defRPr>
            </a:lvl4pPr>
            <a:lvl5pPr marL="1828800" indent="0" algn="ctr" defTabSz="457200" rtl="0" eaLnBrk="1" latinLnBrk="0" hangingPunct="1">
              <a:lnSpc>
                <a:spcPct val="100000"/>
              </a:lnSpc>
              <a:spcBef>
                <a:spcPts val="0"/>
              </a:spcBef>
              <a:spcAft>
                <a:spcPts val="0"/>
              </a:spcAft>
              <a:buClrTx/>
              <a:buFont typeface="Arial" panose="020B0604020202020204" pitchFamily="34" charset="0"/>
              <a:buNone/>
              <a:defRPr sz="1600" kern="1200">
                <a:solidFill>
                  <a:schemeClr val="bg1"/>
                </a:solidFill>
                <a:latin typeface="+mn-lt"/>
                <a:ea typeface="+mn-ea"/>
                <a:cs typeface="Times New Roman" panose="02020603050405020304" pitchFamily="18" charset="0"/>
              </a:defRPr>
            </a:lvl5pPr>
            <a:lvl6pPr marL="2286000" indent="0" algn="ctr" defTabSz="457200" rtl="0" eaLnBrk="1" latinLnBrk="0" hangingPunct="1">
              <a:spcBef>
                <a:spcPct val="20000"/>
              </a:spcBef>
              <a:spcAft>
                <a:spcPts val="600"/>
              </a:spcAft>
              <a:buClr>
                <a:schemeClr val="accent1"/>
              </a:buClr>
              <a:buFont typeface="Wingdings 2" charset="2"/>
              <a:buNone/>
              <a:defRPr sz="1600" kern="1200">
                <a:solidFill>
                  <a:schemeClr val="tx1"/>
                </a:solidFill>
                <a:latin typeface="+mn-lt"/>
                <a:ea typeface="+mn-ea"/>
                <a:cs typeface="+mn-cs"/>
              </a:defRPr>
            </a:lvl6pPr>
            <a:lvl7pPr marL="2743200" indent="0" algn="ctr" defTabSz="457200" rtl="0" eaLnBrk="1" latinLnBrk="0" hangingPunct="1">
              <a:spcBef>
                <a:spcPct val="20000"/>
              </a:spcBef>
              <a:spcAft>
                <a:spcPts val="600"/>
              </a:spcAft>
              <a:buClr>
                <a:schemeClr val="accent1"/>
              </a:buClr>
              <a:buFont typeface="Wingdings 2" charset="2"/>
              <a:buNone/>
              <a:defRPr sz="1600" kern="1200">
                <a:solidFill>
                  <a:schemeClr val="tx1"/>
                </a:solidFill>
                <a:latin typeface="+mn-lt"/>
                <a:ea typeface="+mn-ea"/>
                <a:cs typeface="+mn-cs"/>
              </a:defRPr>
            </a:lvl7pPr>
            <a:lvl8pPr marL="3200400" indent="0" algn="ctr" defTabSz="457200" rtl="0" eaLnBrk="1" latinLnBrk="0" hangingPunct="1">
              <a:spcBef>
                <a:spcPct val="20000"/>
              </a:spcBef>
              <a:spcAft>
                <a:spcPts val="600"/>
              </a:spcAft>
              <a:buClr>
                <a:schemeClr val="accent1"/>
              </a:buClr>
              <a:buFont typeface="Wingdings 2" charset="2"/>
              <a:buNone/>
              <a:defRPr sz="1600" kern="1200">
                <a:solidFill>
                  <a:schemeClr val="tx1"/>
                </a:solidFill>
                <a:latin typeface="+mn-lt"/>
                <a:ea typeface="+mn-ea"/>
                <a:cs typeface="+mn-cs"/>
              </a:defRPr>
            </a:lvl8pPr>
            <a:lvl9pPr marL="3657600" indent="0" algn="ctr" defTabSz="457200" rtl="0" eaLnBrk="1" latinLnBrk="0" hangingPunct="1">
              <a:spcBef>
                <a:spcPct val="20000"/>
              </a:spcBef>
              <a:spcAft>
                <a:spcPts val="600"/>
              </a:spcAft>
              <a:buClr>
                <a:schemeClr val="accent1"/>
              </a:buClr>
              <a:buFont typeface="Wingdings 2" charset="2"/>
              <a:buNone/>
              <a:defRPr sz="1600" kern="1200">
                <a:solidFill>
                  <a:schemeClr val="tx1"/>
                </a:solidFill>
                <a:latin typeface="+mn-lt"/>
                <a:ea typeface="+mn-ea"/>
                <a:cs typeface="+mn-cs"/>
              </a:defRPr>
            </a:lvl9pPr>
          </a:lstStyle>
          <a:p>
            <a:r>
              <a:rPr lang="en-US" sz="1051" dirty="0"/>
              <a:t>Click to edit Master subtitle style</a:t>
            </a:r>
          </a:p>
        </p:txBody>
      </p:sp>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Subtitle 2">
            <a:extLst>
              <a:ext uri="{FF2B5EF4-FFF2-40B4-BE49-F238E27FC236}">
                <a16:creationId xmlns:a16="http://schemas.microsoft.com/office/drawing/2014/main" id="{9AD9B33A-132A-7823-001B-4F56BFB4FADB}"/>
              </a:ext>
            </a:extLst>
          </p:cNvPr>
          <p:cNvSpPr>
            <a:spLocks noGrp="1"/>
          </p:cNvSpPr>
          <p:nvPr>
            <p:ph type="subTitle" idx="1"/>
          </p:nvPr>
        </p:nvSpPr>
        <p:spPr>
          <a:xfrm>
            <a:off x="838200" y="1460467"/>
            <a:ext cx="10515600" cy="368828"/>
          </a:xfrm>
          <a:prstGeom prst="rect">
            <a:avLst/>
          </a:prstGeom>
        </p:spPr>
        <p:txBody>
          <a:bodyPr/>
          <a:lstStyle>
            <a:lvl1pPr marL="0" indent="0" algn="ctr">
              <a:buNone/>
              <a:defRPr sz="1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987669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21_Color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C96E0-5410-39E2-0F97-2EE71DCA2B36}"/>
              </a:ext>
            </a:extLst>
          </p:cNvPr>
          <p:cNvPicPr>
            <a:picLocks noChangeAspect="1"/>
          </p:cNvPicPr>
          <p:nvPr userDrawn="1"/>
        </p:nvPicPr>
        <p:blipFill>
          <a:blip r:embed="rId2"/>
          <a:stretch>
            <a:fillRect/>
          </a:stretch>
        </p:blipFill>
        <p:spPr>
          <a:xfrm>
            <a:off x="0" y="16316"/>
            <a:ext cx="12221144" cy="6841685"/>
          </a:xfrm>
          <a:prstGeom prst="rect">
            <a:avLst/>
          </a:prstGeom>
        </p:spPr>
      </p:pic>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1793507A-2380-3A13-D52F-AB5DCBEAB26A}"/>
              </a:ext>
            </a:extLst>
          </p:cNvPr>
          <p:cNvSpPr txBox="1">
            <a:spLocks noChangeArrowheads="1"/>
          </p:cNvSpPr>
          <p:nvPr userDrawn="1"/>
        </p:nvSpPr>
        <p:spPr>
          <a:xfrm>
            <a:off x="4070431" y="3711003"/>
            <a:ext cx="1950720" cy="1950720"/>
          </a:xfrm>
          <a:prstGeom prst="rect">
            <a:avLst/>
          </a:prstGeom>
          <a:solidFill>
            <a:srgbClr val="00AA44"/>
          </a:solidFill>
          <a:ln>
            <a:noFill/>
          </a:ln>
        </p:spPr>
        <p:txBody>
          <a:bodyPr vert="horz" lIns="0" tIns="0" rIns="0" bIns="0" rtlCol="0" anchor="ctr">
            <a:noAutofit/>
          </a:bodyPr>
          <a:lstStyle/>
          <a:p>
            <a:pPr lvl="0" algn="ctr" defTabSz="457189">
              <a:spcAft>
                <a:spcPts val="600"/>
              </a:spcAft>
            </a:pPr>
            <a:endParaRPr lang="en-US" sz="1600" b="1" dirty="0">
              <a:solidFill>
                <a:srgbClr val="000000"/>
              </a:solidFill>
              <a:latin typeface="Georgia"/>
              <a:cs typeface="Times New Roman" panose="02020603050405020304" pitchFamily="18" charset="0"/>
            </a:endParaRPr>
          </a:p>
        </p:txBody>
      </p:sp>
      <p:sp>
        <p:nvSpPr>
          <p:cNvPr id="8" name="Rectangle 3">
            <a:extLst>
              <a:ext uri="{FF2B5EF4-FFF2-40B4-BE49-F238E27FC236}">
                <a16:creationId xmlns:a16="http://schemas.microsoft.com/office/drawing/2014/main" id="{5139F682-42FA-55BE-934F-6BA2E0294433}"/>
              </a:ext>
            </a:extLst>
          </p:cNvPr>
          <p:cNvSpPr txBox="1">
            <a:spLocks noChangeArrowheads="1"/>
          </p:cNvSpPr>
          <p:nvPr userDrawn="1"/>
        </p:nvSpPr>
        <p:spPr>
          <a:xfrm>
            <a:off x="6177021" y="3711003"/>
            <a:ext cx="1950720" cy="1950720"/>
          </a:xfrm>
          <a:prstGeom prst="rect">
            <a:avLst/>
          </a:prstGeom>
          <a:solidFill>
            <a:srgbClr val="37474F">
              <a:alpha val="54000"/>
            </a:srgbClr>
          </a:solidFill>
          <a:ln>
            <a:noFill/>
          </a:ln>
        </p:spPr>
        <p:txBody>
          <a:bodyPr vert="horz" lIns="0" tIns="0" rIns="0" bIns="0" rtlCol="0" anchor="ctr">
            <a:noAutofit/>
          </a:bodyPr>
          <a:lstStyle/>
          <a:p>
            <a:pPr lvl="0" algn="ctr" defTabSz="457189">
              <a:spcAft>
                <a:spcPts val="600"/>
              </a:spcAft>
            </a:pPr>
            <a:endParaRPr lang="en-US" sz="1600" b="1" dirty="0">
              <a:solidFill>
                <a:schemeClr val="bg1"/>
              </a:solidFill>
              <a:latin typeface="Georgia"/>
              <a:cs typeface="Times New Roman" panose="02020603050405020304" pitchFamily="18" charset="0"/>
            </a:endParaRPr>
          </a:p>
        </p:txBody>
      </p:sp>
      <p:sp>
        <p:nvSpPr>
          <p:cNvPr id="9" name="Rectangle 3">
            <a:extLst>
              <a:ext uri="{FF2B5EF4-FFF2-40B4-BE49-F238E27FC236}">
                <a16:creationId xmlns:a16="http://schemas.microsoft.com/office/drawing/2014/main" id="{85D99B85-3241-2EF4-4623-0CE8CAD40D33}"/>
              </a:ext>
            </a:extLst>
          </p:cNvPr>
          <p:cNvSpPr txBox="1">
            <a:spLocks noChangeArrowheads="1"/>
          </p:cNvSpPr>
          <p:nvPr userDrawn="1"/>
        </p:nvSpPr>
        <p:spPr>
          <a:xfrm>
            <a:off x="6177021" y="1627559"/>
            <a:ext cx="1950720" cy="1950720"/>
          </a:xfrm>
          <a:prstGeom prst="rect">
            <a:avLst/>
          </a:prstGeom>
          <a:solidFill>
            <a:srgbClr val="00AA44"/>
          </a:solidFill>
          <a:ln>
            <a:noFill/>
          </a:ln>
        </p:spPr>
        <p:txBody>
          <a:bodyPr vert="horz" lIns="0" tIns="365760" rIns="0" bIns="91440" rtlCol="0" anchor="t">
            <a:noAutofit/>
          </a:bodyPr>
          <a:lstStyle/>
          <a:p>
            <a:pPr lvl="0" algn="ctr" defTabSz="457189">
              <a:spcAft>
                <a:spcPts val="600"/>
              </a:spcAft>
            </a:pPr>
            <a:endParaRPr lang="en-US" sz="1600" b="1" dirty="0">
              <a:solidFill>
                <a:srgbClr val="000000"/>
              </a:solidFill>
              <a:latin typeface="Georgia"/>
              <a:cs typeface="Times New Roman" panose="02020603050405020304" pitchFamily="18" charset="0"/>
            </a:endParaRPr>
          </a:p>
        </p:txBody>
      </p:sp>
      <p:sp>
        <p:nvSpPr>
          <p:cNvPr id="10" name="Rectangle 3">
            <a:extLst>
              <a:ext uri="{FF2B5EF4-FFF2-40B4-BE49-F238E27FC236}">
                <a16:creationId xmlns:a16="http://schemas.microsoft.com/office/drawing/2014/main" id="{29CF5B50-F7EF-C86F-AEB7-813BD4308F27}"/>
              </a:ext>
            </a:extLst>
          </p:cNvPr>
          <p:cNvSpPr txBox="1">
            <a:spLocks noChangeArrowheads="1"/>
          </p:cNvSpPr>
          <p:nvPr userDrawn="1"/>
        </p:nvSpPr>
        <p:spPr>
          <a:xfrm>
            <a:off x="4070429" y="1627559"/>
            <a:ext cx="1950720" cy="1950720"/>
          </a:xfrm>
          <a:prstGeom prst="rect">
            <a:avLst/>
          </a:prstGeom>
          <a:solidFill>
            <a:srgbClr val="00AA44"/>
          </a:solidFill>
          <a:ln>
            <a:noFill/>
          </a:ln>
        </p:spPr>
        <p:txBody>
          <a:bodyPr vert="horz" lIns="182880" tIns="365760" rIns="182880" bIns="91440" rtlCol="0" anchor="t">
            <a:noAutofit/>
          </a:bodyPr>
          <a:lstStyle/>
          <a:p>
            <a:pPr lvl="0" algn="ctr" defTabSz="457189">
              <a:spcAft>
                <a:spcPts val="600"/>
              </a:spcAft>
            </a:pPr>
            <a:endParaRPr lang="en-US" sz="1600" b="1" dirty="0">
              <a:solidFill>
                <a:srgbClr val="000000"/>
              </a:solidFill>
              <a:latin typeface="Georgia"/>
              <a:cs typeface="Times New Roman" panose="02020603050405020304" pitchFamily="18" charset="0"/>
            </a:endParaRPr>
          </a:p>
        </p:txBody>
      </p:sp>
      <p:pic>
        <p:nvPicPr>
          <p:cNvPr id="12" name="Graphic 8">
            <a:extLst>
              <a:ext uri="{FF2B5EF4-FFF2-40B4-BE49-F238E27FC236}">
                <a16:creationId xmlns:a16="http://schemas.microsoft.com/office/drawing/2014/main" id="{89F16CAA-8572-50D0-8D67-B53444BE5DDD}"/>
              </a:ext>
            </a:extLst>
          </p:cNvPr>
          <p:cNvPicPr>
            <a:picLocks noChangeAspect="1"/>
          </p:cNvPicPr>
          <p:nvPr userDrawn="1"/>
        </p:nvPicPr>
        <p:blipFill>
          <a:blip r:embed="rId3"/>
          <a:srcRect/>
          <a:stretch/>
        </p:blipFill>
        <p:spPr>
          <a:xfrm>
            <a:off x="328437" y="6338416"/>
            <a:ext cx="1307423" cy="232721"/>
          </a:xfrm>
          <a:prstGeom prst="rect">
            <a:avLst/>
          </a:prstGeom>
        </p:spPr>
      </p:pic>
    </p:spTree>
    <p:extLst>
      <p:ext uri="{BB962C8B-B14F-4D97-AF65-F5344CB8AC3E}">
        <p14:creationId xmlns:p14="http://schemas.microsoft.com/office/powerpoint/2010/main" val="309287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8" cy="55581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2" y="106746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6" y="3666096"/>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6" y="5227549"/>
            <a:ext cx="4694369" cy="102981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729DB07B-75EA-E66C-DC5A-8097FD337BD7}"/>
              </a:ext>
            </a:extLst>
          </p:cNvPr>
          <p:cNvSpPr>
            <a:spLocks noGrp="1"/>
          </p:cNvSpPr>
          <p:nvPr>
            <p:ph type="body" sz="quarter" idx="31"/>
          </p:nvPr>
        </p:nvSpPr>
        <p:spPr>
          <a:xfrm>
            <a:off x="6868229" y="907270"/>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19665B3D-CF8E-37CA-F886-3024EBC012F1}"/>
              </a:ext>
            </a:extLst>
          </p:cNvPr>
          <p:cNvSpPr>
            <a:spLocks noGrp="1"/>
          </p:cNvSpPr>
          <p:nvPr>
            <p:ph type="body" sz="quarter" idx="44"/>
          </p:nvPr>
        </p:nvSpPr>
        <p:spPr>
          <a:xfrm>
            <a:off x="6868229" y="2817350"/>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F3CEA9B9-2230-056B-0E36-6FDEC6D2BBBA}"/>
              </a:ext>
            </a:extLst>
          </p:cNvPr>
          <p:cNvSpPr>
            <a:spLocks noGrp="1"/>
          </p:cNvSpPr>
          <p:nvPr>
            <p:ph type="body" sz="quarter" idx="45"/>
          </p:nvPr>
        </p:nvSpPr>
        <p:spPr>
          <a:xfrm>
            <a:off x="6868229" y="4737590"/>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5C5AD873-CC8F-37F9-4EE3-2DBA00779925}"/>
              </a:ext>
            </a:extLst>
          </p:cNvPr>
          <p:cNvSpPr>
            <a:spLocks noGrp="1"/>
          </p:cNvSpPr>
          <p:nvPr>
            <p:ph type="body" sz="quarter" idx="46"/>
          </p:nvPr>
        </p:nvSpPr>
        <p:spPr>
          <a:xfrm>
            <a:off x="823029" y="33761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6F80EB63-A724-C4C5-FBFC-034FBAB5840D}"/>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0231759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3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19" name="Rectangle 18">
            <a:extLst>
              <a:ext uri="{FF2B5EF4-FFF2-40B4-BE49-F238E27FC236}">
                <a16:creationId xmlns:a16="http://schemas.microsoft.com/office/drawing/2014/main" id="{A7473FC4-6CC4-FFA9-4D3A-8B53E4B5A3FA}"/>
              </a:ext>
            </a:extLst>
          </p:cNvPr>
          <p:cNvSpPr/>
          <p:nvPr userDrawn="1"/>
        </p:nvSpPr>
        <p:spPr>
          <a:xfrm>
            <a:off x="2131501" y="1750979"/>
            <a:ext cx="2509736" cy="2509736"/>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mj-lt"/>
            </a:endParaRPr>
          </a:p>
        </p:txBody>
      </p:sp>
      <p:sp>
        <p:nvSpPr>
          <p:cNvPr id="20" name="Rectangle 19">
            <a:extLst>
              <a:ext uri="{FF2B5EF4-FFF2-40B4-BE49-F238E27FC236}">
                <a16:creationId xmlns:a16="http://schemas.microsoft.com/office/drawing/2014/main" id="{92F8BCA1-40DC-9A1B-1581-F09F0DB4BA52}"/>
              </a:ext>
            </a:extLst>
          </p:cNvPr>
          <p:cNvSpPr/>
          <p:nvPr userDrawn="1"/>
        </p:nvSpPr>
        <p:spPr>
          <a:xfrm>
            <a:off x="4826063" y="1750979"/>
            <a:ext cx="2509736" cy="2509736"/>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284">
              <a:lnSpc>
                <a:spcPct val="90000"/>
              </a:lnSpc>
              <a:spcBef>
                <a:spcPct val="0"/>
              </a:spcBef>
              <a:spcAft>
                <a:spcPct val="35000"/>
              </a:spcAft>
            </a:pPr>
            <a:endParaRPr lang="en-US" sz="2200" b="1" dirty="0">
              <a:latin typeface="+mj-lt"/>
            </a:endParaRPr>
          </a:p>
        </p:txBody>
      </p:sp>
      <p:sp>
        <p:nvSpPr>
          <p:cNvPr id="21" name="Rectangle 20">
            <a:extLst>
              <a:ext uri="{FF2B5EF4-FFF2-40B4-BE49-F238E27FC236}">
                <a16:creationId xmlns:a16="http://schemas.microsoft.com/office/drawing/2014/main" id="{52B904C1-E2B0-D52F-11BD-DFDDD856D3EE}"/>
              </a:ext>
            </a:extLst>
          </p:cNvPr>
          <p:cNvSpPr/>
          <p:nvPr userDrawn="1"/>
        </p:nvSpPr>
        <p:spPr>
          <a:xfrm>
            <a:off x="7520623" y="1750979"/>
            <a:ext cx="2509736" cy="2509736"/>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mj-lt"/>
            </a:endParaRPr>
          </a:p>
        </p:txBody>
      </p:sp>
      <p:cxnSp>
        <p:nvCxnSpPr>
          <p:cNvPr id="23" name="Straight Connector 22">
            <a:extLst>
              <a:ext uri="{FF2B5EF4-FFF2-40B4-BE49-F238E27FC236}">
                <a16:creationId xmlns:a16="http://schemas.microsoft.com/office/drawing/2014/main" id="{072C480D-DD3E-3D57-B229-CD7856F9EB1C}"/>
              </a:ext>
            </a:extLst>
          </p:cNvPr>
          <p:cNvCxnSpPr>
            <a:cxnSpLocks/>
          </p:cNvCxnSpPr>
          <p:nvPr userDrawn="1"/>
        </p:nvCxnSpPr>
        <p:spPr>
          <a:xfrm>
            <a:off x="3381983" y="4894200"/>
            <a:ext cx="5393508" cy="0"/>
          </a:xfrm>
          <a:prstGeom prst="line">
            <a:avLst/>
          </a:prstGeom>
          <a:ln w="19050">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1D18F49-815D-2F72-038B-4045D2ED8524}"/>
              </a:ext>
            </a:extLst>
          </p:cNvPr>
          <p:cNvSpPr/>
          <p:nvPr userDrawn="1"/>
        </p:nvSpPr>
        <p:spPr>
          <a:xfrm>
            <a:off x="2131503" y="4427033"/>
            <a:ext cx="921575" cy="912219"/>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F5F2A742-2FA9-A834-7D0E-4148E44FD2B0}"/>
              </a:ext>
            </a:extLst>
          </p:cNvPr>
          <p:cNvSpPr/>
          <p:nvPr userDrawn="1"/>
        </p:nvSpPr>
        <p:spPr>
          <a:xfrm>
            <a:off x="9101015" y="4427033"/>
            <a:ext cx="921575" cy="912219"/>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Content Placeholder 2">
            <a:extLst>
              <a:ext uri="{FF2B5EF4-FFF2-40B4-BE49-F238E27FC236}">
                <a16:creationId xmlns:a16="http://schemas.microsoft.com/office/drawing/2014/main" id="{FC72666E-0F9D-DCE4-F6C8-5987C13BA5D9}"/>
              </a:ext>
            </a:extLst>
          </p:cNvPr>
          <p:cNvSpPr>
            <a:spLocks noGrp="1"/>
          </p:cNvSpPr>
          <p:nvPr>
            <p:ph sz="half" idx="18"/>
          </p:nvPr>
        </p:nvSpPr>
        <p:spPr>
          <a:xfrm>
            <a:off x="2146191" y="2499541"/>
            <a:ext cx="2495047" cy="1012611"/>
          </a:xfrm>
          <a:prstGeom prst="rect">
            <a:avLst/>
          </a:prstGeom>
        </p:spPr>
        <p:txBody>
          <a:bodyPr lIns="182880" tIns="0" rIns="182880" bIns="0" anchor="ctr"/>
          <a:lstStyle>
            <a:lvl1pPr marL="0" indent="0" algn="ctr">
              <a:spcAft>
                <a:spcPts val="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DB2EC422-9D87-7E8F-5FD6-84501E136177}"/>
              </a:ext>
            </a:extLst>
          </p:cNvPr>
          <p:cNvSpPr>
            <a:spLocks noGrp="1"/>
          </p:cNvSpPr>
          <p:nvPr>
            <p:ph sz="half" idx="19"/>
          </p:nvPr>
        </p:nvSpPr>
        <p:spPr>
          <a:xfrm>
            <a:off x="4817674" y="2499541"/>
            <a:ext cx="2495047"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8" name="Content Placeholder 2">
            <a:extLst>
              <a:ext uri="{FF2B5EF4-FFF2-40B4-BE49-F238E27FC236}">
                <a16:creationId xmlns:a16="http://schemas.microsoft.com/office/drawing/2014/main" id="{774EF0DF-4274-3EC7-2366-1BDCA2CCE0C8}"/>
              </a:ext>
            </a:extLst>
          </p:cNvPr>
          <p:cNvSpPr>
            <a:spLocks noGrp="1"/>
          </p:cNvSpPr>
          <p:nvPr>
            <p:ph sz="half" idx="20"/>
          </p:nvPr>
        </p:nvSpPr>
        <p:spPr>
          <a:xfrm>
            <a:off x="7507086" y="2499541"/>
            <a:ext cx="2495047"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826360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Box 2">
            <a:extLst>
              <a:ext uri="{FF2B5EF4-FFF2-40B4-BE49-F238E27FC236}">
                <a16:creationId xmlns:a16="http://schemas.microsoft.com/office/drawing/2014/main" id="{39489D9A-7914-7929-237F-F7DA9F0FB7A0}"/>
              </a:ext>
            </a:extLst>
          </p:cNvPr>
          <p:cNvSpPr txBox="1"/>
          <p:nvPr userDrawn="1"/>
        </p:nvSpPr>
        <p:spPr>
          <a:xfrm>
            <a:off x="8778397" y="4165523"/>
            <a:ext cx="1511523" cy="318100"/>
          </a:xfrm>
          <a:prstGeom prst="rect">
            <a:avLst/>
          </a:prstGeom>
          <a:solidFill>
            <a:schemeClr val="tx1">
              <a:lumMod val="85000"/>
            </a:schemeClr>
          </a:solidFill>
        </p:spPr>
        <p:txBody>
          <a:bodyPr wrap="square" rtlCol="0">
            <a:spAutoFit/>
          </a:bodyPr>
          <a:lstStyle/>
          <a:p>
            <a:pPr algn="ctr"/>
            <a:endParaRPr lang="en-US" sz="1467" b="1" dirty="0">
              <a:solidFill>
                <a:srgbClr val="37474F"/>
              </a:solidFill>
              <a:latin typeface="+mn-lt"/>
            </a:endParaRPr>
          </a:p>
        </p:txBody>
      </p:sp>
      <p:cxnSp>
        <p:nvCxnSpPr>
          <p:cNvPr id="8" name="Straight Arrow Connector 7">
            <a:extLst>
              <a:ext uri="{FF2B5EF4-FFF2-40B4-BE49-F238E27FC236}">
                <a16:creationId xmlns:a16="http://schemas.microsoft.com/office/drawing/2014/main" id="{AD9DF4FA-8221-E0C5-F28E-94BA26056803}"/>
              </a:ext>
            </a:extLst>
          </p:cNvPr>
          <p:cNvCxnSpPr>
            <a:cxnSpLocks/>
          </p:cNvCxnSpPr>
          <p:nvPr userDrawn="1"/>
        </p:nvCxnSpPr>
        <p:spPr>
          <a:xfrm>
            <a:off x="1933724" y="4792241"/>
            <a:ext cx="8354841" cy="0"/>
          </a:xfrm>
          <a:prstGeom prst="straightConnector1">
            <a:avLst/>
          </a:prstGeom>
          <a:ln w="12700">
            <a:solidFill>
              <a:srgbClr val="37474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EF6BF29-7338-8A06-A48C-5B71EA95A25B}"/>
              </a:ext>
            </a:extLst>
          </p:cNvPr>
          <p:cNvCxnSpPr>
            <a:cxnSpLocks/>
          </p:cNvCxnSpPr>
          <p:nvPr userDrawn="1"/>
        </p:nvCxnSpPr>
        <p:spPr>
          <a:xfrm flipV="1">
            <a:off x="3443889" y="4359281"/>
            <a:ext cx="5334511" cy="5803"/>
          </a:xfrm>
          <a:prstGeom prst="straightConnector1">
            <a:avLst/>
          </a:prstGeom>
          <a:ln w="22225">
            <a:solidFill>
              <a:schemeClr val="tx1">
                <a:lumMod val="7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168BE65-B571-6C86-F6F1-8BB8CA544890}"/>
              </a:ext>
            </a:extLst>
          </p:cNvPr>
          <p:cNvSpPr txBox="1"/>
          <p:nvPr userDrawn="1"/>
        </p:nvSpPr>
        <p:spPr>
          <a:xfrm>
            <a:off x="1933723" y="4171323"/>
            <a:ext cx="1510165" cy="318100"/>
          </a:xfrm>
          <a:prstGeom prst="rect">
            <a:avLst/>
          </a:prstGeom>
          <a:solidFill>
            <a:schemeClr val="tx1">
              <a:lumMod val="85000"/>
            </a:schemeClr>
          </a:solidFill>
        </p:spPr>
        <p:txBody>
          <a:bodyPr wrap="square" rtlCol="0">
            <a:spAutoFit/>
          </a:bodyPr>
          <a:lstStyle/>
          <a:p>
            <a:pPr algn="ctr"/>
            <a:endParaRPr lang="en-US" sz="1467" b="1" dirty="0">
              <a:solidFill>
                <a:srgbClr val="37474F"/>
              </a:solidFill>
              <a:latin typeface="+mn-lt"/>
            </a:endParaRPr>
          </a:p>
        </p:txBody>
      </p:sp>
      <p:sp>
        <p:nvSpPr>
          <p:cNvPr id="15" name="Rectangle 14">
            <a:extLst>
              <a:ext uri="{FF2B5EF4-FFF2-40B4-BE49-F238E27FC236}">
                <a16:creationId xmlns:a16="http://schemas.microsoft.com/office/drawing/2014/main" id="{075BCEB1-396B-6DBC-DA1C-BADA7C273879}"/>
              </a:ext>
            </a:extLst>
          </p:cNvPr>
          <p:cNvSpPr/>
          <p:nvPr userDrawn="1"/>
        </p:nvSpPr>
        <p:spPr>
          <a:xfrm>
            <a:off x="8778399" y="1600836"/>
            <a:ext cx="1510165" cy="1510165"/>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33"/>
              </a:lnSpc>
            </a:pPr>
            <a:endParaRPr lang="en-US" sz="1733" b="1" dirty="0">
              <a:latin typeface="+mj-lt"/>
            </a:endParaRPr>
          </a:p>
        </p:txBody>
      </p:sp>
      <p:sp>
        <p:nvSpPr>
          <p:cNvPr id="16" name="Rectangle 15">
            <a:extLst>
              <a:ext uri="{FF2B5EF4-FFF2-40B4-BE49-F238E27FC236}">
                <a16:creationId xmlns:a16="http://schemas.microsoft.com/office/drawing/2014/main" id="{3E964B27-38FE-E3D5-5E76-394747501C4F}"/>
              </a:ext>
            </a:extLst>
          </p:cNvPr>
          <p:cNvSpPr/>
          <p:nvPr userDrawn="1"/>
        </p:nvSpPr>
        <p:spPr>
          <a:xfrm>
            <a:off x="6189816" y="1609752"/>
            <a:ext cx="1510165" cy="1510165"/>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33"/>
              </a:lnSpc>
            </a:pPr>
            <a:endParaRPr lang="en-US" sz="1733" b="1" dirty="0">
              <a:latin typeface="+mj-lt"/>
            </a:endParaRPr>
          </a:p>
        </p:txBody>
      </p:sp>
      <p:sp>
        <p:nvSpPr>
          <p:cNvPr id="18" name="Rectangle 17">
            <a:extLst>
              <a:ext uri="{FF2B5EF4-FFF2-40B4-BE49-F238E27FC236}">
                <a16:creationId xmlns:a16="http://schemas.microsoft.com/office/drawing/2014/main" id="{8705D0EA-A485-94CE-CECD-0514F38AA608}"/>
              </a:ext>
            </a:extLst>
          </p:cNvPr>
          <p:cNvSpPr/>
          <p:nvPr userDrawn="1"/>
        </p:nvSpPr>
        <p:spPr>
          <a:xfrm>
            <a:off x="3601235" y="1596960"/>
            <a:ext cx="1510165" cy="1510165"/>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33"/>
              </a:lnSpc>
            </a:pPr>
            <a:endParaRPr lang="en-US" sz="1733" b="1" dirty="0">
              <a:latin typeface="+mj-lt"/>
            </a:endParaRPr>
          </a:p>
        </p:txBody>
      </p:sp>
      <p:sp>
        <p:nvSpPr>
          <p:cNvPr id="20" name="Rectangle 19">
            <a:extLst>
              <a:ext uri="{FF2B5EF4-FFF2-40B4-BE49-F238E27FC236}">
                <a16:creationId xmlns:a16="http://schemas.microsoft.com/office/drawing/2014/main" id="{9EDCB69C-F935-735A-ED4D-C146969030B7}"/>
              </a:ext>
            </a:extLst>
          </p:cNvPr>
          <p:cNvSpPr/>
          <p:nvPr userDrawn="1"/>
        </p:nvSpPr>
        <p:spPr>
          <a:xfrm>
            <a:off x="1933723" y="1596960"/>
            <a:ext cx="1510165" cy="1510165"/>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33"/>
              </a:lnSpc>
            </a:pPr>
            <a:endParaRPr lang="en-US" sz="1733" b="1" dirty="0">
              <a:latin typeface="+mj-lt"/>
            </a:endParaRPr>
          </a:p>
        </p:txBody>
      </p:sp>
      <p:sp>
        <p:nvSpPr>
          <p:cNvPr id="21" name="Content Placeholder 2">
            <a:extLst>
              <a:ext uri="{FF2B5EF4-FFF2-40B4-BE49-F238E27FC236}">
                <a16:creationId xmlns:a16="http://schemas.microsoft.com/office/drawing/2014/main" id="{8974EA22-F57B-3AD1-94EE-1D9E5F8E0687}"/>
              </a:ext>
            </a:extLst>
          </p:cNvPr>
          <p:cNvSpPr>
            <a:spLocks noGrp="1"/>
          </p:cNvSpPr>
          <p:nvPr>
            <p:ph sz="half" idx="18"/>
          </p:nvPr>
        </p:nvSpPr>
        <p:spPr>
          <a:xfrm>
            <a:off x="1933723" y="1845736"/>
            <a:ext cx="1510165" cy="1012611"/>
          </a:xfrm>
          <a:prstGeom prst="rect">
            <a:avLst/>
          </a:prstGeom>
        </p:spPr>
        <p:txBody>
          <a:bodyPr lIns="182880" tIns="0" rIns="182880" bIns="0" anchor="ctr"/>
          <a:lstStyle>
            <a:lvl1pPr marL="0" indent="0" algn="ctr">
              <a:spcAft>
                <a:spcPts val="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3" name="Content Placeholder 2">
            <a:extLst>
              <a:ext uri="{FF2B5EF4-FFF2-40B4-BE49-F238E27FC236}">
                <a16:creationId xmlns:a16="http://schemas.microsoft.com/office/drawing/2014/main" id="{6C907BBC-ED57-40DB-BC91-73215FF337D0}"/>
              </a:ext>
            </a:extLst>
          </p:cNvPr>
          <p:cNvSpPr>
            <a:spLocks noGrp="1"/>
          </p:cNvSpPr>
          <p:nvPr>
            <p:ph sz="half" idx="19"/>
          </p:nvPr>
        </p:nvSpPr>
        <p:spPr>
          <a:xfrm>
            <a:off x="3597270" y="1845736"/>
            <a:ext cx="1510165" cy="1012611"/>
          </a:xfrm>
          <a:prstGeom prst="rect">
            <a:avLst/>
          </a:prstGeom>
        </p:spPr>
        <p:txBody>
          <a:bodyPr lIns="182880" tIns="0" rIns="182880" bIns="0" anchor="ctr"/>
          <a:lstStyle>
            <a:lvl1pPr marL="0" indent="0" algn="ctr">
              <a:spcAft>
                <a:spcPts val="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4" name="Content Placeholder 2">
            <a:extLst>
              <a:ext uri="{FF2B5EF4-FFF2-40B4-BE49-F238E27FC236}">
                <a16:creationId xmlns:a16="http://schemas.microsoft.com/office/drawing/2014/main" id="{B9C7FE10-533D-9119-7103-7A625B5D0B50}"/>
              </a:ext>
            </a:extLst>
          </p:cNvPr>
          <p:cNvSpPr>
            <a:spLocks noGrp="1"/>
          </p:cNvSpPr>
          <p:nvPr>
            <p:ph sz="half" idx="20"/>
          </p:nvPr>
        </p:nvSpPr>
        <p:spPr>
          <a:xfrm>
            <a:off x="6197251" y="1845736"/>
            <a:ext cx="1510165" cy="1012611"/>
          </a:xfrm>
          <a:prstGeom prst="rect">
            <a:avLst/>
          </a:prstGeom>
        </p:spPr>
        <p:txBody>
          <a:bodyPr lIns="182880" tIns="0" rIns="182880" bIns="0" anchor="ctr"/>
          <a:lstStyle>
            <a:lvl1pPr marL="0" indent="0" algn="ctr">
              <a:spcAft>
                <a:spcPts val="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5" name="Content Placeholder 2">
            <a:extLst>
              <a:ext uri="{FF2B5EF4-FFF2-40B4-BE49-F238E27FC236}">
                <a16:creationId xmlns:a16="http://schemas.microsoft.com/office/drawing/2014/main" id="{C6F1187D-28DA-5131-C525-09D92E4922EA}"/>
              </a:ext>
            </a:extLst>
          </p:cNvPr>
          <p:cNvSpPr>
            <a:spLocks noGrp="1"/>
          </p:cNvSpPr>
          <p:nvPr>
            <p:ph sz="half" idx="21"/>
          </p:nvPr>
        </p:nvSpPr>
        <p:spPr>
          <a:xfrm>
            <a:off x="8775198" y="1845736"/>
            <a:ext cx="1510165" cy="1012611"/>
          </a:xfrm>
          <a:prstGeom prst="rect">
            <a:avLst/>
          </a:prstGeom>
        </p:spPr>
        <p:txBody>
          <a:bodyPr lIns="182880" tIns="0" rIns="182880" bIns="0" anchor="ctr"/>
          <a:lstStyle>
            <a:lvl1pPr marL="0" indent="0" algn="ctr">
              <a:spcAft>
                <a:spcPts val="0"/>
              </a:spcAft>
              <a:buFontTx/>
              <a:buNone/>
              <a:defRPr sz="1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6" name="Content Placeholder 2">
            <a:extLst>
              <a:ext uri="{FF2B5EF4-FFF2-40B4-BE49-F238E27FC236}">
                <a16:creationId xmlns:a16="http://schemas.microsoft.com/office/drawing/2014/main" id="{E23183F8-3E5B-A2A0-685C-4E989D41D6FD}"/>
              </a:ext>
            </a:extLst>
          </p:cNvPr>
          <p:cNvSpPr>
            <a:spLocks noGrp="1"/>
          </p:cNvSpPr>
          <p:nvPr>
            <p:ph sz="half" idx="22"/>
          </p:nvPr>
        </p:nvSpPr>
        <p:spPr>
          <a:xfrm>
            <a:off x="1933723" y="4165523"/>
            <a:ext cx="1510165" cy="318100"/>
          </a:xfrm>
          <a:prstGeom prst="rect">
            <a:avLst/>
          </a:prstGeom>
        </p:spPr>
        <p:txBody>
          <a:bodyPr lIns="0" tIns="0" rIns="0" bIns="0" anchor="ctr"/>
          <a:lstStyle>
            <a:lvl1pPr marL="0" indent="0" algn="ctr">
              <a:spcAft>
                <a:spcPts val="0"/>
              </a:spcAft>
              <a:buFontTx/>
              <a:buNone/>
              <a:defRPr sz="1400" b="1">
                <a:solidFill>
                  <a:schemeClr val="bg1">
                    <a:lumMod val="50000"/>
                    <a:lumOff val="50000"/>
                  </a:schemeClr>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a:t>
            </a:r>
          </a:p>
        </p:txBody>
      </p:sp>
      <p:sp>
        <p:nvSpPr>
          <p:cNvPr id="27" name="Content Placeholder 2">
            <a:extLst>
              <a:ext uri="{FF2B5EF4-FFF2-40B4-BE49-F238E27FC236}">
                <a16:creationId xmlns:a16="http://schemas.microsoft.com/office/drawing/2014/main" id="{757FDD59-B972-5FAE-987A-7F8DFDDC9910}"/>
              </a:ext>
            </a:extLst>
          </p:cNvPr>
          <p:cNvSpPr>
            <a:spLocks noGrp="1"/>
          </p:cNvSpPr>
          <p:nvPr>
            <p:ph sz="half" idx="23"/>
          </p:nvPr>
        </p:nvSpPr>
        <p:spPr>
          <a:xfrm>
            <a:off x="8780707" y="4165523"/>
            <a:ext cx="1510165" cy="318100"/>
          </a:xfrm>
          <a:prstGeom prst="rect">
            <a:avLst/>
          </a:prstGeom>
        </p:spPr>
        <p:txBody>
          <a:bodyPr lIns="0" tIns="0" rIns="0" bIns="0" anchor="ctr"/>
          <a:lstStyle>
            <a:lvl1pPr marL="0" indent="0" algn="ctr">
              <a:spcAft>
                <a:spcPts val="0"/>
              </a:spcAft>
              <a:buFontTx/>
              <a:buNone/>
              <a:defRPr sz="1400" b="1">
                <a:solidFill>
                  <a:schemeClr val="bg1">
                    <a:lumMod val="50000"/>
                    <a:lumOff val="50000"/>
                  </a:schemeClr>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a:t>
            </a:r>
          </a:p>
        </p:txBody>
      </p:sp>
      <p:sp>
        <p:nvSpPr>
          <p:cNvPr id="28" name="Content Placeholder 2">
            <a:extLst>
              <a:ext uri="{FF2B5EF4-FFF2-40B4-BE49-F238E27FC236}">
                <a16:creationId xmlns:a16="http://schemas.microsoft.com/office/drawing/2014/main" id="{6BAE595F-EED5-0C4A-CB2A-896637F4FBDF}"/>
              </a:ext>
            </a:extLst>
          </p:cNvPr>
          <p:cNvSpPr>
            <a:spLocks noGrp="1"/>
          </p:cNvSpPr>
          <p:nvPr>
            <p:ph idx="14"/>
          </p:nvPr>
        </p:nvSpPr>
        <p:spPr>
          <a:xfrm>
            <a:off x="1933723" y="4950536"/>
            <a:ext cx="1510165" cy="915472"/>
          </a:xfrm>
          <a:prstGeom prst="rect">
            <a:avLst/>
          </a:prstGeom>
        </p:spPr>
        <p:txBody>
          <a:bodyPr lIns="91440" tIns="0" rIns="9144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9" name="Content Placeholder 2">
            <a:extLst>
              <a:ext uri="{FF2B5EF4-FFF2-40B4-BE49-F238E27FC236}">
                <a16:creationId xmlns:a16="http://schemas.microsoft.com/office/drawing/2014/main" id="{97E18454-42EB-4BEB-25A3-9EC25F9B8C26}"/>
              </a:ext>
            </a:extLst>
          </p:cNvPr>
          <p:cNvSpPr>
            <a:spLocks noGrp="1"/>
          </p:cNvSpPr>
          <p:nvPr>
            <p:ph idx="24"/>
          </p:nvPr>
        </p:nvSpPr>
        <p:spPr>
          <a:xfrm>
            <a:off x="8780707" y="4950536"/>
            <a:ext cx="1510165" cy="915472"/>
          </a:xfrm>
          <a:prstGeom prst="rect">
            <a:avLst/>
          </a:prstGeom>
        </p:spPr>
        <p:txBody>
          <a:bodyPr lIns="91440" tIns="0" rIns="9144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30" name="Content Placeholder 2">
            <a:extLst>
              <a:ext uri="{FF2B5EF4-FFF2-40B4-BE49-F238E27FC236}">
                <a16:creationId xmlns:a16="http://schemas.microsoft.com/office/drawing/2014/main" id="{2C0676DC-5A52-BD19-C526-19BD26042DAB}"/>
              </a:ext>
            </a:extLst>
          </p:cNvPr>
          <p:cNvSpPr>
            <a:spLocks noGrp="1"/>
          </p:cNvSpPr>
          <p:nvPr>
            <p:ph idx="25"/>
          </p:nvPr>
        </p:nvSpPr>
        <p:spPr>
          <a:xfrm>
            <a:off x="1933723" y="3231905"/>
            <a:ext cx="1510165" cy="684841"/>
          </a:xfrm>
          <a:prstGeom prst="rect">
            <a:avLst/>
          </a:prstGeom>
        </p:spPr>
        <p:txBody>
          <a:bodyPr lIns="91440" tIns="0" rIns="9144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31" name="Content Placeholder 2">
            <a:extLst>
              <a:ext uri="{FF2B5EF4-FFF2-40B4-BE49-F238E27FC236}">
                <a16:creationId xmlns:a16="http://schemas.microsoft.com/office/drawing/2014/main" id="{12ADD316-BDB5-A6E7-A7A1-2F4B4A269F27}"/>
              </a:ext>
            </a:extLst>
          </p:cNvPr>
          <p:cNvSpPr>
            <a:spLocks noGrp="1"/>
          </p:cNvSpPr>
          <p:nvPr>
            <p:ph idx="26"/>
          </p:nvPr>
        </p:nvSpPr>
        <p:spPr>
          <a:xfrm>
            <a:off x="3597270" y="3231905"/>
            <a:ext cx="1510165" cy="684841"/>
          </a:xfrm>
          <a:prstGeom prst="rect">
            <a:avLst/>
          </a:prstGeom>
        </p:spPr>
        <p:txBody>
          <a:bodyPr lIns="91440" tIns="0" rIns="9144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32" name="Content Placeholder 2">
            <a:extLst>
              <a:ext uri="{FF2B5EF4-FFF2-40B4-BE49-F238E27FC236}">
                <a16:creationId xmlns:a16="http://schemas.microsoft.com/office/drawing/2014/main" id="{6FE18FA3-CC35-8749-550C-9A9B42AF7D58}"/>
              </a:ext>
            </a:extLst>
          </p:cNvPr>
          <p:cNvSpPr>
            <a:spLocks noGrp="1"/>
          </p:cNvSpPr>
          <p:nvPr>
            <p:ph idx="27"/>
          </p:nvPr>
        </p:nvSpPr>
        <p:spPr>
          <a:xfrm>
            <a:off x="6197250" y="3231905"/>
            <a:ext cx="1510165" cy="684841"/>
          </a:xfrm>
          <a:prstGeom prst="rect">
            <a:avLst/>
          </a:prstGeom>
        </p:spPr>
        <p:txBody>
          <a:bodyPr lIns="91440" tIns="0" rIns="9144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33" name="Content Placeholder 2">
            <a:extLst>
              <a:ext uri="{FF2B5EF4-FFF2-40B4-BE49-F238E27FC236}">
                <a16:creationId xmlns:a16="http://schemas.microsoft.com/office/drawing/2014/main" id="{F832D398-7E9A-F941-EE02-B91153990CF6}"/>
              </a:ext>
            </a:extLst>
          </p:cNvPr>
          <p:cNvSpPr>
            <a:spLocks noGrp="1"/>
          </p:cNvSpPr>
          <p:nvPr>
            <p:ph idx="28"/>
          </p:nvPr>
        </p:nvSpPr>
        <p:spPr>
          <a:xfrm>
            <a:off x="8786214" y="3231905"/>
            <a:ext cx="1510165" cy="684841"/>
          </a:xfrm>
          <a:prstGeom prst="rect">
            <a:avLst/>
          </a:prstGeom>
        </p:spPr>
        <p:txBody>
          <a:bodyPr lIns="91440" tIns="0" rIns="9144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13806372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21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cxnSp>
        <p:nvCxnSpPr>
          <p:cNvPr id="3" name="Straight Connector 2">
            <a:extLst>
              <a:ext uri="{FF2B5EF4-FFF2-40B4-BE49-F238E27FC236}">
                <a16:creationId xmlns:a16="http://schemas.microsoft.com/office/drawing/2014/main" id="{C2512E9B-A2BC-B6E3-4F8F-40C0DB27598D}"/>
              </a:ext>
            </a:extLst>
          </p:cNvPr>
          <p:cNvCxnSpPr>
            <a:cxnSpLocks/>
          </p:cNvCxnSpPr>
          <p:nvPr userDrawn="1"/>
        </p:nvCxnSpPr>
        <p:spPr>
          <a:xfrm>
            <a:off x="4362961" y="5286279"/>
            <a:ext cx="617919" cy="0"/>
          </a:xfrm>
          <a:prstGeom prst="line">
            <a:avLst/>
          </a:prstGeom>
          <a:ln w="19050">
            <a:solidFill>
              <a:schemeClr val="tx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CDA140B-6DCA-ABFF-AC1C-B86FA88D4107}"/>
              </a:ext>
            </a:extLst>
          </p:cNvPr>
          <p:cNvSpPr/>
          <p:nvPr userDrawn="1"/>
        </p:nvSpPr>
        <p:spPr>
          <a:xfrm>
            <a:off x="5485591" y="2662739"/>
            <a:ext cx="1220821" cy="1220821"/>
          </a:xfrm>
          <a:prstGeom prst="rect">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cxnSp>
        <p:nvCxnSpPr>
          <p:cNvPr id="8" name="Straight Connector 7">
            <a:extLst>
              <a:ext uri="{FF2B5EF4-FFF2-40B4-BE49-F238E27FC236}">
                <a16:creationId xmlns:a16="http://schemas.microsoft.com/office/drawing/2014/main" id="{806174E5-2E28-EE0F-E69E-0945944A76EE}"/>
              </a:ext>
            </a:extLst>
          </p:cNvPr>
          <p:cNvCxnSpPr>
            <a:cxnSpLocks/>
          </p:cNvCxnSpPr>
          <p:nvPr userDrawn="1"/>
        </p:nvCxnSpPr>
        <p:spPr>
          <a:xfrm>
            <a:off x="5294686" y="1801333"/>
            <a:ext cx="1602631" cy="0"/>
          </a:xfrm>
          <a:prstGeom prst="line">
            <a:avLst/>
          </a:prstGeom>
          <a:ln w="1905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4D8A8A-D951-C317-0030-9A2914EFC12A}"/>
              </a:ext>
            </a:extLst>
          </p:cNvPr>
          <p:cNvCxnSpPr>
            <a:cxnSpLocks/>
          </p:cNvCxnSpPr>
          <p:nvPr userDrawn="1"/>
        </p:nvCxnSpPr>
        <p:spPr>
          <a:xfrm>
            <a:off x="7829036" y="3273147"/>
            <a:ext cx="19967" cy="2000587"/>
          </a:xfrm>
          <a:prstGeom prst="line">
            <a:avLst/>
          </a:prstGeom>
          <a:ln w="1905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0A9D9B-F47C-31FC-B817-C0A00B8E727C}"/>
              </a:ext>
            </a:extLst>
          </p:cNvPr>
          <p:cNvCxnSpPr>
            <a:cxnSpLocks/>
          </p:cNvCxnSpPr>
          <p:nvPr userDrawn="1"/>
        </p:nvCxnSpPr>
        <p:spPr>
          <a:xfrm>
            <a:off x="7278030" y="5286279"/>
            <a:ext cx="569876" cy="0"/>
          </a:xfrm>
          <a:prstGeom prst="line">
            <a:avLst/>
          </a:prstGeom>
          <a:ln w="19050">
            <a:solidFill>
              <a:schemeClr val="tx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93012E-0801-269C-9C42-D47C9058D0B2}"/>
              </a:ext>
            </a:extLst>
          </p:cNvPr>
          <p:cNvCxnSpPr>
            <a:cxnSpLocks/>
          </p:cNvCxnSpPr>
          <p:nvPr userDrawn="1"/>
        </p:nvCxnSpPr>
        <p:spPr>
          <a:xfrm>
            <a:off x="4362960" y="3273149"/>
            <a:ext cx="0" cy="2013131"/>
          </a:xfrm>
          <a:prstGeom prst="line">
            <a:avLst/>
          </a:prstGeom>
          <a:ln w="19050">
            <a:solidFill>
              <a:schemeClr val="tx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EA98DAF-F4F1-058D-9100-A2C1E7EB89BD}"/>
              </a:ext>
            </a:extLst>
          </p:cNvPr>
          <p:cNvSpPr/>
          <p:nvPr userDrawn="1"/>
        </p:nvSpPr>
        <p:spPr>
          <a:xfrm>
            <a:off x="3376641" y="1450289"/>
            <a:ext cx="1727139" cy="17271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1"/>
              </a:spcAft>
            </a:pPr>
            <a:endParaRPr lang="en-US" sz="1200" b="1" dirty="0">
              <a:latin typeface="+mj-lt"/>
            </a:endParaRPr>
          </a:p>
        </p:txBody>
      </p:sp>
      <p:sp>
        <p:nvSpPr>
          <p:cNvPr id="13" name="Rectangle 12">
            <a:extLst>
              <a:ext uri="{FF2B5EF4-FFF2-40B4-BE49-F238E27FC236}">
                <a16:creationId xmlns:a16="http://schemas.microsoft.com/office/drawing/2014/main" id="{C79DBA3D-BB20-BFC8-DAA9-EACF5ECD23A2}"/>
              </a:ext>
            </a:extLst>
          </p:cNvPr>
          <p:cNvSpPr/>
          <p:nvPr userDrawn="1"/>
        </p:nvSpPr>
        <p:spPr>
          <a:xfrm>
            <a:off x="7088223" y="1442529"/>
            <a:ext cx="1727139" cy="1727139"/>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75"/>
              </a:spcAft>
            </a:pPr>
            <a:endParaRPr lang="en-US" sz="1200" b="1" dirty="0">
              <a:latin typeface="+mj-lt"/>
            </a:endParaRPr>
          </a:p>
        </p:txBody>
      </p:sp>
      <p:sp>
        <p:nvSpPr>
          <p:cNvPr id="14" name="Rectangle 13">
            <a:extLst>
              <a:ext uri="{FF2B5EF4-FFF2-40B4-BE49-F238E27FC236}">
                <a16:creationId xmlns:a16="http://schemas.microsoft.com/office/drawing/2014/main" id="{2D7CE203-2970-D5FB-C52C-12F75D871EFA}"/>
              </a:ext>
            </a:extLst>
          </p:cNvPr>
          <p:cNvSpPr/>
          <p:nvPr userDrawn="1"/>
        </p:nvSpPr>
        <p:spPr>
          <a:xfrm>
            <a:off x="5232431" y="4217345"/>
            <a:ext cx="1727139" cy="1727139"/>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00"/>
              </a:spcAft>
            </a:pPr>
            <a:endParaRPr lang="en-US" sz="1200" dirty="0">
              <a:latin typeface="+mj-lt"/>
            </a:endParaRPr>
          </a:p>
        </p:txBody>
      </p:sp>
      <p:sp>
        <p:nvSpPr>
          <p:cNvPr id="15" name="Content Placeholder 2">
            <a:extLst>
              <a:ext uri="{FF2B5EF4-FFF2-40B4-BE49-F238E27FC236}">
                <a16:creationId xmlns:a16="http://schemas.microsoft.com/office/drawing/2014/main" id="{A64AC56B-C345-397B-CEEF-B105A7618A05}"/>
              </a:ext>
            </a:extLst>
          </p:cNvPr>
          <p:cNvSpPr>
            <a:spLocks noGrp="1"/>
          </p:cNvSpPr>
          <p:nvPr>
            <p:ph sz="half" idx="18"/>
          </p:nvPr>
        </p:nvSpPr>
        <p:spPr>
          <a:xfrm>
            <a:off x="3485128" y="1801333"/>
            <a:ext cx="1510165" cy="1012611"/>
          </a:xfrm>
          <a:prstGeom prst="rect">
            <a:avLst/>
          </a:prstGeom>
        </p:spPr>
        <p:txBody>
          <a:bodyPr lIns="182880" tIns="0" rIns="182880" bIns="0" anchor="ctr"/>
          <a:lstStyle>
            <a:lvl1pPr marL="0" indent="0" algn="ctr">
              <a:spcAft>
                <a:spcPts val="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6FF75BB9-CEE9-F6E0-BD0F-704E334F6910}"/>
              </a:ext>
            </a:extLst>
          </p:cNvPr>
          <p:cNvSpPr>
            <a:spLocks noGrp="1"/>
          </p:cNvSpPr>
          <p:nvPr>
            <p:ph sz="half" idx="19"/>
          </p:nvPr>
        </p:nvSpPr>
        <p:spPr>
          <a:xfrm>
            <a:off x="7178586" y="1801333"/>
            <a:ext cx="1510165" cy="1012611"/>
          </a:xfrm>
          <a:prstGeom prst="rect">
            <a:avLst/>
          </a:prstGeom>
        </p:spPr>
        <p:txBody>
          <a:bodyPr lIns="182880" tIns="0" rIns="182880" bIns="0" anchor="ctr"/>
          <a:lstStyle>
            <a:lvl1pPr marL="0" indent="0" algn="ctr">
              <a:spcAft>
                <a:spcPts val="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C7498FB3-D5A5-9B1D-B75C-68D6CF69158D}"/>
              </a:ext>
            </a:extLst>
          </p:cNvPr>
          <p:cNvSpPr>
            <a:spLocks noGrp="1"/>
          </p:cNvSpPr>
          <p:nvPr>
            <p:ph sz="half" idx="20"/>
          </p:nvPr>
        </p:nvSpPr>
        <p:spPr>
          <a:xfrm>
            <a:off x="5331856" y="4593857"/>
            <a:ext cx="1510165" cy="1012611"/>
          </a:xfrm>
          <a:prstGeom prst="rect">
            <a:avLst/>
          </a:prstGeom>
        </p:spPr>
        <p:txBody>
          <a:bodyPr lIns="182880" tIns="0" rIns="182880" bIns="0" anchor="ctr"/>
          <a:lstStyle>
            <a:lvl1pPr marL="0" indent="0" algn="ctr">
              <a:spcAft>
                <a:spcPts val="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8" name="Content Placeholder 2">
            <a:extLst>
              <a:ext uri="{FF2B5EF4-FFF2-40B4-BE49-F238E27FC236}">
                <a16:creationId xmlns:a16="http://schemas.microsoft.com/office/drawing/2014/main" id="{D9D72A0A-B47D-BD8E-74FA-1621C7735178}"/>
              </a:ext>
            </a:extLst>
          </p:cNvPr>
          <p:cNvSpPr>
            <a:spLocks noGrp="1"/>
          </p:cNvSpPr>
          <p:nvPr>
            <p:ph sz="half" idx="21"/>
          </p:nvPr>
        </p:nvSpPr>
        <p:spPr>
          <a:xfrm>
            <a:off x="5485587" y="2662738"/>
            <a:ext cx="1220820" cy="1216591"/>
          </a:xfrm>
          <a:prstGeom prst="rect">
            <a:avLst/>
          </a:prstGeom>
        </p:spPr>
        <p:txBody>
          <a:bodyPr lIns="182880" tIns="0" rIns="182880" bIns="0" anchor="ctr"/>
          <a:lstStyle>
            <a:lvl1pPr marL="0" indent="0" algn="ctr">
              <a:spcAft>
                <a:spcPts val="0"/>
              </a:spcAft>
              <a:buFontTx/>
              <a:buNone/>
              <a:defRPr sz="1400" b="1">
                <a:solidFill>
                  <a:schemeClr val="tx1"/>
                </a:solidFill>
                <a:latin typeface="+mn-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705566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88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cxnSp>
        <p:nvCxnSpPr>
          <p:cNvPr id="3" name="Straight Connector 2">
            <a:extLst>
              <a:ext uri="{FF2B5EF4-FFF2-40B4-BE49-F238E27FC236}">
                <a16:creationId xmlns:a16="http://schemas.microsoft.com/office/drawing/2014/main" id="{C2512E9B-A2BC-B6E3-4F8F-40C0DB27598D}"/>
              </a:ext>
            </a:extLst>
          </p:cNvPr>
          <p:cNvCxnSpPr>
            <a:cxnSpLocks/>
          </p:cNvCxnSpPr>
          <p:nvPr userDrawn="1"/>
        </p:nvCxnSpPr>
        <p:spPr>
          <a:xfrm>
            <a:off x="4362961" y="5232939"/>
            <a:ext cx="617919" cy="0"/>
          </a:xfrm>
          <a:prstGeom prst="line">
            <a:avLst/>
          </a:prstGeom>
          <a:ln w="19050">
            <a:solidFill>
              <a:schemeClr val="tx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06174E5-2E28-EE0F-E69E-0945944A76EE}"/>
              </a:ext>
            </a:extLst>
          </p:cNvPr>
          <p:cNvCxnSpPr>
            <a:cxnSpLocks/>
          </p:cNvCxnSpPr>
          <p:nvPr userDrawn="1"/>
        </p:nvCxnSpPr>
        <p:spPr>
          <a:xfrm>
            <a:off x="5294686" y="1747993"/>
            <a:ext cx="1602631" cy="0"/>
          </a:xfrm>
          <a:prstGeom prst="line">
            <a:avLst/>
          </a:prstGeom>
          <a:ln w="1905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4D8A8A-D951-C317-0030-9A2914EFC12A}"/>
              </a:ext>
            </a:extLst>
          </p:cNvPr>
          <p:cNvCxnSpPr>
            <a:cxnSpLocks/>
          </p:cNvCxnSpPr>
          <p:nvPr userDrawn="1"/>
        </p:nvCxnSpPr>
        <p:spPr>
          <a:xfrm>
            <a:off x="7829036" y="3219807"/>
            <a:ext cx="19967" cy="2000587"/>
          </a:xfrm>
          <a:prstGeom prst="line">
            <a:avLst/>
          </a:prstGeom>
          <a:ln w="1905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0A9D9B-F47C-31FC-B817-C0A00B8E727C}"/>
              </a:ext>
            </a:extLst>
          </p:cNvPr>
          <p:cNvCxnSpPr>
            <a:cxnSpLocks/>
          </p:cNvCxnSpPr>
          <p:nvPr userDrawn="1"/>
        </p:nvCxnSpPr>
        <p:spPr>
          <a:xfrm>
            <a:off x="7278030" y="5232939"/>
            <a:ext cx="569876" cy="0"/>
          </a:xfrm>
          <a:prstGeom prst="line">
            <a:avLst/>
          </a:prstGeom>
          <a:ln w="19050">
            <a:solidFill>
              <a:schemeClr val="tx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93012E-0801-269C-9C42-D47C9058D0B2}"/>
              </a:ext>
            </a:extLst>
          </p:cNvPr>
          <p:cNvCxnSpPr>
            <a:cxnSpLocks/>
          </p:cNvCxnSpPr>
          <p:nvPr userDrawn="1"/>
        </p:nvCxnSpPr>
        <p:spPr>
          <a:xfrm>
            <a:off x="4362960" y="3219809"/>
            <a:ext cx="0" cy="2013131"/>
          </a:xfrm>
          <a:prstGeom prst="line">
            <a:avLst/>
          </a:prstGeom>
          <a:ln w="19050">
            <a:solidFill>
              <a:schemeClr val="tx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EA98DAF-F4F1-058D-9100-A2C1E7EB89BD}"/>
              </a:ext>
            </a:extLst>
          </p:cNvPr>
          <p:cNvSpPr/>
          <p:nvPr userDrawn="1"/>
        </p:nvSpPr>
        <p:spPr>
          <a:xfrm>
            <a:off x="3376641" y="1396949"/>
            <a:ext cx="1727139" cy="1727139"/>
          </a:xfrm>
          <a:prstGeom prst="rect">
            <a:avLst/>
          </a:prstGeom>
          <a:solidFill>
            <a:srgbClr val="872052">
              <a:alpha val="2045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1"/>
              </a:spcAft>
            </a:pPr>
            <a:endParaRPr lang="en-US" sz="1200" b="1" dirty="0">
              <a:latin typeface="+mj-lt"/>
            </a:endParaRPr>
          </a:p>
        </p:txBody>
      </p:sp>
      <p:sp>
        <p:nvSpPr>
          <p:cNvPr id="13" name="Rectangle 12">
            <a:extLst>
              <a:ext uri="{FF2B5EF4-FFF2-40B4-BE49-F238E27FC236}">
                <a16:creationId xmlns:a16="http://schemas.microsoft.com/office/drawing/2014/main" id="{C79DBA3D-BB20-BFC8-DAA9-EACF5ECD23A2}"/>
              </a:ext>
            </a:extLst>
          </p:cNvPr>
          <p:cNvSpPr/>
          <p:nvPr userDrawn="1"/>
        </p:nvSpPr>
        <p:spPr>
          <a:xfrm>
            <a:off x="7088223" y="1389188"/>
            <a:ext cx="1727139" cy="1727139"/>
          </a:xfrm>
          <a:prstGeom prst="rect">
            <a:avLst/>
          </a:prstGeom>
          <a:solidFill>
            <a:srgbClr val="872052">
              <a:alpha val="528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75"/>
              </a:spcAft>
            </a:pPr>
            <a:endParaRPr lang="en-US" sz="1200" b="1" dirty="0">
              <a:latin typeface="+mj-lt"/>
            </a:endParaRPr>
          </a:p>
        </p:txBody>
      </p:sp>
      <p:sp>
        <p:nvSpPr>
          <p:cNvPr id="14" name="Rectangle 13">
            <a:extLst>
              <a:ext uri="{FF2B5EF4-FFF2-40B4-BE49-F238E27FC236}">
                <a16:creationId xmlns:a16="http://schemas.microsoft.com/office/drawing/2014/main" id="{2D7CE203-2970-D5FB-C52C-12F75D871EFA}"/>
              </a:ext>
            </a:extLst>
          </p:cNvPr>
          <p:cNvSpPr/>
          <p:nvPr userDrawn="1"/>
        </p:nvSpPr>
        <p:spPr>
          <a:xfrm>
            <a:off x="5232431" y="4164005"/>
            <a:ext cx="1727139" cy="1727139"/>
          </a:xfrm>
          <a:prstGeom prst="rect">
            <a:avLst/>
          </a:prstGeom>
          <a:solidFill>
            <a:srgbClr val="872052">
              <a:alpha val="868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00"/>
              </a:spcAft>
            </a:pPr>
            <a:endParaRPr lang="en-US" sz="1200" dirty="0">
              <a:latin typeface="+mj-lt"/>
            </a:endParaRPr>
          </a:p>
        </p:txBody>
      </p:sp>
      <p:sp>
        <p:nvSpPr>
          <p:cNvPr id="15" name="Content Placeholder 2">
            <a:extLst>
              <a:ext uri="{FF2B5EF4-FFF2-40B4-BE49-F238E27FC236}">
                <a16:creationId xmlns:a16="http://schemas.microsoft.com/office/drawing/2014/main" id="{A64AC56B-C345-397B-CEEF-B105A7618A05}"/>
              </a:ext>
            </a:extLst>
          </p:cNvPr>
          <p:cNvSpPr>
            <a:spLocks noGrp="1"/>
          </p:cNvSpPr>
          <p:nvPr>
            <p:ph sz="half" idx="18"/>
          </p:nvPr>
        </p:nvSpPr>
        <p:spPr>
          <a:xfrm>
            <a:off x="3485128" y="1747993"/>
            <a:ext cx="1510165" cy="1012611"/>
          </a:xfrm>
          <a:prstGeom prst="rect">
            <a:avLst/>
          </a:prstGeom>
        </p:spPr>
        <p:txBody>
          <a:bodyPr lIns="182880" tIns="0" rIns="182880" bIns="0" anchor="ctr"/>
          <a:lstStyle>
            <a:lvl1pPr marL="0" indent="0" algn="ctr">
              <a:spcAft>
                <a:spcPts val="0"/>
              </a:spcAft>
              <a:buFontTx/>
              <a:buNone/>
              <a:defRPr sz="1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6FF75BB9-CEE9-F6E0-BD0F-704E334F6910}"/>
              </a:ext>
            </a:extLst>
          </p:cNvPr>
          <p:cNvSpPr>
            <a:spLocks noGrp="1"/>
          </p:cNvSpPr>
          <p:nvPr>
            <p:ph sz="half" idx="19"/>
          </p:nvPr>
        </p:nvSpPr>
        <p:spPr>
          <a:xfrm>
            <a:off x="7178586" y="1747993"/>
            <a:ext cx="1510165" cy="1012611"/>
          </a:xfrm>
          <a:prstGeom prst="rect">
            <a:avLst/>
          </a:prstGeom>
        </p:spPr>
        <p:txBody>
          <a:bodyPr lIns="182880" tIns="0" rIns="182880" bIns="0" anchor="ctr"/>
          <a:lstStyle>
            <a:lvl1pPr marL="0" indent="0" algn="ctr">
              <a:spcAft>
                <a:spcPts val="0"/>
              </a:spcAft>
              <a:buFontTx/>
              <a:buNone/>
              <a:defRPr sz="1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C7498FB3-D5A5-9B1D-B75C-68D6CF69158D}"/>
              </a:ext>
            </a:extLst>
          </p:cNvPr>
          <p:cNvSpPr>
            <a:spLocks noGrp="1"/>
          </p:cNvSpPr>
          <p:nvPr>
            <p:ph sz="half" idx="20"/>
          </p:nvPr>
        </p:nvSpPr>
        <p:spPr>
          <a:xfrm>
            <a:off x="5331856" y="4540517"/>
            <a:ext cx="1510165" cy="1012611"/>
          </a:xfrm>
          <a:prstGeom prst="rect">
            <a:avLst/>
          </a:prstGeom>
        </p:spPr>
        <p:txBody>
          <a:bodyPr lIns="182880" tIns="0" rIns="182880" bIns="0" anchor="ctr"/>
          <a:lstStyle>
            <a:lvl1pPr marL="0" indent="0" algn="ctr">
              <a:spcAft>
                <a:spcPts val="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796042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49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cxnSp>
        <p:nvCxnSpPr>
          <p:cNvPr id="3" name="Straight Connector 2">
            <a:extLst>
              <a:ext uri="{FF2B5EF4-FFF2-40B4-BE49-F238E27FC236}">
                <a16:creationId xmlns:a16="http://schemas.microsoft.com/office/drawing/2014/main" id="{C2512E9B-A2BC-B6E3-4F8F-40C0DB27598D}"/>
              </a:ext>
            </a:extLst>
          </p:cNvPr>
          <p:cNvCxnSpPr>
            <a:cxnSpLocks/>
          </p:cNvCxnSpPr>
          <p:nvPr userDrawn="1"/>
        </p:nvCxnSpPr>
        <p:spPr>
          <a:xfrm>
            <a:off x="4362961" y="5327223"/>
            <a:ext cx="617919" cy="0"/>
          </a:xfrm>
          <a:prstGeom prst="line">
            <a:avLst/>
          </a:prstGeom>
          <a:ln w="19050">
            <a:solidFill>
              <a:schemeClr val="tx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06174E5-2E28-EE0F-E69E-0945944A76EE}"/>
              </a:ext>
            </a:extLst>
          </p:cNvPr>
          <p:cNvCxnSpPr>
            <a:cxnSpLocks/>
          </p:cNvCxnSpPr>
          <p:nvPr userDrawn="1"/>
        </p:nvCxnSpPr>
        <p:spPr>
          <a:xfrm>
            <a:off x="5294686" y="1842277"/>
            <a:ext cx="1602631" cy="0"/>
          </a:xfrm>
          <a:prstGeom prst="line">
            <a:avLst/>
          </a:prstGeom>
          <a:ln w="1905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4D8A8A-D951-C317-0030-9A2914EFC12A}"/>
              </a:ext>
            </a:extLst>
          </p:cNvPr>
          <p:cNvCxnSpPr>
            <a:cxnSpLocks/>
          </p:cNvCxnSpPr>
          <p:nvPr userDrawn="1"/>
        </p:nvCxnSpPr>
        <p:spPr>
          <a:xfrm>
            <a:off x="7829036" y="3314091"/>
            <a:ext cx="19967" cy="2000587"/>
          </a:xfrm>
          <a:prstGeom prst="line">
            <a:avLst/>
          </a:prstGeom>
          <a:ln w="19050">
            <a:solidFill>
              <a:schemeClr val="tx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0A9D9B-F47C-31FC-B817-C0A00B8E727C}"/>
              </a:ext>
            </a:extLst>
          </p:cNvPr>
          <p:cNvCxnSpPr>
            <a:cxnSpLocks/>
          </p:cNvCxnSpPr>
          <p:nvPr userDrawn="1"/>
        </p:nvCxnSpPr>
        <p:spPr>
          <a:xfrm>
            <a:off x="7278030" y="5327223"/>
            <a:ext cx="569876" cy="0"/>
          </a:xfrm>
          <a:prstGeom prst="line">
            <a:avLst/>
          </a:prstGeom>
          <a:ln w="19050">
            <a:solidFill>
              <a:schemeClr val="tx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93012E-0801-269C-9C42-D47C9058D0B2}"/>
              </a:ext>
            </a:extLst>
          </p:cNvPr>
          <p:cNvCxnSpPr>
            <a:cxnSpLocks/>
          </p:cNvCxnSpPr>
          <p:nvPr userDrawn="1"/>
        </p:nvCxnSpPr>
        <p:spPr>
          <a:xfrm>
            <a:off x="4362960" y="3314093"/>
            <a:ext cx="0" cy="2013131"/>
          </a:xfrm>
          <a:prstGeom prst="line">
            <a:avLst/>
          </a:prstGeom>
          <a:ln w="19050">
            <a:solidFill>
              <a:schemeClr val="tx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EA98DAF-F4F1-058D-9100-A2C1E7EB89BD}"/>
              </a:ext>
            </a:extLst>
          </p:cNvPr>
          <p:cNvSpPr/>
          <p:nvPr userDrawn="1"/>
        </p:nvSpPr>
        <p:spPr>
          <a:xfrm>
            <a:off x="3376641" y="1491233"/>
            <a:ext cx="1727139" cy="1727139"/>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1"/>
              </a:spcAft>
            </a:pPr>
            <a:endParaRPr lang="en-US" sz="1200" b="1" dirty="0">
              <a:latin typeface="+mj-lt"/>
            </a:endParaRPr>
          </a:p>
        </p:txBody>
      </p:sp>
      <p:sp>
        <p:nvSpPr>
          <p:cNvPr id="13" name="Rectangle 12">
            <a:extLst>
              <a:ext uri="{FF2B5EF4-FFF2-40B4-BE49-F238E27FC236}">
                <a16:creationId xmlns:a16="http://schemas.microsoft.com/office/drawing/2014/main" id="{C79DBA3D-BB20-BFC8-DAA9-EACF5ECD23A2}"/>
              </a:ext>
            </a:extLst>
          </p:cNvPr>
          <p:cNvSpPr/>
          <p:nvPr userDrawn="1"/>
        </p:nvSpPr>
        <p:spPr>
          <a:xfrm>
            <a:off x="7088223" y="1483473"/>
            <a:ext cx="1727139" cy="1727139"/>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75"/>
              </a:spcAft>
            </a:pPr>
            <a:endParaRPr lang="en-US" sz="1200" b="1" dirty="0">
              <a:latin typeface="+mj-lt"/>
            </a:endParaRPr>
          </a:p>
        </p:txBody>
      </p:sp>
      <p:sp>
        <p:nvSpPr>
          <p:cNvPr id="14" name="Rectangle 13">
            <a:extLst>
              <a:ext uri="{FF2B5EF4-FFF2-40B4-BE49-F238E27FC236}">
                <a16:creationId xmlns:a16="http://schemas.microsoft.com/office/drawing/2014/main" id="{2D7CE203-2970-D5FB-C52C-12F75D871EFA}"/>
              </a:ext>
            </a:extLst>
          </p:cNvPr>
          <p:cNvSpPr/>
          <p:nvPr userDrawn="1"/>
        </p:nvSpPr>
        <p:spPr>
          <a:xfrm>
            <a:off x="5232431" y="4258289"/>
            <a:ext cx="1727139" cy="1727139"/>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00"/>
              </a:spcAft>
            </a:pPr>
            <a:endParaRPr lang="en-US" sz="1200" dirty="0">
              <a:latin typeface="+mj-lt"/>
            </a:endParaRPr>
          </a:p>
        </p:txBody>
      </p:sp>
      <p:sp>
        <p:nvSpPr>
          <p:cNvPr id="15" name="Content Placeholder 2">
            <a:extLst>
              <a:ext uri="{FF2B5EF4-FFF2-40B4-BE49-F238E27FC236}">
                <a16:creationId xmlns:a16="http://schemas.microsoft.com/office/drawing/2014/main" id="{A64AC56B-C345-397B-CEEF-B105A7618A05}"/>
              </a:ext>
            </a:extLst>
          </p:cNvPr>
          <p:cNvSpPr>
            <a:spLocks noGrp="1"/>
          </p:cNvSpPr>
          <p:nvPr>
            <p:ph sz="half" idx="18"/>
          </p:nvPr>
        </p:nvSpPr>
        <p:spPr>
          <a:xfrm>
            <a:off x="3485128" y="1842277"/>
            <a:ext cx="1510165" cy="1012611"/>
          </a:xfrm>
          <a:prstGeom prst="rect">
            <a:avLst/>
          </a:prstGeom>
        </p:spPr>
        <p:txBody>
          <a:bodyPr lIns="182880" tIns="0" rIns="182880" bIns="0" anchor="ctr"/>
          <a:lstStyle>
            <a:lvl1pPr marL="0" indent="0" algn="ctr">
              <a:spcAft>
                <a:spcPts val="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6FF75BB9-CEE9-F6E0-BD0F-704E334F6910}"/>
              </a:ext>
            </a:extLst>
          </p:cNvPr>
          <p:cNvSpPr>
            <a:spLocks noGrp="1"/>
          </p:cNvSpPr>
          <p:nvPr>
            <p:ph sz="half" idx="19"/>
          </p:nvPr>
        </p:nvSpPr>
        <p:spPr>
          <a:xfrm>
            <a:off x="7178586" y="1842277"/>
            <a:ext cx="1510165" cy="1012611"/>
          </a:xfrm>
          <a:prstGeom prst="rect">
            <a:avLst/>
          </a:prstGeom>
        </p:spPr>
        <p:txBody>
          <a:bodyPr lIns="182880" tIns="0" rIns="182880" bIns="0" anchor="ctr"/>
          <a:lstStyle>
            <a:lvl1pPr marL="0" indent="0" algn="ctr">
              <a:spcAft>
                <a:spcPts val="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C7498FB3-D5A5-9B1D-B75C-68D6CF69158D}"/>
              </a:ext>
            </a:extLst>
          </p:cNvPr>
          <p:cNvSpPr>
            <a:spLocks noGrp="1"/>
          </p:cNvSpPr>
          <p:nvPr>
            <p:ph sz="half" idx="20"/>
          </p:nvPr>
        </p:nvSpPr>
        <p:spPr>
          <a:xfrm>
            <a:off x="5331856" y="4634801"/>
            <a:ext cx="1510165" cy="1012611"/>
          </a:xfrm>
          <a:prstGeom prst="rect">
            <a:avLst/>
          </a:prstGeom>
        </p:spPr>
        <p:txBody>
          <a:bodyPr lIns="182880" tIns="0" rIns="182880" bIns="0" anchor="ctr"/>
          <a:lstStyle>
            <a:lvl1pPr marL="0" indent="0" algn="ctr">
              <a:spcAft>
                <a:spcPts val="0"/>
              </a:spcAft>
              <a:buFontTx/>
              <a:buNone/>
              <a:defRPr sz="1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102497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45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6">
            <a:extLst>
              <a:ext uri="{FF2B5EF4-FFF2-40B4-BE49-F238E27FC236}">
                <a16:creationId xmlns:a16="http://schemas.microsoft.com/office/drawing/2014/main" id="{86CBDD54-9F5A-202C-C9F5-E6D8E4B6E09F}"/>
              </a:ext>
            </a:extLst>
          </p:cNvPr>
          <p:cNvSpPr/>
          <p:nvPr userDrawn="1"/>
        </p:nvSpPr>
        <p:spPr>
          <a:xfrm>
            <a:off x="2492373" y="1893988"/>
            <a:ext cx="1994987" cy="1994987"/>
          </a:xfrm>
          <a:prstGeom prst="rect">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spc="11" dirty="0">
              <a:solidFill>
                <a:schemeClr val="tx1"/>
              </a:solidFill>
              <a:latin typeface="+mj-lt"/>
            </a:endParaRPr>
          </a:p>
        </p:txBody>
      </p:sp>
      <p:sp>
        <p:nvSpPr>
          <p:cNvPr id="9" name="Rectangle 8">
            <a:extLst>
              <a:ext uri="{FF2B5EF4-FFF2-40B4-BE49-F238E27FC236}">
                <a16:creationId xmlns:a16="http://schemas.microsoft.com/office/drawing/2014/main" id="{8EB2B5E6-7BA5-A13E-CAC9-B48076AA0F38}"/>
              </a:ext>
            </a:extLst>
          </p:cNvPr>
          <p:cNvSpPr/>
          <p:nvPr userDrawn="1"/>
        </p:nvSpPr>
        <p:spPr>
          <a:xfrm>
            <a:off x="5027338" y="1893987"/>
            <a:ext cx="1994988" cy="1994988"/>
          </a:xfrm>
          <a:prstGeom prst="rect">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b="1" spc="11" dirty="0">
              <a:solidFill>
                <a:srgbClr val="FFFFFF"/>
              </a:solidFill>
              <a:latin typeface="Georgia"/>
            </a:endParaRPr>
          </a:p>
        </p:txBody>
      </p:sp>
      <p:sp>
        <p:nvSpPr>
          <p:cNvPr id="10" name="Rectangle 9">
            <a:extLst>
              <a:ext uri="{FF2B5EF4-FFF2-40B4-BE49-F238E27FC236}">
                <a16:creationId xmlns:a16="http://schemas.microsoft.com/office/drawing/2014/main" id="{921A24DE-23D7-A8A7-8140-BF63CED79029}"/>
              </a:ext>
            </a:extLst>
          </p:cNvPr>
          <p:cNvSpPr/>
          <p:nvPr userDrawn="1"/>
        </p:nvSpPr>
        <p:spPr>
          <a:xfrm>
            <a:off x="7562304" y="1893988"/>
            <a:ext cx="1994989" cy="1994989"/>
          </a:xfrm>
          <a:prstGeom prst="rect">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b="1" spc="11" dirty="0">
              <a:solidFill>
                <a:srgbClr val="FFFFFF"/>
              </a:solidFill>
              <a:latin typeface="Georgia"/>
            </a:endParaRPr>
          </a:p>
        </p:txBody>
      </p:sp>
      <p:sp>
        <p:nvSpPr>
          <p:cNvPr id="13" name="Content Placeholder 2">
            <a:extLst>
              <a:ext uri="{FF2B5EF4-FFF2-40B4-BE49-F238E27FC236}">
                <a16:creationId xmlns:a16="http://schemas.microsoft.com/office/drawing/2014/main" id="{A8535B1E-A911-036B-239F-89768068112D}"/>
              </a:ext>
            </a:extLst>
          </p:cNvPr>
          <p:cNvSpPr>
            <a:spLocks noGrp="1"/>
          </p:cNvSpPr>
          <p:nvPr>
            <p:ph idx="14"/>
          </p:nvPr>
        </p:nvSpPr>
        <p:spPr>
          <a:xfrm>
            <a:off x="2612765" y="4052155"/>
            <a:ext cx="1754203"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5948AF36-70F1-763B-94B0-D40C1C89EBE9}"/>
              </a:ext>
            </a:extLst>
          </p:cNvPr>
          <p:cNvSpPr>
            <a:spLocks noGrp="1"/>
          </p:cNvSpPr>
          <p:nvPr>
            <p:ph idx="15"/>
          </p:nvPr>
        </p:nvSpPr>
        <p:spPr>
          <a:xfrm>
            <a:off x="5147731" y="4052155"/>
            <a:ext cx="1754203"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7" name="Content Placeholder 2">
            <a:extLst>
              <a:ext uri="{FF2B5EF4-FFF2-40B4-BE49-F238E27FC236}">
                <a16:creationId xmlns:a16="http://schemas.microsoft.com/office/drawing/2014/main" id="{234F1256-F68F-71BA-9567-674F42A9B58B}"/>
              </a:ext>
            </a:extLst>
          </p:cNvPr>
          <p:cNvSpPr>
            <a:spLocks noGrp="1"/>
          </p:cNvSpPr>
          <p:nvPr>
            <p:ph idx="16"/>
          </p:nvPr>
        </p:nvSpPr>
        <p:spPr>
          <a:xfrm>
            <a:off x="7682697" y="4052155"/>
            <a:ext cx="1754203"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9" name="Content Placeholder 2">
            <a:extLst>
              <a:ext uri="{FF2B5EF4-FFF2-40B4-BE49-F238E27FC236}">
                <a16:creationId xmlns:a16="http://schemas.microsoft.com/office/drawing/2014/main" id="{5D168EC6-FBC1-8848-0A58-259388B82BEA}"/>
              </a:ext>
            </a:extLst>
          </p:cNvPr>
          <p:cNvSpPr>
            <a:spLocks noGrp="1"/>
          </p:cNvSpPr>
          <p:nvPr>
            <p:ph sz="half" idx="18"/>
          </p:nvPr>
        </p:nvSpPr>
        <p:spPr>
          <a:xfrm>
            <a:off x="2492373" y="2385175"/>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1" name="Content Placeholder 2">
            <a:extLst>
              <a:ext uri="{FF2B5EF4-FFF2-40B4-BE49-F238E27FC236}">
                <a16:creationId xmlns:a16="http://schemas.microsoft.com/office/drawing/2014/main" id="{E60C8D83-6ADA-454A-09AA-E382A5D7FEF0}"/>
              </a:ext>
            </a:extLst>
          </p:cNvPr>
          <p:cNvSpPr>
            <a:spLocks noGrp="1"/>
          </p:cNvSpPr>
          <p:nvPr>
            <p:ph sz="half" idx="19"/>
          </p:nvPr>
        </p:nvSpPr>
        <p:spPr>
          <a:xfrm>
            <a:off x="5026253" y="2385175"/>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3" name="Content Placeholder 2">
            <a:extLst>
              <a:ext uri="{FF2B5EF4-FFF2-40B4-BE49-F238E27FC236}">
                <a16:creationId xmlns:a16="http://schemas.microsoft.com/office/drawing/2014/main" id="{CD770DCE-D8E7-9A3F-BD76-D9768635F341}"/>
              </a:ext>
            </a:extLst>
          </p:cNvPr>
          <p:cNvSpPr>
            <a:spLocks noGrp="1"/>
          </p:cNvSpPr>
          <p:nvPr>
            <p:ph sz="half" idx="20"/>
          </p:nvPr>
        </p:nvSpPr>
        <p:spPr>
          <a:xfrm>
            <a:off x="7560132" y="2385175"/>
            <a:ext cx="1994987" cy="1012611"/>
          </a:xfrm>
          <a:prstGeom prst="rect">
            <a:avLst/>
          </a:prstGeom>
        </p:spPr>
        <p:txBody>
          <a:bodyPr lIns="91440" tIns="0" rIns="91440" bIns="0" anchor="ctr"/>
          <a:lstStyle>
            <a:lvl1pPr marL="0" indent="0" algn="ctr">
              <a:spcAft>
                <a:spcPts val="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28325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7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1915224" y="1713057"/>
            <a:ext cx="2587459" cy="2588015"/>
          </a:xfrm>
          <a:prstGeom prst="rect">
            <a:avLst/>
          </a:prstGeom>
          <a:solidFill>
            <a:srgbClr val="872052"/>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8" name="Text Placeholder 6">
            <a:extLst>
              <a:ext uri="{FF2B5EF4-FFF2-40B4-BE49-F238E27FC236}">
                <a16:creationId xmlns:a16="http://schemas.microsoft.com/office/drawing/2014/main" id="{A3B2FFAF-1ABB-134C-3244-E7B41CABFFE6}"/>
              </a:ext>
            </a:extLst>
          </p:cNvPr>
          <p:cNvSpPr txBox="1">
            <a:spLocks/>
          </p:cNvSpPr>
          <p:nvPr userDrawn="1"/>
        </p:nvSpPr>
        <p:spPr>
          <a:xfrm>
            <a:off x="4837363" y="1713057"/>
            <a:ext cx="2587459" cy="2588015"/>
          </a:xfrm>
          <a:prstGeom prst="rect">
            <a:avLst/>
          </a:prstGeom>
          <a:solidFill>
            <a:srgbClr val="872052"/>
          </a:solidFill>
        </p:spPr>
        <p:txBody>
          <a:bodyPr vert="horz" lIns="0" tIns="45720" rIns="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2715F987-3282-7DB3-A1E7-0A5862732ED0}"/>
              </a:ext>
            </a:extLst>
          </p:cNvPr>
          <p:cNvSpPr txBox="1">
            <a:spLocks/>
          </p:cNvSpPr>
          <p:nvPr userDrawn="1"/>
        </p:nvSpPr>
        <p:spPr>
          <a:xfrm>
            <a:off x="7759501" y="1721078"/>
            <a:ext cx="2587459" cy="2588015"/>
          </a:xfrm>
          <a:prstGeom prst="rect">
            <a:avLst/>
          </a:prstGeom>
          <a:solidFill>
            <a:srgbClr val="872052"/>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2" name="Content Placeholder 2">
            <a:extLst>
              <a:ext uri="{FF2B5EF4-FFF2-40B4-BE49-F238E27FC236}">
                <a16:creationId xmlns:a16="http://schemas.microsoft.com/office/drawing/2014/main" id="{229C39BC-4AD6-49F1-0E12-5E3146ED98D0}"/>
              </a:ext>
            </a:extLst>
          </p:cNvPr>
          <p:cNvSpPr>
            <a:spLocks noGrp="1"/>
          </p:cNvSpPr>
          <p:nvPr>
            <p:ph idx="14"/>
          </p:nvPr>
        </p:nvSpPr>
        <p:spPr>
          <a:xfrm>
            <a:off x="2072938"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3" name="Content Placeholder 2">
            <a:extLst>
              <a:ext uri="{FF2B5EF4-FFF2-40B4-BE49-F238E27FC236}">
                <a16:creationId xmlns:a16="http://schemas.microsoft.com/office/drawing/2014/main" id="{631C4F58-F3E2-EE20-5E1D-F80FEC88088B}"/>
              </a:ext>
            </a:extLst>
          </p:cNvPr>
          <p:cNvSpPr>
            <a:spLocks noGrp="1"/>
          </p:cNvSpPr>
          <p:nvPr>
            <p:ph idx="15"/>
          </p:nvPr>
        </p:nvSpPr>
        <p:spPr>
          <a:xfrm>
            <a:off x="5003424"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4C0E052D-91DF-CAF3-766A-9E888C7A60BC}"/>
              </a:ext>
            </a:extLst>
          </p:cNvPr>
          <p:cNvSpPr>
            <a:spLocks noGrp="1"/>
          </p:cNvSpPr>
          <p:nvPr>
            <p:ph idx="16"/>
          </p:nvPr>
        </p:nvSpPr>
        <p:spPr>
          <a:xfrm>
            <a:off x="7922895"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1915224" y="2508779"/>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015D06C1-8C05-3E8F-294F-8E2B17124CAE}"/>
              </a:ext>
            </a:extLst>
          </p:cNvPr>
          <p:cNvSpPr>
            <a:spLocks noGrp="1"/>
          </p:cNvSpPr>
          <p:nvPr>
            <p:ph sz="half" idx="19"/>
          </p:nvPr>
        </p:nvSpPr>
        <p:spPr>
          <a:xfrm>
            <a:off x="4834693" y="2508779"/>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4CB4E15B-CE3D-67B2-2385-D86378BBA9A3}"/>
              </a:ext>
            </a:extLst>
          </p:cNvPr>
          <p:cNvSpPr>
            <a:spLocks noGrp="1"/>
          </p:cNvSpPr>
          <p:nvPr>
            <p:ph sz="half" idx="20"/>
          </p:nvPr>
        </p:nvSpPr>
        <p:spPr>
          <a:xfrm>
            <a:off x="7765181" y="2508779"/>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992221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89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1915224" y="1713057"/>
            <a:ext cx="2587459" cy="2588015"/>
          </a:xfrm>
          <a:prstGeom prst="rect">
            <a:avLst/>
          </a:prstGeom>
          <a:solidFill>
            <a:srgbClr val="37474F"/>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8" name="Text Placeholder 6">
            <a:extLst>
              <a:ext uri="{FF2B5EF4-FFF2-40B4-BE49-F238E27FC236}">
                <a16:creationId xmlns:a16="http://schemas.microsoft.com/office/drawing/2014/main" id="{A3B2FFAF-1ABB-134C-3244-E7B41CABFFE6}"/>
              </a:ext>
            </a:extLst>
          </p:cNvPr>
          <p:cNvSpPr txBox="1">
            <a:spLocks/>
          </p:cNvSpPr>
          <p:nvPr userDrawn="1"/>
        </p:nvSpPr>
        <p:spPr>
          <a:xfrm>
            <a:off x="4837363" y="1713057"/>
            <a:ext cx="2587459" cy="2588015"/>
          </a:xfrm>
          <a:prstGeom prst="rect">
            <a:avLst/>
          </a:prstGeom>
          <a:solidFill>
            <a:srgbClr val="37474F"/>
          </a:solidFill>
        </p:spPr>
        <p:txBody>
          <a:bodyPr vert="horz" lIns="0" tIns="45720" rIns="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2715F987-3282-7DB3-A1E7-0A5862732ED0}"/>
              </a:ext>
            </a:extLst>
          </p:cNvPr>
          <p:cNvSpPr txBox="1">
            <a:spLocks/>
          </p:cNvSpPr>
          <p:nvPr userDrawn="1"/>
        </p:nvSpPr>
        <p:spPr>
          <a:xfrm>
            <a:off x="7759501" y="1721078"/>
            <a:ext cx="2587459" cy="2588015"/>
          </a:xfrm>
          <a:prstGeom prst="rect">
            <a:avLst/>
          </a:prstGeom>
          <a:solidFill>
            <a:srgbClr val="37474F"/>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2" name="Content Placeholder 2">
            <a:extLst>
              <a:ext uri="{FF2B5EF4-FFF2-40B4-BE49-F238E27FC236}">
                <a16:creationId xmlns:a16="http://schemas.microsoft.com/office/drawing/2014/main" id="{229C39BC-4AD6-49F1-0E12-5E3146ED98D0}"/>
              </a:ext>
            </a:extLst>
          </p:cNvPr>
          <p:cNvSpPr>
            <a:spLocks noGrp="1"/>
          </p:cNvSpPr>
          <p:nvPr>
            <p:ph idx="14"/>
          </p:nvPr>
        </p:nvSpPr>
        <p:spPr>
          <a:xfrm>
            <a:off x="2072938"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3" name="Content Placeholder 2">
            <a:extLst>
              <a:ext uri="{FF2B5EF4-FFF2-40B4-BE49-F238E27FC236}">
                <a16:creationId xmlns:a16="http://schemas.microsoft.com/office/drawing/2014/main" id="{631C4F58-F3E2-EE20-5E1D-F80FEC88088B}"/>
              </a:ext>
            </a:extLst>
          </p:cNvPr>
          <p:cNvSpPr>
            <a:spLocks noGrp="1"/>
          </p:cNvSpPr>
          <p:nvPr>
            <p:ph idx="15"/>
          </p:nvPr>
        </p:nvSpPr>
        <p:spPr>
          <a:xfrm>
            <a:off x="5003424"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4C0E052D-91DF-CAF3-766A-9E888C7A60BC}"/>
              </a:ext>
            </a:extLst>
          </p:cNvPr>
          <p:cNvSpPr>
            <a:spLocks noGrp="1"/>
          </p:cNvSpPr>
          <p:nvPr>
            <p:ph idx="16"/>
          </p:nvPr>
        </p:nvSpPr>
        <p:spPr>
          <a:xfrm>
            <a:off x="7922895"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1915224" y="2508779"/>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015D06C1-8C05-3E8F-294F-8E2B17124CAE}"/>
              </a:ext>
            </a:extLst>
          </p:cNvPr>
          <p:cNvSpPr>
            <a:spLocks noGrp="1"/>
          </p:cNvSpPr>
          <p:nvPr>
            <p:ph sz="half" idx="19"/>
          </p:nvPr>
        </p:nvSpPr>
        <p:spPr>
          <a:xfrm>
            <a:off x="4834693" y="2508779"/>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4CB4E15B-CE3D-67B2-2385-D86378BBA9A3}"/>
              </a:ext>
            </a:extLst>
          </p:cNvPr>
          <p:cNvSpPr>
            <a:spLocks noGrp="1"/>
          </p:cNvSpPr>
          <p:nvPr>
            <p:ph sz="half" idx="20"/>
          </p:nvPr>
        </p:nvSpPr>
        <p:spPr>
          <a:xfrm>
            <a:off x="7765181" y="2508779"/>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1112444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11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1915224" y="1993473"/>
            <a:ext cx="2587459" cy="2588015"/>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8" name="Text Placeholder 6">
            <a:extLst>
              <a:ext uri="{FF2B5EF4-FFF2-40B4-BE49-F238E27FC236}">
                <a16:creationId xmlns:a16="http://schemas.microsoft.com/office/drawing/2014/main" id="{A3B2FFAF-1ABB-134C-3244-E7B41CABFFE6}"/>
              </a:ext>
            </a:extLst>
          </p:cNvPr>
          <p:cNvSpPr txBox="1">
            <a:spLocks/>
          </p:cNvSpPr>
          <p:nvPr userDrawn="1"/>
        </p:nvSpPr>
        <p:spPr>
          <a:xfrm>
            <a:off x="4837363" y="1993473"/>
            <a:ext cx="2587459" cy="2588015"/>
          </a:xfrm>
          <a:prstGeom prst="rect">
            <a:avLst/>
          </a:prstGeom>
          <a:solidFill>
            <a:srgbClr val="00AA44"/>
          </a:solidFill>
        </p:spPr>
        <p:txBody>
          <a:bodyPr vert="horz" lIns="0" tIns="45720" rIns="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2715F987-3282-7DB3-A1E7-0A5862732ED0}"/>
              </a:ext>
            </a:extLst>
          </p:cNvPr>
          <p:cNvSpPr txBox="1">
            <a:spLocks/>
          </p:cNvSpPr>
          <p:nvPr userDrawn="1"/>
        </p:nvSpPr>
        <p:spPr>
          <a:xfrm>
            <a:off x="7759501" y="2001494"/>
            <a:ext cx="2587459" cy="2588015"/>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2" name="Content Placeholder 2">
            <a:extLst>
              <a:ext uri="{FF2B5EF4-FFF2-40B4-BE49-F238E27FC236}">
                <a16:creationId xmlns:a16="http://schemas.microsoft.com/office/drawing/2014/main" id="{229C39BC-4AD6-49F1-0E12-5E3146ED98D0}"/>
              </a:ext>
            </a:extLst>
          </p:cNvPr>
          <p:cNvSpPr>
            <a:spLocks noGrp="1"/>
          </p:cNvSpPr>
          <p:nvPr>
            <p:ph idx="14"/>
          </p:nvPr>
        </p:nvSpPr>
        <p:spPr>
          <a:xfrm>
            <a:off x="2072938" y="4756694"/>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3" name="Content Placeholder 2">
            <a:extLst>
              <a:ext uri="{FF2B5EF4-FFF2-40B4-BE49-F238E27FC236}">
                <a16:creationId xmlns:a16="http://schemas.microsoft.com/office/drawing/2014/main" id="{631C4F58-F3E2-EE20-5E1D-F80FEC88088B}"/>
              </a:ext>
            </a:extLst>
          </p:cNvPr>
          <p:cNvSpPr>
            <a:spLocks noGrp="1"/>
          </p:cNvSpPr>
          <p:nvPr>
            <p:ph idx="15"/>
          </p:nvPr>
        </p:nvSpPr>
        <p:spPr>
          <a:xfrm>
            <a:off x="5003424" y="4756694"/>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4C0E052D-91DF-CAF3-766A-9E888C7A60BC}"/>
              </a:ext>
            </a:extLst>
          </p:cNvPr>
          <p:cNvSpPr>
            <a:spLocks noGrp="1"/>
          </p:cNvSpPr>
          <p:nvPr>
            <p:ph idx="16"/>
          </p:nvPr>
        </p:nvSpPr>
        <p:spPr>
          <a:xfrm>
            <a:off x="7922895" y="4756694"/>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1915224" y="2789195"/>
            <a:ext cx="2587459" cy="1012611"/>
          </a:xfrm>
          <a:prstGeom prst="rect">
            <a:avLst/>
          </a:prstGeom>
        </p:spPr>
        <p:txBody>
          <a:bodyPr lIns="182880" tIns="0" rIns="182880" bIns="0" anchor="ctr"/>
          <a:lstStyle>
            <a:lvl1pPr marL="0" indent="0" algn="ctr">
              <a:spcAft>
                <a:spcPts val="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015D06C1-8C05-3E8F-294F-8E2B17124CAE}"/>
              </a:ext>
            </a:extLst>
          </p:cNvPr>
          <p:cNvSpPr>
            <a:spLocks noGrp="1"/>
          </p:cNvSpPr>
          <p:nvPr>
            <p:ph sz="half" idx="19"/>
          </p:nvPr>
        </p:nvSpPr>
        <p:spPr>
          <a:xfrm>
            <a:off x="4834693" y="2789195"/>
            <a:ext cx="2587459" cy="1012611"/>
          </a:xfrm>
          <a:prstGeom prst="rect">
            <a:avLst/>
          </a:prstGeom>
        </p:spPr>
        <p:txBody>
          <a:bodyPr lIns="182880" tIns="0" rIns="182880" bIns="0" anchor="ctr"/>
          <a:lstStyle>
            <a:lvl1pPr marL="0" indent="0" algn="ctr">
              <a:spcAft>
                <a:spcPts val="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4CB4E15B-CE3D-67B2-2385-D86378BBA9A3}"/>
              </a:ext>
            </a:extLst>
          </p:cNvPr>
          <p:cNvSpPr>
            <a:spLocks noGrp="1"/>
          </p:cNvSpPr>
          <p:nvPr>
            <p:ph sz="half" idx="20"/>
          </p:nvPr>
        </p:nvSpPr>
        <p:spPr>
          <a:xfrm>
            <a:off x="7765181" y="2789195"/>
            <a:ext cx="2587459" cy="1012611"/>
          </a:xfrm>
          <a:prstGeom prst="rect">
            <a:avLst/>
          </a:prstGeom>
        </p:spPr>
        <p:txBody>
          <a:bodyPr lIns="182880" tIns="0" rIns="182880" bIns="0" anchor="ctr"/>
          <a:lstStyle>
            <a:lvl1pPr marL="0" indent="0" algn="ctr">
              <a:spcAft>
                <a:spcPts val="0"/>
              </a:spcAft>
              <a:buFontTx/>
              <a:buNone/>
              <a:defRPr sz="2400" b="1">
                <a:solidFill>
                  <a:schemeClr val="bg1">
                    <a:lumMod val="95000"/>
                    <a:lumOff val="5000"/>
                  </a:schemeClr>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0584005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27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1915224" y="1713057"/>
            <a:ext cx="2587459" cy="2588015"/>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8" name="Text Placeholder 6">
            <a:extLst>
              <a:ext uri="{FF2B5EF4-FFF2-40B4-BE49-F238E27FC236}">
                <a16:creationId xmlns:a16="http://schemas.microsoft.com/office/drawing/2014/main" id="{A3B2FFAF-1ABB-134C-3244-E7B41CABFFE6}"/>
              </a:ext>
            </a:extLst>
          </p:cNvPr>
          <p:cNvSpPr txBox="1">
            <a:spLocks/>
          </p:cNvSpPr>
          <p:nvPr userDrawn="1"/>
        </p:nvSpPr>
        <p:spPr>
          <a:xfrm>
            <a:off x="4837363" y="1713057"/>
            <a:ext cx="2587459" cy="2588015"/>
          </a:xfrm>
          <a:prstGeom prst="rect">
            <a:avLst/>
          </a:prstGeom>
          <a:solidFill>
            <a:srgbClr val="00AA44"/>
          </a:solidFill>
        </p:spPr>
        <p:txBody>
          <a:bodyPr vert="horz" lIns="0" tIns="45720" rIns="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2715F987-3282-7DB3-A1E7-0A5862732ED0}"/>
              </a:ext>
            </a:extLst>
          </p:cNvPr>
          <p:cNvSpPr txBox="1">
            <a:spLocks/>
          </p:cNvSpPr>
          <p:nvPr userDrawn="1"/>
        </p:nvSpPr>
        <p:spPr>
          <a:xfrm>
            <a:off x="7759501" y="1721078"/>
            <a:ext cx="2587459" cy="2588015"/>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2" name="Content Placeholder 2">
            <a:extLst>
              <a:ext uri="{FF2B5EF4-FFF2-40B4-BE49-F238E27FC236}">
                <a16:creationId xmlns:a16="http://schemas.microsoft.com/office/drawing/2014/main" id="{229C39BC-4AD6-49F1-0E12-5E3146ED98D0}"/>
              </a:ext>
            </a:extLst>
          </p:cNvPr>
          <p:cNvSpPr>
            <a:spLocks noGrp="1"/>
          </p:cNvSpPr>
          <p:nvPr>
            <p:ph idx="14"/>
          </p:nvPr>
        </p:nvSpPr>
        <p:spPr>
          <a:xfrm>
            <a:off x="2072938"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3" name="Content Placeholder 2">
            <a:extLst>
              <a:ext uri="{FF2B5EF4-FFF2-40B4-BE49-F238E27FC236}">
                <a16:creationId xmlns:a16="http://schemas.microsoft.com/office/drawing/2014/main" id="{631C4F58-F3E2-EE20-5E1D-F80FEC88088B}"/>
              </a:ext>
            </a:extLst>
          </p:cNvPr>
          <p:cNvSpPr>
            <a:spLocks noGrp="1"/>
          </p:cNvSpPr>
          <p:nvPr>
            <p:ph idx="15"/>
          </p:nvPr>
        </p:nvSpPr>
        <p:spPr>
          <a:xfrm>
            <a:off x="5003424"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4C0E052D-91DF-CAF3-766A-9E888C7A60BC}"/>
              </a:ext>
            </a:extLst>
          </p:cNvPr>
          <p:cNvSpPr>
            <a:spLocks noGrp="1"/>
          </p:cNvSpPr>
          <p:nvPr>
            <p:ph idx="16"/>
          </p:nvPr>
        </p:nvSpPr>
        <p:spPr>
          <a:xfrm>
            <a:off x="7922895"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1915224" y="2508779"/>
            <a:ext cx="2587459" cy="1012611"/>
          </a:xfrm>
          <a:prstGeom prst="rect">
            <a:avLst/>
          </a:prstGeom>
        </p:spPr>
        <p:txBody>
          <a:bodyPr lIns="182880" tIns="0" rIns="182880" bIns="0" anchor="ctr"/>
          <a:lstStyle>
            <a:lvl1pPr marL="0" indent="0" algn="ctr">
              <a:spcAft>
                <a:spcPts val="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015D06C1-8C05-3E8F-294F-8E2B17124CAE}"/>
              </a:ext>
            </a:extLst>
          </p:cNvPr>
          <p:cNvSpPr>
            <a:spLocks noGrp="1"/>
          </p:cNvSpPr>
          <p:nvPr>
            <p:ph sz="half" idx="19"/>
          </p:nvPr>
        </p:nvSpPr>
        <p:spPr>
          <a:xfrm>
            <a:off x="4834693" y="2508779"/>
            <a:ext cx="2587459" cy="1012611"/>
          </a:xfrm>
          <a:prstGeom prst="rect">
            <a:avLst/>
          </a:prstGeom>
        </p:spPr>
        <p:txBody>
          <a:bodyPr lIns="182880" tIns="0" rIns="182880" bIns="0" anchor="ctr"/>
          <a:lstStyle>
            <a:lvl1pPr marL="0" indent="0" algn="ctr">
              <a:spcAft>
                <a:spcPts val="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4CB4E15B-CE3D-67B2-2385-D86378BBA9A3}"/>
              </a:ext>
            </a:extLst>
          </p:cNvPr>
          <p:cNvSpPr>
            <a:spLocks noGrp="1"/>
          </p:cNvSpPr>
          <p:nvPr>
            <p:ph sz="half" idx="20"/>
          </p:nvPr>
        </p:nvSpPr>
        <p:spPr>
          <a:xfrm>
            <a:off x="7765181" y="2508779"/>
            <a:ext cx="2587459" cy="1012611"/>
          </a:xfrm>
          <a:prstGeom prst="rect">
            <a:avLst/>
          </a:prstGeom>
        </p:spPr>
        <p:txBody>
          <a:bodyPr lIns="182880" tIns="0" rIns="182880" bIns="0" anchor="ctr"/>
          <a:lstStyle>
            <a:lvl1pPr marL="0" indent="0" algn="ctr">
              <a:spcAft>
                <a:spcPts val="0"/>
              </a:spcAft>
              <a:buFontTx/>
              <a:buNone/>
              <a:defRPr sz="2400" b="1">
                <a:solidFill>
                  <a:schemeClr val="bg1">
                    <a:lumMod val="95000"/>
                    <a:lumOff val="5000"/>
                  </a:schemeClr>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1535142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8" cy="55581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2" y="106746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6" y="3666096"/>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6" y="5227549"/>
            <a:ext cx="4694369" cy="101188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866B7005-1E2A-DD11-27C6-7DEA20F359DA}"/>
              </a:ext>
            </a:extLst>
          </p:cNvPr>
          <p:cNvSpPr>
            <a:spLocks noGrp="1"/>
          </p:cNvSpPr>
          <p:nvPr>
            <p:ph type="body" sz="quarter" idx="31"/>
          </p:nvPr>
        </p:nvSpPr>
        <p:spPr>
          <a:xfrm>
            <a:off x="6868229" y="907270"/>
            <a:ext cx="439737" cy="36576"/>
          </a:xfrm>
          <a:prstGeom prst="rect">
            <a:avLst/>
          </a:prstGeom>
          <a:solidFill>
            <a:schemeClr val="bg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704EE5F4-564B-9BC5-A97F-E1B75107A6A2}"/>
              </a:ext>
            </a:extLst>
          </p:cNvPr>
          <p:cNvSpPr>
            <a:spLocks noGrp="1"/>
          </p:cNvSpPr>
          <p:nvPr>
            <p:ph type="body" sz="quarter" idx="44"/>
          </p:nvPr>
        </p:nvSpPr>
        <p:spPr>
          <a:xfrm>
            <a:off x="6868229" y="2817350"/>
            <a:ext cx="439737" cy="36576"/>
          </a:xfrm>
          <a:prstGeom prst="rect">
            <a:avLst/>
          </a:prstGeom>
          <a:solidFill>
            <a:schemeClr val="bg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A888ADC6-15D4-32C5-2D59-A8F5EFD1C75C}"/>
              </a:ext>
            </a:extLst>
          </p:cNvPr>
          <p:cNvSpPr>
            <a:spLocks noGrp="1"/>
          </p:cNvSpPr>
          <p:nvPr>
            <p:ph type="body" sz="quarter" idx="45"/>
          </p:nvPr>
        </p:nvSpPr>
        <p:spPr>
          <a:xfrm>
            <a:off x="6868229" y="4737590"/>
            <a:ext cx="439737" cy="36576"/>
          </a:xfrm>
          <a:prstGeom prst="rect">
            <a:avLst/>
          </a:prstGeom>
          <a:solidFill>
            <a:schemeClr val="bg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B68CC122-BEAE-EE54-031D-CEA9494C5D44}"/>
              </a:ext>
            </a:extLst>
          </p:cNvPr>
          <p:cNvSpPr>
            <a:spLocks noGrp="1"/>
          </p:cNvSpPr>
          <p:nvPr>
            <p:ph type="body" sz="quarter" idx="46"/>
          </p:nvPr>
        </p:nvSpPr>
        <p:spPr>
          <a:xfrm>
            <a:off x="823029" y="33761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BD917444-5474-AE27-9603-F77EB576FAFD}"/>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4682443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72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1915224" y="1713057"/>
            <a:ext cx="2587459" cy="2588015"/>
          </a:xfrm>
          <a:prstGeom prst="rect">
            <a:avLst/>
          </a:prstGeom>
          <a:solidFill>
            <a:srgbClr val="5F2F93"/>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8" name="Text Placeholder 6">
            <a:extLst>
              <a:ext uri="{FF2B5EF4-FFF2-40B4-BE49-F238E27FC236}">
                <a16:creationId xmlns:a16="http://schemas.microsoft.com/office/drawing/2014/main" id="{A3B2FFAF-1ABB-134C-3244-E7B41CABFFE6}"/>
              </a:ext>
            </a:extLst>
          </p:cNvPr>
          <p:cNvSpPr txBox="1">
            <a:spLocks/>
          </p:cNvSpPr>
          <p:nvPr userDrawn="1"/>
        </p:nvSpPr>
        <p:spPr>
          <a:xfrm>
            <a:off x="4837363" y="1713057"/>
            <a:ext cx="2587459" cy="2588015"/>
          </a:xfrm>
          <a:prstGeom prst="rect">
            <a:avLst/>
          </a:prstGeom>
          <a:solidFill>
            <a:srgbClr val="5F2F93"/>
          </a:solidFill>
        </p:spPr>
        <p:txBody>
          <a:bodyPr vert="horz" lIns="0" tIns="45720" rIns="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2715F987-3282-7DB3-A1E7-0A5862732ED0}"/>
              </a:ext>
            </a:extLst>
          </p:cNvPr>
          <p:cNvSpPr txBox="1">
            <a:spLocks/>
          </p:cNvSpPr>
          <p:nvPr userDrawn="1"/>
        </p:nvSpPr>
        <p:spPr>
          <a:xfrm>
            <a:off x="7759501" y="1721078"/>
            <a:ext cx="2587459" cy="2588015"/>
          </a:xfrm>
          <a:prstGeom prst="rect">
            <a:avLst/>
          </a:prstGeom>
          <a:solidFill>
            <a:srgbClr val="5F2F93"/>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2" name="Content Placeholder 2">
            <a:extLst>
              <a:ext uri="{FF2B5EF4-FFF2-40B4-BE49-F238E27FC236}">
                <a16:creationId xmlns:a16="http://schemas.microsoft.com/office/drawing/2014/main" id="{229C39BC-4AD6-49F1-0E12-5E3146ED98D0}"/>
              </a:ext>
            </a:extLst>
          </p:cNvPr>
          <p:cNvSpPr>
            <a:spLocks noGrp="1"/>
          </p:cNvSpPr>
          <p:nvPr>
            <p:ph idx="14"/>
          </p:nvPr>
        </p:nvSpPr>
        <p:spPr>
          <a:xfrm>
            <a:off x="2072938"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3" name="Content Placeholder 2">
            <a:extLst>
              <a:ext uri="{FF2B5EF4-FFF2-40B4-BE49-F238E27FC236}">
                <a16:creationId xmlns:a16="http://schemas.microsoft.com/office/drawing/2014/main" id="{631C4F58-F3E2-EE20-5E1D-F80FEC88088B}"/>
              </a:ext>
            </a:extLst>
          </p:cNvPr>
          <p:cNvSpPr>
            <a:spLocks noGrp="1"/>
          </p:cNvSpPr>
          <p:nvPr>
            <p:ph idx="15"/>
          </p:nvPr>
        </p:nvSpPr>
        <p:spPr>
          <a:xfrm>
            <a:off x="5003424"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4C0E052D-91DF-CAF3-766A-9E888C7A60BC}"/>
              </a:ext>
            </a:extLst>
          </p:cNvPr>
          <p:cNvSpPr>
            <a:spLocks noGrp="1"/>
          </p:cNvSpPr>
          <p:nvPr>
            <p:ph idx="16"/>
          </p:nvPr>
        </p:nvSpPr>
        <p:spPr>
          <a:xfrm>
            <a:off x="7922895"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1915224" y="2508779"/>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015D06C1-8C05-3E8F-294F-8E2B17124CAE}"/>
              </a:ext>
            </a:extLst>
          </p:cNvPr>
          <p:cNvSpPr>
            <a:spLocks noGrp="1"/>
          </p:cNvSpPr>
          <p:nvPr>
            <p:ph sz="half" idx="19"/>
          </p:nvPr>
        </p:nvSpPr>
        <p:spPr>
          <a:xfrm>
            <a:off x="4834693" y="2508779"/>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4CB4E15B-CE3D-67B2-2385-D86378BBA9A3}"/>
              </a:ext>
            </a:extLst>
          </p:cNvPr>
          <p:cNvSpPr>
            <a:spLocks noGrp="1"/>
          </p:cNvSpPr>
          <p:nvPr>
            <p:ph sz="half" idx="20"/>
          </p:nvPr>
        </p:nvSpPr>
        <p:spPr>
          <a:xfrm>
            <a:off x="7765181" y="2508779"/>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162297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2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1915224" y="1713057"/>
            <a:ext cx="2587459" cy="2588015"/>
          </a:xfrm>
          <a:prstGeom prst="rect">
            <a:avLst/>
          </a:prstGeom>
          <a:solidFill>
            <a:srgbClr val="F26030"/>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8" name="Text Placeholder 6">
            <a:extLst>
              <a:ext uri="{FF2B5EF4-FFF2-40B4-BE49-F238E27FC236}">
                <a16:creationId xmlns:a16="http://schemas.microsoft.com/office/drawing/2014/main" id="{A3B2FFAF-1ABB-134C-3244-E7B41CABFFE6}"/>
              </a:ext>
            </a:extLst>
          </p:cNvPr>
          <p:cNvSpPr txBox="1">
            <a:spLocks/>
          </p:cNvSpPr>
          <p:nvPr userDrawn="1"/>
        </p:nvSpPr>
        <p:spPr>
          <a:xfrm>
            <a:off x="4837363" y="1713057"/>
            <a:ext cx="2587459" cy="2588015"/>
          </a:xfrm>
          <a:prstGeom prst="rect">
            <a:avLst/>
          </a:prstGeom>
          <a:solidFill>
            <a:srgbClr val="F26030"/>
          </a:solidFill>
        </p:spPr>
        <p:txBody>
          <a:bodyPr vert="horz" lIns="0" tIns="45720" rIns="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2715F987-3282-7DB3-A1E7-0A5862732ED0}"/>
              </a:ext>
            </a:extLst>
          </p:cNvPr>
          <p:cNvSpPr txBox="1">
            <a:spLocks/>
          </p:cNvSpPr>
          <p:nvPr userDrawn="1"/>
        </p:nvSpPr>
        <p:spPr>
          <a:xfrm>
            <a:off x="7759501" y="1721078"/>
            <a:ext cx="2587459" cy="2588015"/>
          </a:xfrm>
          <a:prstGeom prst="rect">
            <a:avLst/>
          </a:prstGeom>
          <a:solidFill>
            <a:srgbClr val="F26030"/>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2" name="Content Placeholder 2">
            <a:extLst>
              <a:ext uri="{FF2B5EF4-FFF2-40B4-BE49-F238E27FC236}">
                <a16:creationId xmlns:a16="http://schemas.microsoft.com/office/drawing/2014/main" id="{229C39BC-4AD6-49F1-0E12-5E3146ED98D0}"/>
              </a:ext>
            </a:extLst>
          </p:cNvPr>
          <p:cNvSpPr>
            <a:spLocks noGrp="1"/>
          </p:cNvSpPr>
          <p:nvPr>
            <p:ph idx="14"/>
          </p:nvPr>
        </p:nvSpPr>
        <p:spPr>
          <a:xfrm>
            <a:off x="2072938"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3" name="Content Placeholder 2">
            <a:extLst>
              <a:ext uri="{FF2B5EF4-FFF2-40B4-BE49-F238E27FC236}">
                <a16:creationId xmlns:a16="http://schemas.microsoft.com/office/drawing/2014/main" id="{631C4F58-F3E2-EE20-5E1D-F80FEC88088B}"/>
              </a:ext>
            </a:extLst>
          </p:cNvPr>
          <p:cNvSpPr>
            <a:spLocks noGrp="1"/>
          </p:cNvSpPr>
          <p:nvPr>
            <p:ph idx="15"/>
          </p:nvPr>
        </p:nvSpPr>
        <p:spPr>
          <a:xfrm>
            <a:off x="5003424"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4C0E052D-91DF-CAF3-766A-9E888C7A60BC}"/>
              </a:ext>
            </a:extLst>
          </p:cNvPr>
          <p:cNvSpPr>
            <a:spLocks noGrp="1"/>
          </p:cNvSpPr>
          <p:nvPr>
            <p:ph idx="16"/>
          </p:nvPr>
        </p:nvSpPr>
        <p:spPr>
          <a:xfrm>
            <a:off x="7922895" y="4476278"/>
            <a:ext cx="2267709" cy="1504239"/>
          </a:xfrm>
          <a:prstGeom prst="rect">
            <a:avLst/>
          </a:prstGeom>
        </p:spPr>
        <p:txBody>
          <a:bodyPr lIns="0" tIns="0" rIns="0" bIns="0"/>
          <a:lstStyle>
            <a:lvl1pPr marL="100581" indent="-100581">
              <a:lnSpc>
                <a:spcPct val="10000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1915224" y="2508779"/>
            <a:ext cx="2587459" cy="1012611"/>
          </a:xfrm>
          <a:prstGeom prst="rect">
            <a:avLst/>
          </a:prstGeom>
        </p:spPr>
        <p:txBody>
          <a:bodyPr lIns="182880" tIns="0" rIns="182880" bIns="0" anchor="ctr"/>
          <a:lstStyle>
            <a:lvl1pPr marL="0" indent="0" algn="ctr">
              <a:spcAft>
                <a:spcPts val="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015D06C1-8C05-3E8F-294F-8E2B17124CAE}"/>
              </a:ext>
            </a:extLst>
          </p:cNvPr>
          <p:cNvSpPr>
            <a:spLocks noGrp="1"/>
          </p:cNvSpPr>
          <p:nvPr>
            <p:ph sz="half" idx="19"/>
          </p:nvPr>
        </p:nvSpPr>
        <p:spPr>
          <a:xfrm>
            <a:off x="4834693" y="2508779"/>
            <a:ext cx="2587459" cy="1012611"/>
          </a:xfrm>
          <a:prstGeom prst="rect">
            <a:avLst/>
          </a:prstGeom>
        </p:spPr>
        <p:txBody>
          <a:bodyPr lIns="182880" tIns="0" rIns="182880" bIns="0" anchor="ctr"/>
          <a:lstStyle>
            <a:lvl1pPr marL="0" indent="0" algn="ctr">
              <a:spcAft>
                <a:spcPts val="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4CB4E15B-CE3D-67B2-2385-D86378BBA9A3}"/>
              </a:ext>
            </a:extLst>
          </p:cNvPr>
          <p:cNvSpPr>
            <a:spLocks noGrp="1"/>
          </p:cNvSpPr>
          <p:nvPr>
            <p:ph sz="half" idx="20"/>
          </p:nvPr>
        </p:nvSpPr>
        <p:spPr>
          <a:xfrm>
            <a:off x="7765181" y="2508779"/>
            <a:ext cx="2587459" cy="1012611"/>
          </a:xfrm>
          <a:prstGeom prst="rect">
            <a:avLst/>
          </a:prstGeom>
        </p:spPr>
        <p:txBody>
          <a:bodyPr lIns="182880" tIns="0" rIns="182880" bIns="0" anchor="ctr"/>
          <a:lstStyle>
            <a:lvl1pPr marL="0" indent="0" algn="ctr">
              <a:spcAft>
                <a:spcPts val="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16041511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31_Colors">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1915224" y="2077406"/>
            <a:ext cx="2587459" cy="2588015"/>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8" name="Text Placeholder 6">
            <a:extLst>
              <a:ext uri="{FF2B5EF4-FFF2-40B4-BE49-F238E27FC236}">
                <a16:creationId xmlns:a16="http://schemas.microsoft.com/office/drawing/2014/main" id="{A3B2FFAF-1ABB-134C-3244-E7B41CABFFE6}"/>
              </a:ext>
            </a:extLst>
          </p:cNvPr>
          <p:cNvSpPr txBox="1">
            <a:spLocks/>
          </p:cNvSpPr>
          <p:nvPr userDrawn="1"/>
        </p:nvSpPr>
        <p:spPr>
          <a:xfrm>
            <a:off x="4837363" y="2077406"/>
            <a:ext cx="2587459" cy="2588015"/>
          </a:xfrm>
          <a:prstGeom prst="rect">
            <a:avLst/>
          </a:prstGeom>
          <a:solidFill>
            <a:srgbClr val="00AA44"/>
          </a:solidFill>
        </p:spPr>
        <p:txBody>
          <a:bodyPr vert="horz" lIns="0" tIns="45720" rIns="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2715F987-3282-7DB3-A1E7-0A5862732ED0}"/>
              </a:ext>
            </a:extLst>
          </p:cNvPr>
          <p:cNvSpPr txBox="1">
            <a:spLocks/>
          </p:cNvSpPr>
          <p:nvPr userDrawn="1"/>
        </p:nvSpPr>
        <p:spPr>
          <a:xfrm>
            <a:off x="7759501" y="2085426"/>
            <a:ext cx="2587459" cy="2588015"/>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1915224" y="2873128"/>
            <a:ext cx="2587459" cy="1012611"/>
          </a:xfrm>
          <a:prstGeom prst="rect">
            <a:avLst/>
          </a:prstGeom>
        </p:spPr>
        <p:txBody>
          <a:bodyPr lIns="182880" tIns="0" rIns="182880" bIns="0" anchor="ctr"/>
          <a:lstStyle>
            <a:lvl1pPr marL="0" indent="0" algn="ctr">
              <a:spcAft>
                <a:spcPts val="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015D06C1-8C05-3E8F-294F-8E2B17124CAE}"/>
              </a:ext>
            </a:extLst>
          </p:cNvPr>
          <p:cNvSpPr>
            <a:spLocks noGrp="1"/>
          </p:cNvSpPr>
          <p:nvPr>
            <p:ph sz="half" idx="19"/>
          </p:nvPr>
        </p:nvSpPr>
        <p:spPr>
          <a:xfrm>
            <a:off x="4834693" y="2873128"/>
            <a:ext cx="2587459" cy="1012611"/>
          </a:xfrm>
          <a:prstGeom prst="rect">
            <a:avLst/>
          </a:prstGeom>
        </p:spPr>
        <p:txBody>
          <a:bodyPr lIns="182880" tIns="0" rIns="182880" bIns="0" anchor="ctr"/>
          <a:lstStyle>
            <a:lvl1pPr marL="0" indent="0" algn="ctr">
              <a:spcAft>
                <a:spcPts val="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4CB4E15B-CE3D-67B2-2385-D86378BBA9A3}"/>
              </a:ext>
            </a:extLst>
          </p:cNvPr>
          <p:cNvSpPr>
            <a:spLocks noGrp="1"/>
          </p:cNvSpPr>
          <p:nvPr>
            <p:ph sz="half" idx="20"/>
          </p:nvPr>
        </p:nvSpPr>
        <p:spPr>
          <a:xfrm>
            <a:off x="7765181" y="2873128"/>
            <a:ext cx="2587459" cy="1012611"/>
          </a:xfrm>
          <a:prstGeom prst="rect">
            <a:avLst/>
          </a:prstGeom>
        </p:spPr>
        <p:txBody>
          <a:bodyPr lIns="182880" tIns="0" rIns="182880" bIns="0" anchor="ctr"/>
          <a:lstStyle>
            <a:lvl1pPr marL="0" indent="0" algn="ctr">
              <a:spcAft>
                <a:spcPts val="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449104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32_Colors">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1915224" y="2077406"/>
            <a:ext cx="2587459" cy="2588015"/>
          </a:xfrm>
          <a:prstGeom prst="rect">
            <a:avLst/>
          </a:prstGeom>
          <a:solidFill>
            <a:srgbClr val="0079D1"/>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8" name="Text Placeholder 6">
            <a:extLst>
              <a:ext uri="{FF2B5EF4-FFF2-40B4-BE49-F238E27FC236}">
                <a16:creationId xmlns:a16="http://schemas.microsoft.com/office/drawing/2014/main" id="{A3B2FFAF-1ABB-134C-3244-E7B41CABFFE6}"/>
              </a:ext>
            </a:extLst>
          </p:cNvPr>
          <p:cNvSpPr txBox="1">
            <a:spLocks/>
          </p:cNvSpPr>
          <p:nvPr userDrawn="1"/>
        </p:nvSpPr>
        <p:spPr>
          <a:xfrm>
            <a:off x="4837363" y="2077406"/>
            <a:ext cx="2587459" cy="2588015"/>
          </a:xfrm>
          <a:prstGeom prst="rect">
            <a:avLst/>
          </a:prstGeom>
          <a:solidFill>
            <a:srgbClr val="0079D1"/>
          </a:solidFill>
        </p:spPr>
        <p:txBody>
          <a:bodyPr vert="horz" lIns="0" tIns="45720" rIns="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1" name="Text Placeholder 6">
            <a:extLst>
              <a:ext uri="{FF2B5EF4-FFF2-40B4-BE49-F238E27FC236}">
                <a16:creationId xmlns:a16="http://schemas.microsoft.com/office/drawing/2014/main" id="{2715F987-3282-7DB3-A1E7-0A5862732ED0}"/>
              </a:ext>
            </a:extLst>
          </p:cNvPr>
          <p:cNvSpPr txBox="1">
            <a:spLocks/>
          </p:cNvSpPr>
          <p:nvPr userDrawn="1"/>
        </p:nvSpPr>
        <p:spPr>
          <a:xfrm>
            <a:off x="7759501" y="2085426"/>
            <a:ext cx="2587459" cy="2588015"/>
          </a:xfrm>
          <a:prstGeom prst="rect">
            <a:avLst/>
          </a:prstGeom>
          <a:solidFill>
            <a:srgbClr val="0079D1"/>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1915224" y="2873128"/>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015D06C1-8C05-3E8F-294F-8E2B17124CAE}"/>
              </a:ext>
            </a:extLst>
          </p:cNvPr>
          <p:cNvSpPr>
            <a:spLocks noGrp="1"/>
          </p:cNvSpPr>
          <p:nvPr>
            <p:ph sz="half" idx="19"/>
          </p:nvPr>
        </p:nvSpPr>
        <p:spPr>
          <a:xfrm>
            <a:off x="4834693" y="2873128"/>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Content Placeholder 2">
            <a:extLst>
              <a:ext uri="{FF2B5EF4-FFF2-40B4-BE49-F238E27FC236}">
                <a16:creationId xmlns:a16="http://schemas.microsoft.com/office/drawing/2014/main" id="{4CB4E15B-CE3D-67B2-2385-D86378BBA9A3}"/>
              </a:ext>
            </a:extLst>
          </p:cNvPr>
          <p:cNvSpPr>
            <a:spLocks noGrp="1"/>
          </p:cNvSpPr>
          <p:nvPr>
            <p:ph sz="half" idx="20"/>
          </p:nvPr>
        </p:nvSpPr>
        <p:spPr>
          <a:xfrm>
            <a:off x="7765181" y="2873128"/>
            <a:ext cx="2587459" cy="1012611"/>
          </a:xfrm>
          <a:prstGeom prst="rect">
            <a:avLst/>
          </a:prstGeom>
        </p:spPr>
        <p:txBody>
          <a:bodyPr lIns="182880" tIns="0" rIns="182880" bIns="0" anchor="ctr"/>
          <a:lstStyle>
            <a:lvl1pPr marL="0" indent="0" algn="ctr">
              <a:spcAft>
                <a:spcPts val="0"/>
              </a:spcAft>
              <a:buFontTx/>
              <a:buNone/>
              <a:defRPr sz="24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169942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39_Colors">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Text Placeholder 6">
            <a:extLst>
              <a:ext uri="{FF2B5EF4-FFF2-40B4-BE49-F238E27FC236}">
                <a16:creationId xmlns:a16="http://schemas.microsoft.com/office/drawing/2014/main" id="{9FC43F32-DDD9-EBDE-015E-5B1DBCAA88B3}"/>
              </a:ext>
            </a:extLst>
          </p:cNvPr>
          <p:cNvSpPr txBox="1">
            <a:spLocks/>
          </p:cNvSpPr>
          <p:nvPr userDrawn="1"/>
        </p:nvSpPr>
        <p:spPr>
          <a:xfrm>
            <a:off x="2456990" y="2029511"/>
            <a:ext cx="2110735" cy="2111188"/>
          </a:xfrm>
          <a:prstGeom prst="rect">
            <a:avLst/>
          </a:prstGeom>
          <a:solidFill>
            <a:srgbClr val="FFC02D">
              <a:alpha val="85000"/>
            </a:srgb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5" name="Content Placeholder 2">
            <a:extLst>
              <a:ext uri="{FF2B5EF4-FFF2-40B4-BE49-F238E27FC236}">
                <a16:creationId xmlns:a16="http://schemas.microsoft.com/office/drawing/2014/main" id="{90ABEC66-52BA-3283-65A9-5EA05B57FF49}"/>
              </a:ext>
            </a:extLst>
          </p:cNvPr>
          <p:cNvSpPr>
            <a:spLocks noGrp="1"/>
          </p:cNvSpPr>
          <p:nvPr>
            <p:ph sz="half" idx="18"/>
          </p:nvPr>
        </p:nvSpPr>
        <p:spPr>
          <a:xfrm>
            <a:off x="2456990" y="2622781"/>
            <a:ext cx="2110735" cy="1012611"/>
          </a:xfrm>
          <a:prstGeom prst="rect">
            <a:avLst/>
          </a:prstGeom>
        </p:spPr>
        <p:txBody>
          <a:bodyPr lIns="182880" tIns="0" rIns="182880" bIns="0" anchor="ctr"/>
          <a:lstStyle>
            <a:lvl1pPr marL="0" indent="0" algn="ctr">
              <a:spcAft>
                <a:spcPts val="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2" name="Text Placeholder 6">
            <a:extLst>
              <a:ext uri="{FF2B5EF4-FFF2-40B4-BE49-F238E27FC236}">
                <a16:creationId xmlns:a16="http://schemas.microsoft.com/office/drawing/2014/main" id="{36063130-2FF6-143C-BE0A-330F464E166E}"/>
              </a:ext>
            </a:extLst>
          </p:cNvPr>
          <p:cNvSpPr txBox="1">
            <a:spLocks/>
          </p:cNvSpPr>
          <p:nvPr userDrawn="1"/>
        </p:nvSpPr>
        <p:spPr>
          <a:xfrm>
            <a:off x="4998483" y="2029511"/>
            <a:ext cx="2110735" cy="2111188"/>
          </a:xfrm>
          <a:prstGeom prst="rect">
            <a:avLst/>
          </a:prstGeom>
          <a:solidFill>
            <a:srgbClr val="FFC02D">
              <a:alpha val="85000"/>
            </a:srgb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14" name="Text Placeholder 6">
            <a:extLst>
              <a:ext uri="{FF2B5EF4-FFF2-40B4-BE49-F238E27FC236}">
                <a16:creationId xmlns:a16="http://schemas.microsoft.com/office/drawing/2014/main" id="{7C2CCDF8-611E-E2BE-BB67-393D5933DA20}"/>
              </a:ext>
            </a:extLst>
          </p:cNvPr>
          <p:cNvSpPr txBox="1">
            <a:spLocks/>
          </p:cNvSpPr>
          <p:nvPr userDrawn="1"/>
        </p:nvSpPr>
        <p:spPr>
          <a:xfrm>
            <a:off x="7539978" y="2029511"/>
            <a:ext cx="2110735" cy="2111188"/>
          </a:xfrm>
          <a:prstGeom prst="rect">
            <a:avLst/>
          </a:prstGeom>
          <a:solidFill>
            <a:srgbClr val="FFC02D">
              <a:alpha val="85000"/>
            </a:srgb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b="1" dirty="0">
              <a:latin typeface="+mj-lt"/>
            </a:endParaRPr>
          </a:p>
        </p:txBody>
      </p:sp>
      <p:sp>
        <p:nvSpPr>
          <p:cNvPr id="22" name="Content Placeholder 21">
            <a:extLst>
              <a:ext uri="{FF2B5EF4-FFF2-40B4-BE49-F238E27FC236}">
                <a16:creationId xmlns:a16="http://schemas.microsoft.com/office/drawing/2014/main" id="{70D57B6A-7205-C412-27B1-3D52F074A25B}"/>
              </a:ext>
            </a:extLst>
          </p:cNvPr>
          <p:cNvSpPr>
            <a:spLocks noGrp="1"/>
          </p:cNvSpPr>
          <p:nvPr>
            <p:ph sz="quarter" idx="27" hasCustomPrompt="1"/>
          </p:nvPr>
        </p:nvSpPr>
        <p:spPr>
          <a:xfrm>
            <a:off x="4999039" y="2623205"/>
            <a:ext cx="2109787" cy="1012825"/>
          </a:xfrm>
          <a:prstGeom prst="rect">
            <a:avLst/>
          </a:prstGeom>
        </p:spPr>
        <p:txBody>
          <a:bodyPr anchor="ctr"/>
          <a:lstStyle>
            <a:lvl1pPr marL="0" indent="0" algn="ctr">
              <a:buNone/>
              <a:defRPr sz="2400" b="1">
                <a:solidFill>
                  <a:schemeClr val="bg1"/>
                </a:solidFill>
                <a:latin typeface="+mj-lt"/>
              </a:defRPr>
            </a:lvl1pPr>
          </a:lstStyle>
          <a:p>
            <a:pPr lvl="0"/>
            <a:r>
              <a:rPr lang="en-US" dirty="0">
                <a:latin typeface="+mj-lt"/>
              </a:rPr>
              <a:t>Click to edit Master text</a:t>
            </a:r>
            <a:br>
              <a:rPr lang="en-US" dirty="0">
                <a:latin typeface="+mj-lt"/>
              </a:rPr>
            </a:br>
            <a:r>
              <a:rPr lang="en-US" dirty="0">
                <a:latin typeface="+mj-lt"/>
              </a:rPr>
              <a:t>styles</a:t>
            </a:r>
            <a:endParaRPr lang="en-US" dirty="0"/>
          </a:p>
        </p:txBody>
      </p:sp>
      <p:sp>
        <p:nvSpPr>
          <p:cNvPr id="23" name="Content Placeholder 21">
            <a:extLst>
              <a:ext uri="{FF2B5EF4-FFF2-40B4-BE49-F238E27FC236}">
                <a16:creationId xmlns:a16="http://schemas.microsoft.com/office/drawing/2014/main" id="{A8E87F34-0635-B968-BA5C-F1C3B5AA17E6}"/>
              </a:ext>
            </a:extLst>
          </p:cNvPr>
          <p:cNvSpPr>
            <a:spLocks noGrp="1"/>
          </p:cNvSpPr>
          <p:nvPr>
            <p:ph sz="quarter" idx="28" hasCustomPrompt="1"/>
          </p:nvPr>
        </p:nvSpPr>
        <p:spPr>
          <a:xfrm>
            <a:off x="7540533" y="2623205"/>
            <a:ext cx="2109787" cy="1012825"/>
          </a:xfrm>
          <a:prstGeom prst="rect">
            <a:avLst/>
          </a:prstGeom>
        </p:spPr>
        <p:txBody>
          <a:bodyPr anchor="ctr"/>
          <a:lstStyle>
            <a:lvl1pPr marL="0" indent="0" algn="ctr">
              <a:buNone/>
              <a:defRPr sz="2400" b="1">
                <a:solidFill>
                  <a:schemeClr val="bg1"/>
                </a:solidFill>
                <a:latin typeface="+mj-lt"/>
              </a:defRPr>
            </a:lvl1pPr>
          </a:lstStyle>
          <a:p>
            <a:pPr lvl="0"/>
            <a:r>
              <a:rPr lang="en-US" dirty="0">
                <a:latin typeface="+mj-lt"/>
              </a:rPr>
              <a:t>Click to edit Master text</a:t>
            </a:r>
            <a:br>
              <a:rPr lang="en-US" dirty="0">
                <a:latin typeface="+mj-lt"/>
              </a:rPr>
            </a:br>
            <a:r>
              <a:rPr lang="en-US" dirty="0">
                <a:latin typeface="+mj-lt"/>
              </a:rPr>
              <a:t>styles</a:t>
            </a:r>
            <a:endParaRPr lang="en-US" dirty="0"/>
          </a:p>
        </p:txBody>
      </p:sp>
      <p:sp>
        <p:nvSpPr>
          <p:cNvPr id="25" name="Content Placeholder 24">
            <a:extLst>
              <a:ext uri="{FF2B5EF4-FFF2-40B4-BE49-F238E27FC236}">
                <a16:creationId xmlns:a16="http://schemas.microsoft.com/office/drawing/2014/main" id="{9D6436F4-1DF6-6669-52A2-61F74EF81DEF}"/>
              </a:ext>
            </a:extLst>
          </p:cNvPr>
          <p:cNvSpPr>
            <a:spLocks noGrp="1"/>
          </p:cNvSpPr>
          <p:nvPr>
            <p:ph sz="quarter" idx="29"/>
          </p:nvPr>
        </p:nvSpPr>
        <p:spPr>
          <a:xfrm>
            <a:off x="2597956" y="4285531"/>
            <a:ext cx="1828801" cy="1157443"/>
          </a:xfrm>
          <a:prstGeom prst="rect">
            <a:avLst/>
          </a:prstGeom>
        </p:spPr>
        <p:txBody>
          <a:bodyPr/>
          <a:lstStyle>
            <a:lvl1pPr marL="0" indent="0" algn="ctr">
              <a:buFontTx/>
              <a:buNone/>
              <a:defRPr sz="1800" b="1">
                <a:latin typeface="+mj-lt"/>
              </a:defRPr>
            </a:lvl1pPr>
            <a:lvl2pPr marL="457189" indent="0">
              <a:buFontTx/>
              <a:buNone/>
              <a:defRPr b="1">
                <a:latin typeface="+mj-lt"/>
              </a:defRPr>
            </a:lvl2pPr>
            <a:lvl3pPr marL="914377" indent="0">
              <a:buFontTx/>
              <a:buNone/>
              <a:defRPr b="1">
                <a:latin typeface="+mj-lt"/>
              </a:defRPr>
            </a:lvl3pPr>
            <a:lvl4pPr marL="1371566" indent="0">
              <a:buFontTx/>
              <a:buNone/>
              <a:defRPr b="1">
                <a:latin typeface="+mj-lt"/>
              </a:defRPr>
            </a:lvl4pPr>
            <a:lvl5pPr marL="1828754" indent="0">
              <a:buFontTx/>
              <a:buNone/>
              <a:defRPr b="1">
                <a:latin typeface="+mj-lt"/>
              </a:defRPr>
            </a:lvl5pPr>
          </a:lstStyle>
          <a:p>
            <a:pPr lvl="0"/>
            <a:r>
              <a:rPr lang="en-US" dirty="0"/>
              <a:t>Click to edit Master text styles</a:t>
            </a:r>
          </a:p>
        </p:txBody>
      </p:sp>
      <p:sp>
        <p:nvSpPr>
          <p:cNvPr id="26" name="Content Placeholder 24">
            <a:extLst>
              <a:ext uri="{FF2B5EF4-FFF2-40B4-BE49-F238E27FC236}">
                <a16:creationId xmlns:a16="http://schemas.microsoft.com/office/drawing/2014/main" id="{848ED841-5050-573A-F046-FE189E4BC85F}"/>
              </a:ext>
            </a:extLst>
          </p:cNvPr>
          <p:cNvSpPr>
            <a:spLocks noGrp="1"/>
          </p:cNvSpPr>
          <p:nvPr>
            <p:ph sz="quarter" idx="30"/>
          </p:nvPr>
        </p:nvSpPr>
        <p:spPr>
          <a:xfrm>
            <a:off x="5139449" y="4285531"/>
            <a:ext cx="1828801" cy="1157443"/>
          </a:xfrm>
          <a:prstGeom prst="rect">
            <a:avLst/>
          </a:prstGeom>
        </p:spPr>
        <p:txBody>
          <a:bodyPr/>
          <a:lstStyle>
            <a:lvl1pPr marL="0" indent="0" algn="ctr">
              <a:buFontTx/>
              <a:buNone/>
              <a:defRPr sz="1800" b="1">
                <a:latin typeface="+mj-lt"/>
              </a:defRPr>
            </a:lvl1pPr>
            <a:lvl2pPr marL="457189" indent="0">
              <a:buFontTx/>
              <a:buNone/>
              <a:defRPr b="1">
                <a:latin typeface="+mj-lt"/>
              </a:defRPr>
            </a:lvl2pPr>
            <a:lvl3pPr marL="914377" indent="0">
              <a:buFontTx/>
              <a:buNone/>
              <a:defRPr b="1">
                <a:latin typeface="+mj-lt"/>
              </a:defRPr>
            </a:lvl3pPr>
            <a:lvl4pPr marL="1371566" indent="0">
              <a:buFontTx/>
              <a:buNone/>
              <a:defRPr b="1">
                <a:latin typeface="+mj-lt"/>
              </a:defRPr>
            </a:lvl4pPr>
            <a:lvl5pPr marL="1828754" indent="0">
              <a:buFontTx/>
              <a:buNone/>
              <a:defRPr b="1">
                <a:latin typeface="+mj-lt"/>
              </a:defRPr>
            </a:lvl5pPr>
          </a:lstStyle>
          <a:p>
            <a:pPr lvl="0"/>
            <a:r>
              <a:rPr lang="en-US" dirty="0"/>
              <a:t>Click to edit Master text styles</a:t>
            </a:r>
          </a:p>
        </p:txBody>
      </p:sp>
      <p:sp>
        <p:nvSpPr>
          <p:cNvPr id="27" name="Content Placeholder 24">
            <a:extLst>
              <a:ext uri="{FF2B5EF4-FFF2-40B4-BE49-F238E27FC236}">
                <a16:creationId xmlns:a16="http://schemas.microsoft.com/office/drawing/2014/main" id="{3CF359ED-321D-6A40-6FFF-BAE40E3AF576}"/>
              </a:ext>
            </a:extLst>
          </p:cNvPr>
          <p:cNvSpPr>
            <a:spLocks noGrp="1"/>
          </p:cNvSpPr>
          <p:nvPr>
            <p:ph sz="quarter" idx="31"/>
          </p:nvPr>
        </p:nvSpPr>
        <p:spPr>
          <a:xfrm>
            <a:off x="7680944" y="4285531"/>
            <a:ext cx="1828801" cy="1157443"/>
          </a:xfrm>
          <a:prstGeom prst="rect">
            <a:avLst/>
          </a:prstGeom>
        </p:spPr>
        <p:txBody>
          <a:bodyPr/>
          <a:lstStyle>
            <a:lvl1pPr marL="0" indent="0" algn="ctr">
              <a:buFontTx/>
              <a:buNone/>
              <a:defRPr sz="1800" b="1">
                <a:latin typeface="+mj-lt"/>
              </a:defRPr>
            </a:lvl1pPr>
            <a:lvl2pPr marL="457189" indent="0">
              <a:buFontTx/>
              <a:buNone/>
              <a:defRPr b="1">
                <a:latin typeface="+mj-lt"/>
              </a:defRPr>
            </a:lvl2pPr>
            <a:lvl3pPr marL="914377" indent="0">
              <a:buFontTx/>
              <a:buNone/>
              <a:defRPr b="1">
                <a:latin typeface="+mj-lt"/>
              </a:defRPr>
            </a:lvl3pPr>
            <a:lvl4pPr marL="1371566" indent="0">
              <a:buFontTx/>
              <a:buNone/>
              <a:defRPr b="1">
                <a:latin typeface="+mj-lt"/>
              </a:defRPr>
            </a:lvl4pPr>
            <a:lvl5pPr marL="1828754" indent="0">
              <a:buFontTx/>
              <a:buNone/>
              <a:defRPr b="1">
                <a:latin typeface="+mj-lt"/>
              </a:defRPr>
            </a:lvl5pPr>
          </a:lstStyle>
          <a:p>
            <a:pPr lvl="0"/>
            <a:r>
              <a:rPr lang="en-US" dirty="0"/>
              <a:t>Click to edit Master text styles</a:t>
            </a:r>
          </a:p>
        </p:txBody>
      </p:sp>
    </p:spTree>
    <p:extLst>
      <p:ext uri="{BB962C8B-B14F-4D97-AF65-F5344CB8AC3E}">
        <p14:creationId xmlns:p14="http://schemas.microsoft.com/office/powerpoint/2010/main" val="451512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22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Subtitle 2">
            <a:extLst>
              <a:ext uri="{FF2B5EF4-FFF2-40B4-BE49-F238E27FC236}">
                <a16:creationId xmlns:a16="http://schemas.microsoft.com/office/drawing/2014/main" id="{9AD9B33A-132A-7823-001B-4F56BFB4FADB}"/>
              </a:ext>
            </a:extLst>
          </p:cNvPr>
          <p:cNvSpPr>
            <a:spLocks noGrp="1"/>
          </p:cNvSpPr>
          <p:nvPr>
            <p:ph type="subTitle" idx="1"/>
          </p:nvPr>
        </p:nvSpPr>
        <p:spPr>
          <a:xfrm>
            <a:off x="838200" y="1176274"/>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 name="Content Placeholder 5">
            <a:extLst>
              <a:ext uri="{FF2B5EF4-FFF2-40B4-BE49-F238E27FC236}">
                <a16:creationId xmlns:a16="http://schemas.microsoft.com/office/drawing/2014/main" id="{A70FADEA-0638-475F-274D-FF73743865B6}"/>
              </a:ext>
            </a:extLst>
          </p:cNvPr>
          <p:cNvSpPr txBox="1">
            <a:spLocks/>
          </p:cNvSpPr>
          <p:nvPr userDrawn="1"/>
        </p:nvSpPr>
        <p:spPr>
          <a:xfrm>
            <a:off x="2008755" y="2438221"/>
            <a:ext cx="2489787" cy="2489787"/>
          </a:xfrm>
          <a:prstGeom prst="rect">
            <a:avLst/>
          </a:prstGeom>
          <a:solidFill>
            <a:srgbClr val="37474F"/>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0" name="Content Placeholder 5">
            <a:extLst>
              <a:ext uri="{FF2B5EF4-FFF2-40B4-BE49-F238E27FC236}">
                <a16:creationId xmlns:a16="http://schemas.microsoft.com/office/drawing/2014/main" id="{4CFBF633-5685-84AB-7E06-B2A1964FBA55}"/>
              </a:ext>
            </a:extLst>
          </p:cNvPr>
          <p:cNvSpPr txBox="1">
            <a:spLocks/>
          </p:cNvSpPr>
          <p:nvPr userDrawn="1"/>
        </p:nvSpPr>
        <p:spPr>
          <a:xfrm>
            <a:off x="4851107" y="2438221"/>
            <a:ext cx="2489787" cy="2489787"/>
          </a:xfrm>
          <a:prstGeom prst="rect">
            <a:avLst/>
          </a:prstGeom>
          <a:solidFill>
            <a:srgbClr val="37474F"/>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2" name="Content Placeholder 2">
            <a:extLst>
              <a:ext uri="{FF2B5EF4-FFF2-40B4-BE49-F238E27FC236}">
                <a16:creationId xmlns:a16="http://schemas.microsoft.com/office/drawing/2014/main" id="{C75CC3EE-7E55-C874-8450-5AA6CDA09A00}"/>
              </a:ext>
            </a:extLst>
          </p:cNvPr>
          <p:cNvSpPr>
            <a:spLocks noGrp="1"/>
          </p:cNvSpPr>
          <p:nvPr>
            <p:ph sz="half" idx="18"/>
          </p:nvPr>
        </p:nvSpPr>
        <p:spPr>
          <a:xfrm>
            <a:off x="2008755" y="3240813"/>
            <a:ext cx="2489787"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9730DC1F-5AF9-58A6-39BB-19C11420BC3D}"/>
              </a:ext>
            </a:extLst>
          </p:cNvPr>
          <p:cNvSpPr>
            <a:spLocks noGrp="1"/>
          </p:cNvSpPr>
          <p:nvPr>
            <p:ph sz="half" idx="19"/>
          </p:nvPr>
        </p:nvSpPr>
        <p:spPr>
          <a:xfrm>
            <a:off x="4851105" y="3176809"/>
            <a:ext cx="2489787"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8" name="Content Placeholder 5">
            <a:extLst>
              <a:ext uri="{FF2B5EF4-FFF2-40B4-BE49-F238E27FC236}">
                <a16:creationId xmlns:a16="http://schemas.microsoft.com/office/drawing/2014/main" id="{27D677E1-A713-4118-3AA2-6F8D7AD29DC6}"/>
              </a:ext>
            </a:extLst>
          </p:cNvPr>
          <p:cNvSpPr txBox="1">
            <a:spLocks/>
          </p:cNvSpPr>
          <p:nvPr userDrawn="1"/>
        </p:nvSpPr>
        <p:spPr>
          <a:xfrm>
            <a:off x="7648096" y="2438221"/>
            <a:ext cx="2489787" cy="2489787"/>
          </a:xfrm>
          <a:prstGeom prst="rect">
            <a:avLst/>
          </a:prstGeom>
          <a:solidFill>
            <a:srgbClr val="37474F"/>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5" name="Content Placeholder 2">
            <a:extLst>
              <a:ext uri="{FF2B5EF4-FFF2-40B4-BE49-F238E27FC236}">
                <a16:creationId xmlns:a16="http://schemas.microsoft.com/office/drawing/2014/main" id="{09086D56-E14D-DA95-8345-70E826055B81}"/>
              </a:ext>
            </a:extLst>
          </p:cNvPr>
          <p:cNvSpPr>
            <a:spLocks noGrp="1"/>
          </p:cNvSpPr>
          <p:nvPr>
            <p:ph sz="half" idx="21"/>
          </p:nvPr>
        </p:nvSpPr>
        <p:spPr>
          <a:xfrm>
            <a:off x="7648095" y="3176809"/>
            <a:ext cx="2489787"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4244311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94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Subtitle 2">
            <a:extLst>
              <a:ext uri="{FF2B5EF4-FFF2-40B4-BE49-F238E27FC236}">
                <a16:creationId xmlns:a16="http://schemas.microsoft.com/office/drawing/2014/main" id="{9AD9B33A-132A-7823-001B-4F56BFB4FADB}"/>
              </a:ext>
            </a:extLst>
          </p:cNvPr>
          <p:cNvSpPr>
            <a:spLocks noGrp="1"/>
          </p:cNvSpPr>
          <p:nvPr>
            <p:ph type="subTitle" idx="1"/>
          </p:nvPr>
        </p:nvSpPr>
        <p:spPr>
          <a:xfrm>
            <a:off x="838200" y="1176274"/>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 name="Content Placeholder 5">
            <a:extLst>
              <a:ext uri="{FF2B5EF4-FFF2-40B4-BE49-F238E27FC236}">
                <a16:creationId xmlns:a16="http://schemas.microsoft.com/office/drawing/2014/main" id="{A70FADEA-0638-475F-274D-FF73743865B6}"/>
              </a:ext>
            </a:extLst>
          </p:cNvPr>
          <p:cNvSpPr txBox="1">
            <a:spLocks/>
          </p:cNvSpPr>
          <p:nvPr userDrawn="1"/>
        </p:nvSpPr>
        <p:spPr>
          <a:xfrm>
            <a:off x="2008755" y="2438221"/>
            <a:ext cx="2489787" cy="2489787"/>
          </a:xfrm>
          <a:prstGeom prst="rect">
            <a:avLst/>
          </a:prstGeom>
          <a:solidFill>
            <a:srgbClr val="0079D1"/>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0" name="Content Placeholder 5">
            <a:extLst>
              <a:ext uri="{FF2B5EF4-FFF2-40B4-BE49-F238E27FC236}">
                <a16:creationId xmlns:a16="http://schemas.microsoft.com/office/drawing/2014/main" id="{4CFBF633-5685-84AB-7E06-B2A1964FBA55}"/>
              </a:ext>
            </a:extLst>
          </p:cNvPr>
          <p:cNvSpPr txBox="1">
            <a:spLocks/>
          </p:cNvSpPr>
          <p:nvPr userDrawn="1"/>
        </p:nvSpPr>
        <p:spPr>
          <a:xfrm>
            <a:off x="4851107" y="2438221"/>
            <a:ext cx="2489787" cy="2489787"/>
          </a:xfrm>
          <a:prstGeom prst="rect">
            <a:avLst/>
          </a:prstGeom>
          <a:solidFill>
            <a:srgbClr val="0079D1"/>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2" name="Content Placeholder 2">
            <a:extLst>
              <a:ext uri="{FF2B5EF4-FFF2-40B4-BE49-F238E27FC236}">
                <a16:creationId xmlns:a16="http://schemas.microsoft.com/office/drawing/2014/main" id="{C75CC3EE-7E55-C874-8450-5AA6CDA09A00}"/>
              </a:ext>
            </a:extLst>
          </p:cNvPr>
          <p:cNvSpPr>
            <a:spLocks noGrp="1"/>
          </p:cNvSpPr>
          <p:nvPr>
            <p:ph sz="half" idx="18"/>
          </p:nvPr>
        </p:nvSpPr>
        <p:spPr>
          <a:xfrm>
            <a:off x="2008755" y="3240813"/>
            <a:ext cx="2489787"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9730DC1F-5AF9-58A6-39BB-19C11420BC3D}"/>
              </a:ext>
            </a:extLst>
          </p:cNvPr>
          <p:cNvSpPr>
            <a:spLocks noGrp="1"/>
          </p:cNvSpPr>
          <p:nvPr>
            <p:ph sz="half" idx="19"/>
          </p:nvPr>
        </p:nvSpPr>
        <p:spPr>
          <a:xfrm>
            <a:off x="4851105" y="3176809"/>
            <a:ext cx="2489787"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8" name="Content Placeholder 5">
            <a:extLst>
              <a:ext uri="{FF2B5EF4-FFF2-40B4-BE49-F238E27FC236}">
                <a16:creationId xmlns:a16="http://schemas.microsoft.com/office/drawing/2014/main" id="{27D677E1-A713-4118-3AA2-6F8D7AD29DC6}"/>
              </a:ext>
            </a:extLst>
          </p:cNvPr>
          <p:cNvSpPr txBox="1">
            <a:spLocks/>
          </p:cNvSpPr>
          <p:nvPr userDrawn="1"/>
        </p:nvSpPr>
        <p:spPr>
          <a:xfrm>
            <a:off x="7648096" y="2438221"/>
            <a:ext cx="2489787" cy="2489787"/>
          </a:xfrm>
          <a:prstGeom prst="rect">
            <a:avLst/>
          </a:prstGeom>
          <a:solidFill>
            <a:srgbClr val="0079D1"/>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5" name="Content Placeholder 2">
            <a:extLst>
              <a:ext uri="{FF2B5EF4-FFF2-40B4-BE49-F238E27FC236}">
                <a16:creationId xmlns:a16="http://schemas.microsoft.com/office/drawing/2014/main" id="{09086D56-E14D-DA95-8345-70E826055B81}"/>
              </a:ext>
            </a:extLst>
          </p:cNvPr>
          <p:cNvSpPr>
            <a:spLocks noGrp="1"/>
          </p:cNvSpPr>
          <p:nvPr>
            <p:ph sz="half" idx="21"/>
          </p:nvPr>
        </p:nvSpPr>
        <p:spPr>
          <a:xfrm>
            <a:off x="7648095" y="3176809"/>
            <a:ext cx="2489787"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1734175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00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Subtitle 2">
            <a:extLst>
              <a:ext uri="{FF2B5EF4-FFF2-40B4-BE49-F238E27FC236}">
                <a16:creationId xmlns:a16="http://schemas.microsoft.com/office/drawing/2014/main" id="{9AD9B33A-132A-7823-001B-4F56BFB4FADB}"/>
              </a:ext>
            </a:extLst>
          </p:cNvPr>
          <p:cNvSpPr>
            <a:spLocks noGrp="1"/>
          </p:cNvSpPr>
          <p:nvPr>
            <p:ph type="subTitle" idx="1"/>
          </p:nvPr>
        </p:nvSpPr>
        <p:spPr>
          <a:xfrm>
            <a:off x="838200" y="1176274"/>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 name="Content Placeholder 5">
            <a:extLst>
              <a:ext uri="{FF2B5EF4-FFF2-40B4-BE49-F238E27FC236}">
                <a16:creationId xmlns:a16="http://schemas.microsoft.com/office/drawing/2014/main" id="{A70FADEA-0638-475F-274D-FF73743865B6}"/>
              </a:ext>
            </a:extLst>
          </p:cNvPr>
          <p:cNvSpPr txBox="1">
            <a:spLocks/>
          </p:cNvSpPr>
          <p:nvPr userDrawn="1"/>
        </p:nvSpPr>
        <p:spPr>
          <a:xfrm>
            <a:off x="2008755" y="2438221"/>
            <a:ext cx="2489787" cy="2489787"/>
          </a:xfrm>
          <a:prstGeom prst="rect">
            <a:avLst/>
          </a:prstGeom>
          <a:solidFill>
            <a:srgbClr val="00AA44"/>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0" name="Content Placeholder 5">
            <a:extLst>
              <a:ext uri="{FF2B5EF4-FFF2-40B4-BE49-F238E27FC236}">
                <a16:creationId xmlns:a16="http://schemas.microsoft.com/office/drawing/2014/main" id="{4CFBF633-5685-84AB-7E06-B2A1964FBA55}"/>
              </a:ext>
            </a:extLst>
          </p:cNvPr>
          <p:cNvSpPr txBox="1">
            <a:spLocks/>
          </p:cNvSpPr>
          <p:nvPr userDrawn="1"/>
        </p:nvSpPr>
        <p:spPr>
          <a:xfrm>
            <a:off x="4851107" y="2438221"/>
            <a:ext cx="2489787" cy="2489787"/>
          </a:xfrm>
          <a:prstGeom prst="rect">
            <a:avLst/>
          </a:prstGeom>
          <a:solidFill>
            <a:srgbClr val="00AA44"/>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2" name="Content Placeholder 2">
            <a:extLst>
              <a:ext uri="{FF2B5EF4-FFF2-40B4-BE49-F238E27FC236}">
                <a16:creationId xmlns:a16="http://schemas.microsoft.com/office/drawing/2014/main" id="{C75CC3EE-7E55-C874-8450-5AA6CDA09A00}"/>
              </a:ext>
            </a:extLst>
          </p:cNvPr>
          <p:cNvSpPr>
            <a:spLocks noGrp="1"/>
          </p:cNvSpPr>
          <p:nvPr>
            <p:ph sz="half" idx="18"/>
          </p:nvPr>
        </p:nvSpPr>
        <p:spPr>
          <a:xfrm>
            <a:off x="2008755" y="3240813"/>
            <a:ext cx="2489787" cy="1012611"/>
          </a:xfrm>
          <a:prstGeom prst="rect">
            <a:avLst/>
          </a:prstGeom>
        </p:spPr>
        <p:txBody>
          <a:bodyPr lIns="91440" tIns="0" rIns="91440" bIns="0" anchor="ctr"/>
          <a:lstStyle>
            <a:lvl1pPr marL="0" indent="0" algn="ctr">
              <a:spcAft>
                <a:spcPts val="60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9730DC1F-5AF9-58A6-39BB-19C11420BC3D}"/>
              </a:ext>
            </a:extLst>
          </p:cNvPr>
          <p:cNvSpPr>
            <a:spLocks noGrp="1"/>
          </p:cNvSpPr>
          <p:nvPr>
            <p:ph sz="half" idx="19"/>
          </p:nvPr>
        </p:nvSpPr>
        <p:spPr>
          <a:xfrm>
            <a:off x="4851105" y="3176809"/>
            <a:ext cx="2489787" cy="1012611"/>
          </a:xfrm>
          <a:prstGeom prst="rect">
            <a:avLst/>
          </a:prstGeom>
        </p:spPr>
        <p:txBody>
          <a:bodyPr lIns="91440" tIns="0" rIns="91440" bIns="0" anchor="ctr"/>
          <a:lstStyle>
            <a:lvl1pPr marL="0" indent="0" algn="ctr">
              <a:spcAft>
                <a:spcPts val="60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8" name="Content Placeholder 5">
            <a:extLst>
              <a:ext uri="{FF2B5EF4-FFF2-40B4-BE49-F238E27FC236}">
                <a16:creationId xmlns:a16="http://schemas.microsoft.com/office/drawing/2014/main" id="{27D677E1-A713-4118-3AA2-6F8D7AD29DC6}"/>
              </a:ext>
            </a:extLst>
          </p:cNvPr>
          <p:cNvSpPr txBox="1">
            <a:spLocks/>
          </p:cNvSpPr>
          <p:nvPr userDrawn="1"/>
        </p:nvSpPr>
        <p:spPr>
          <a:xfrm>
            <a:off x="7648096" y="2438221"/>
            <a:ext cx="2489787" cy="2489787"/>
          </a:xfrm>
          <a:prstGeom prst="rect">
            <a:avLst/>
          </a:prstGeom>
          <a:solidFill>
            <a:srgbClr val="00AA44"/>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5" name="Content Placeholder 2">
            <a:extLst>
              <a:ext uri="{FF2B5EF4-FFF2-40B4-BE49-F238E27FC236}">
                <a16:creationId xmlns:a16="http://schemas.microsoft.com/office/drawing/2014/main" id="{09086D56-E14D-DA95-8345-70E826055B81}"/>
              </a:ext>
            </a:extLst>
          </p:cNvPr>
          <p:cNvSpPr>
            <a:spLocks noGrp="1"/>
          </p:cNvSpPr>
          <p:nvPr>
            <p:ph sz="half" idx="21"/>
          </p:nvPr>
        </p:nvSpPr>
        <p:spPr>
          <a:xfrm>
            <a:off x="7648095" y="3176809"/>
            <a:ext cx="2489787" cy="1012611"/>
          </a:xfrm>
          <a:prstGeom prst="rect">
            <a:avLst/>
          </a:prstGeom>
        </p:spPr>
        <p:txBody>
          <a:bodyPr lIns="91440" tIns="0" rIns="91440" bIns="0" anchor="ctr"/>
          <a:lstStyle>
            <a:lvl1pPr marL="0" indent="0" algn="ctr">
              <a:spcAft>
                <a:spcPts val="60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14845039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68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Subtitle 2">
            <a:extLst>
              <a:ext uri="{FF2B5EF4-FFF2-40B4-BE49-F238E27FC236}">
                <a16:creationId xmlns:a16="http://schemas.microsoft.com/office/drawing/2014/main" id="{9AD9B33A-132A-7823-001B-4F56BFB4FADB}"/>
              </a:ext>
            </a:extLst>
          </p:cNvPr>
          <p:cNvSpPr>
            <a:spLocks noGrp="1"/>
          </p:cNvSpPr>
          <p:nvPr>
            <p:ph type="subTitle" idx="1"/>
          </p:nvPr>
        </p:nvSpPr>
        <p:spPr>
          <a:xfrm>
            <a:off x="838200" y="1176274"/>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 name="Content Placeholder 5">
            <a:extLst>
              <a:ext uri="{FF2B5EF4-FFF2-40B4-BE49-F238E27FC236}">
                <a16:creationId xmlns:a16="http://schemas.microsoft.com/office/drawing/2014/main" id="{A70FADEA-0638-475F-274D-FF73743865B6}"/>
              </a:ext>
            </a:extLst>
          </p:cNvPr>
          <p:cNvSpPr txBox="1">
            <a:spLocks/>
          </p:cNvSpPr>
          <p:nvPr userDrawn="1"/>
        </p:nvSpPr>
        <p:spPr>
          <a:xfrm>
            <a:off x="2008755" y="1987987"/>
            <a:ext cx="2489787" cy="2489787"/>
          </a:xfrm>
          <a:prstGeom prst="rect">
            <a:avLst/>
          </a:prstGeom>
          <a:solidFill>
            <a:srgbClr val="37474F"/>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9" name="Content Placeholder 2">
            <a:extLst>
              <a:ext uri="{FF2B5EF4-FFF2-40B4-BE49-F238E27FC236}">
                <a16:creationId xmlns:a16="http://schemas.microsoft.com/office/drawing/2014/main" id="{415C45F7-60B2-4370-CEF2-D4C25DD1D9EE}"/>
              </a:ext>
            </a:extLst>
          </p:cNvPr>
          <p:cNvSpPr>
            <a:spLocks noGrp="1"/>
          </p:cNvSpPr>
          <p:nvPr>
            <p:ph idx="14"/>
          </p:nvPr>
        </p:nvSpPr>
        <p:spPr>
          <a:xfrm>
            <a:off x="2113402" y="4654597"/>
            <a:ext cx="2280493" cy="1146923"/>
          </a:xfrm>
          <a:prstGeom prst="rect">
            <a:avLst/>
          </a:prstGeom>
        </p:spPr>
        <p:txBody>
          <a:bodyPr lIns="0" tIns="0" rIns="0" bIns="0"/>
          <a:lstStyle>
            <a:lvl1pPr marL="171446" indent="-171446">
              <a:lnSpc>
                <a:spcPct val="100000"/>
              </a:lnSpc>
              <a:spcBef>
                <a:spcPts val="0"/>
              </a:spcBef>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0" name="Content Placeholder 5">
            <a:extLst>
              <a:ext uri="{FF2B5EF4-FFF2-40B4-BE49-F238E27FC236}">
                <a16:creationId xmlns:a16="http://schemas.microsoft.com/office/drawing/2014/main" id="{4CFBF633-5685-84AB-7E06-B2A1964FBA55}"/>
              </a:ext>
            </a:extLst>
          </p:cNvPr>
          <p:cNvSpPr txBox="1">
            <a:spLocks/>
          </p:cNvSpPr>
          <p:nvPr userDrawn="1"/>
        </p:nvSpPr>
        <p:spPr>
          <a:xfrm>
            <a:off x="4851107" y="1987987"/>
            <a:ext cx="2489787" cy="2489787"/>
          </a:xfrm>
          <a:prstGeom prst="rect">
            <a:avLst/>
          </a:prstGeom>
          <a:solidFill>
            <a:srgbClr val="37474F"/>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1" name="Content Placeholder 2">
            <a:extLst>
              <a:ext uri="{FF2B5EF4-FFF2-40B4-BE49-F238E27FC236}">
                <a16:creationId xmlns:a16="http://schemas.microsoft.com/office/drawing/2014/main" id="{C7A9EB1B-7C6A-0910-FE84-07FDAED1090C}"/>
              </a:ext>
            </a:extLst>
          </p:cNvPr>
          <p:cNvSpPr>
            <a:spLocks noGrp="1"/>
          </p:cNvSpPr>
          <p:nvPr>
            <p:ph idx="15"/>
          </p:nvPr>
        </p:nvSpPr>
        <p:spPr>
          <a:xfrm>
            <a:off x="4955754" y="4654597"/>
            <a:ext cx="2280493" cy="1146923"/>
          </a:xfrm>
          <a:prstGeom prst="rect">
            <a:avLst/>
          </a:prstGeom>
        </p:spPr>
        <p:txBody>
          <a:bodyPr lIns="0" tIns="0" rIns="0" bIns="0"/>
          <a:lstStyle>
            <a:lvl1pPr marL="171446" indent="-171446">
              <a:lnSpc>
                <a:spcPct val="100000"/>
              </a:lnSpc>
              <a:spcBef>
                <a:spcPts val="0"/>
              </a:spcBef>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2" name="Content Placeholder 2">
            <a:extLst>
              <a:ext uri="{FF2B5EF4-FFF2-40B4-BE49-F238E27FC236}">
                <a16:creationId xmlns:a16="http://schemas.microsoft.com/office/drawing/2014/main" id="{C75CC3EE-7E55-C874-8450-5AA6CDA09A00}"/>
              </a:ext>
            </a:extLst>
          </p:cNvPr>
          <p:cNvSpPr>
            <a:spLocks noGrp="1"/>
          </p:cNvSpPr>
          <p:nvPr>
            <p:ph sz="half" idx="18"/>
          </p:nvPr>
        </p:nvSpPr>
        <p:spPr>
          <a:xfrm>
            <a:off x="2008755" y="2790577"/>
            <a:ext cx="2489787"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9730DC1F-5AF9-58A6-39BB-19C11420BC3D}"/>
              </a:ext>
            </a:extLst>
          </p:cNvPr>
          <p:cNvSpPr>
            <a:spLocks noGrp="1"/>
          </p:cNvSpPr>
          <p:nvPr>
            <p:ph sz="half" idx="19"/>
          </p:nvPr>
        </p:nvSpPr>
        <p:spPr>
          <a:xfrm>
            <a:off x="4851105" y="2726575"/>
            <a:ext cx="2489787"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8" name="Content Placeholder 5">
            <a:extLst>
              <a:ext uri="{FF2B5EF4-FFF2-40B4-BE49-F238E27FC236}">
                <a16:creationId xmlns:a16="http://schemas.microsoft.com/office/drawing/2014/main" id="{27D677E1-A713-4118-3AA2-6F8D7AD29DC6}"/>
              </a:ext>
            </a:extLst>
          </p:cNvPr>
          <p:cNvSpPr txBox="1">
            <a:spLocks/>
          </p:cNvSpPr>
          <p:nvPr userDrawn="1"/>
        </p:nvSpPr>
        <p:spPr>
          <a:xfrm>
            <a:off x="7648096" y="1987987"/>
            <a:ext cx="2489787" cy="2489787"/>
          </a:xfrm>
          <a:prstGeom prst="rect">
            <a:avLst/>
          </a:prstGeom>
          <a:solidFill>
            <a:srgbClr val="37474F"/>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4" name="Content Placeholder 2">
            <a:extLst>
              <a:ext uri="{FF2B5EF4-FFF2-40B4-BE49-F238E27FC236}">
                <a16:creationId xmlns:a16="http://schemas.microsoft.com/office/drawing/2014/main" id="{296556CB-8641-4CA5-BCC4-36B9BC81311E}"/>
              </a:ext>
            </a:extLst>
          </p:cNvPr>
          <p:cNvSpPr>
            <a:spLocks noGrp="1"/>
          </p:cNvSpPr>
          <p:nvPr>
            <p:ph idx="20"/>
          </p:nvPr>
        </p:nvSpPr>
        <p:spPr>
          <a:xfrm>
            <a:off x="7752743" y="4654597"/>
            <a:ext cx="2280493" cy="1146923"/>
          </a:xfrm>
          <a:prstGeom prst="rect">
            <a:avLst/>
          </a:prstGeom>
        </p:spPr>
        <p:txBody>
          <a:bodyPr lIns="0" tIns="0" rIns="0" bIns="0"/>
          <a:lstStyle>
            <a:lvl1pPr marL="171446" indent="-171446">
              <a:lnSpc>
                <a:spcPct val="100000"/>
              </a:lnSpc>
              <a:spcBef>
                <a:spcPts val="0"/>
              </a:spcBef>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09086D56-E14D-DA95-8345-70E826055B81}"/>
              </a:ext>
            </a:extLst>
          </p:cNvPr>
          <p:cNvSpPr>
            <a:spLocks noGrp="1"/>
          </p:cNvSpPr>
          <p:nvPr>
            <p:ph sz="half" idx="21"/>
          </p:nvPr>
        </p:nvSpPr>
        <p:spPr>
          <a:xfrm>
            <a:off x="7648095" y="2726575"/>
            <a:ext cx="2489787"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1628261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55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2023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Subtitle 2">
            <a:extLst>
              <a:ext uri="{FF2B5EF4-FFF2-40B4-BE49-F238E27FC236}">
                <a16:creationId xmlns:a16="http://schemas.microsoft.com/office/drawing/2014/main" id="{9AD9B33A-132A-7823-001B-4F56BFB4FADB}"/>
              </a:ext>
            </a:extLst>
          </p:cNvPr>
          <p:cNvSpPr>
            <a:spLocks noGrp="1"/>
          </p:cNvSpPr>
          <p:nvPr>
            <p:ph type="subTitle" idx="1"/>
          </p:nvPr>
        </p:nvSpPr>
        <p:spPr>
          <a:xfrm>
            <a:off x="838200" y="1176274"/>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 name="Content Placeholder 5">
            <a:extLst>
              <a:ext uri="{FF2B5EF4-FFF2-40B4-BE49-F238E27FC236}">
                <a16:creationId xmlns:a16="http://schemas.microsoft.com/office/drawing/2014/main" id="{A70FADEA-0638-475F-274D-FF73743865B6}"/>
              </a:ext>
            </a:extLst>
          </p:cNvPr>
          <p:cNvSpPr txBox="1">
            <a:spLocks/>
          </p:cNvSpPr>
          <p:nvPr userDrawn="1"/>
        </p:nvSpPr>
        <p:spPr>
          <a:xfrm>
            <a:off x="2008755" y="1987987"/>
            <a:ext cx="2489787" cy="2489787"/>
          </a:xfrm>
          <a:prstGeom prst="rect">
            <a:avLst/>
          </a:prstGeom>
          <a:solidFill>
            <a:srgbClr val="0079D1"/>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9" name="Content Placeholder 2">
            <a:extLst>
              <a:ext uri="{FF2B5EF4-FFF2-40B4-BE49-F238E27FC236}">
                <a16:creationId xmlns:a16="http://schemas.microsoft.com/office/drawing/2014/main" id="{415C45F7-60B2-4370-CEF2-D4C25DD1D9EE}"/>
              </a:ext>
            </a:extLst>
          </p:cNvPr>
          <p:cNvSpPr>
            <a:spLocks noGrp="1"/>
          </p:cNvSpPr>
          <p:nvPr>
            <p:ph idx="14"/>
          </p:nvPr>
        </p:nvSpPr>
        <p:spPr>
          <a:xfrm>
            <a:off x="2113402" y="4654597"/>
            <a:ext cx="2280493" cy="1146923"/>
          </a:xfrm>
          <a:prstGeom prst="rect">
            <a:avLst/>
          </a:prstGeom>
        </p:spPr>
        <p:txBody>
          <a:bodyPr lIns="0" tIns="0" rIns="0" bIns="0"/>
          <a:lstStyle>
            <a:lvl1pPr marL="100581" indent="-100581">
              <a:lnSpc>
                <a:spcPct val="100000"/>
              </a:lnSpc>
              <a:spcBef>
                <a:spcPts val="0"/>
              </a:spcBef>
              <a:spcAft>
                <a:spcPts val="600"/>
              </a:spcAft>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0" name="Content Placeholder 5">
            <a:extLst>
              <a:ext uri="{FF2B5EF4-FFF2-40B4-BE49-F238E27FC236}">
                <a16:creationId xmlns:a16="http://schemas.microsoft.com/office/drawing/2014/main" id="{4CFBF633-5685-84AB-7E06-B2A1964FBA55}"/>
              </a:ext>
            </a:extLst>
          </p:cNvPr>
          <p:cNvSpPr txBox="1">
            <a:spLocks/>
          </p:cNvSpPr>
          <p:nvPr userDrawn="1"/>
        </p:nvSpPr>
        <p:spPr>
          <a:xfrm>
            <a:off x="4851107" y="1987987"/>
            <a:ext cx="2489787" cy="2489787"/>
          </a:xfrm>
          <a:prstGeom prst="rect">
            <a:avLst/>
          </a:prstGeom>
          <a:solidFill>
            <a:srgbClr val="0079D1"/>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1" name="Content Placeholder 2">
            <a:extLst>
              <a:ext uri="{FF2B5EF4-FFF2-40B4-BE49-F238E27FC236}">
                <a16:creationId xmlns:a16="http://schemas.microsoft.com/office/drawing/2014/main" id="{C7A9EB1B-7C6A-0910-FE84-07FDAED1090C}"/>
              </a:ext>
            </a:extLst>
          </p:cNvPr>
          <p:cNvSpPr>
            <a:spLocks noGrp="1"/>
          </p:cNvSpPr>
          <p:nvPr>
            <p:ph idx="15"/>
          </p:nvPr>
        </p:nvSpPr>
        <p:spPr>
          <a:xfrm>
            <a:off x="4955754" y="4654597"/>
            <a:ext cx="2280493" cy="1146923"/>
          </a:xfrm>
          <a:prstGeom prst="rect">
            <a:avLst/>
          </a:prstGeom>
        </p:spPr>
        <p:txBody>
          <a:bodyPr lIns="0" tIns="0" rIns="0" bIns="0"/>
          <a:lstStyle>
            <a:lvl1pPr marL="100581" indent="-100581">
              <a:lnSpc>
                <a:spcPct val="100000"/>
              </a:lnSpc>
              <a:spcBef>
                <a:spcPts val="0"/>
              </a:spcBef>
              <a:spcAft>
                <a:spcPts val="600"/>
              </a:spcAft>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2" name="Content Placeholder 2">
            <a:extLst>
              <a:ext uri="{FF2B5EF4-FFF2-40B4-BE49-F238E27FC236}">
                <a16:creationId xmlns:a16="http://schemas.microsoft.com/office/drawing/2014/main" id="{C75CC3EE-7E55-C874-8450-5AA6CDA09A00}"/>
              </a:ext>
            </a:extLst>
          </p:cNvPr>
          <p:cNvSpPr>
            <a:spLocks noGrp="1"/>
          </p:cNvSpPr>
          <p:nvPr>
            <p:ph sz="half" idx="18"/>
          </p:nvPr>
        </p:nvSpPr>
        <p:spPr>
          <a:xfrm>
            <a:off x="2008755" y="2790577"/>
            <a:ext cx="2489787"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9730DC1F-5AF9-58A6-39BB-19C11420BC3D}"/>
              </a:ext>
            </a:extLst>
          </p:cNvPr>
          <p:cNvSpPr>
            <a:spLocks noGrp="1"/>
          </p:cNvSpPr>
          <p:nvPr>
            <p:ph sz="half" idx="19"/>
          </p:nvPr>
        </p:nvSpPr>
        <p:spPr>
          <a:xfrm>
            <a:off x="4851105" y="2726575"/>
            <a:ext cx="2489787"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8" name="Content Placeholder 5">
            <a:extLst>
              <a:ext uri="{FF2B5EF4-FFF2-40B4-BE49-F238E27FC236}">
                <a16:creationId xmlns:a16="http://schemas.microsoft.com/office/drawing/2014/main" id="{27D677E1-A713-4118-3AA2-6F8D7AD29DC6}"/>
              </a:ext>
            </a:extLst>
          </p:cNvPr>
          <p:cNvSpPr txBox="1">
            <a:spLocks/>
          </p:cNvSpPr>
          <p:nvPr userDrawn="1"/>
        </p:nvSpPr>
        <p:spPr>
          <a:xfrm>
            <a:off x="7648096" y="1987987"/>
            <a:ext cx="2489787" cy="2489787"/>
          </a:xfrm>
          <a:prstGeom prst="rect">
            <a:avLst/>
          </a:prstGeom>
          <a:solidFill>
            <a:srgbClr val="0079D1"/>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4" name="Content Placeholder 2">
            <a:extLst>
              <a:ext uri="{FF2B5EF4-FFF2-40B4-BE49-F238E27FC236}">
                <a16:creationId xmlns:a16="http://schemas.microsoft.com/office/drawing/2014/main" id="{296556CB-8641-4CA5-BCC4-36B9BC81311E}"/>
              </a:ext>
            </a:extLst>
          </p:cNvPr>
          <p:cNvSpPr>
            <a:spLocks noGrp="1"/>
          </p:cNvSpPr>
          <p:nvPr>
            <p:ph idx="20"/>
          </p:nvPr>
        </p:nvSpPr>
        <p:spPr>
          <a:xfrm>
            <a:off x="7752743" y="4654597"/>
            <a:ext cx="2280493" cy="1146923"/>
          </a:xfrm>
          <a:prstGeom prst="rect">
            <a:avLst/>
          </a:prstGeom>
        </p:spPr>
        <p:txBody>
          <a:bodyPr lIns="0" tIns="0" rIns="0" bIns="0"/>
          <a:lstStyle>
            <a:lvl1pPr marL="100581" indent="-100581">
              <a:lnSpc>
                <a:spcPct val="100000"/>
              </a:lnSpc>
              <a:spcBef>
                <a:spcPts val="0"/>
              </a:spcBef>
              <a:spcAft>
                <a:spcPts val="600"/>
              </a:spcAft>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09086D56-E14D-DA95-8345-70E826055B81}"/>
              </a:ext>
            </a:extLst>
          </p:cNvPr>
          <p:cNvSpPr>
            <a:spLocks noGrp="1"/>
          </p:cNvSpPr>
          <p:nvPr>
            <p:ph sz="half" idx="21"/>
          </p:nvPr>
        </p:nvSpPr>
        <p:spPr>
          <a:xfrm>
            <a:off x="7648095" y="2726575"/>
            <a:ext cx="2489787"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2687369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2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8" cy="56281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pic>
        <p:nvPicPr>
          <p:cNvPr id="5" name="Picture 4">
            <a:extLst>
              <a:ext uri="{FF2B5EF4-FFF2-40B4-BE49-F238E27FC236}">
                <a16:creationId xmlns:a16="http://schemas.microsoft.com/office/drawing/2014/main" id="{EBBBC19F-84AE-1761-E9F7-821AB860272C}"/>
              </a:ext>
            </a:extLst>
          </p:cNvPr>
          <p:cNvPicPr>
            <a:picLocks noChangeAspect="1"/>
          </p:cNvPicPr>
          <p:nvPr userDrawn="1"/>
        </p:nvPicPr>
        <p:blipFill>
          <a:blip r:embed="rId2"/>
          <a:stretch>
            <a:fillRect/>
          </a:stretch>
        </p:blipFill>
        <p:spPr>
          <a:xfrm>
            <a:off x="866066" y="314963"/>
            <a:ext cx="1704143" cy="303551"/>
          </a:xfrm>
          <a:prstGeom prst="rect">
            <a:avLst/>
          </a:prstGeom>
        </p:spPr>
      </p:pic>
      <p:sp>
        <p:nvSpPr>
          <p:cNvPr id="17" name="Text Placeholder 14">
            <a:extLst>
              <a:ext uri="{FF2B5EF4-FFF2-40B4-BE49-F238E27FC236}">
                <a16:creationId xmlns:a16="http://schemas.microsoft.com/office/drawing/2014/main" id="{AF3DE467-0641-EBCD-829E-707CF620DF72}"/>
              </a:ext>
            </a:extLst>
          </p:cNvPr>
          <p:cNvSpPr>
            <a:spLocks noGrp="1"/>
          </p:cNvSpPr>
          <p:nvPr>
            <p:ph type="body" sz="quarter" idx="43" hasCustomPrompt="1"/>
          </p:nvPr>
        </p:nvSpPr>
        <p:spPr>
          <a:xfrm>
            <a:off x="1122363" y="5046663"/>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9" name="Text Placeholder 37">
            <a:extLst>
              <a:ext uri="{FF2B5EF4-FFF2-40B4-BE49-F238E27FC236}">
                <a16:creationId xmlns:a16="http://schemas.microsoft.com/office/drawing/2014/main" id="{C6A0FA41-BE30-5DD4-9EFD-A5A8A043D05B}"/>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37">
            <a:extLst>
              <a:ext uri="{FF2B5EF4-FFF2-40B4-BE49-F238E27FC236}">
                <a16:creationId xmlns:a16="http://schemas.microsoft.com/office/drawing/2014/main" id="{BAEBC4D3-724C-528E-E2BA-998AEEC4B2C7}"/>
              </a:ext>
            </a:extLst>
          </p:cNvPr>
          <p:cNvSpPr>
            <a:spLocks noGrp="1"/>
          </p:cNvSpPr>
          <p:nvPr>
            <p:ph type="body" sz="quarter" idx="20" hasCustomPrompt="1"/>
          </p:nvPr>
        </p:nvSpPr>
        <p:spPr>
          <a:xfrm>
            <a:off x="733626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1" name="Text Placeholder 37">
            <a:extLst>
              <a:ext uri="{FF2B5EF4-FFF2-40B4-BE49-F238E27FC236}">
                <a16:creationId xmlns:a16="http://schemas.microsoft.com/office/drawing/2014/main" id="{ED19652A-379F-717C-A4EC-91BBA612D999}"/>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2" name="Text Placeholder 19">
            <a:extLst>
              <a:ext uri="{FF2B5EF4-FFF2-40B4-BE49-F238E27FC236}">
                <a16:creationId xmlns:a16="http://schemas.microsoft.com/office/drawing/2014/main" id="{5CA6C802-D601-F777-5C72-A8EB7F71D5C2}"/>
              </a:ext>
            </a:extLst>
          </p:cNvPr>
          <p:cNvSpPr>
            <a:spLocks noGrp="1"/>
          </p:cNvSpPr>
          <p:nvPr>
            <p:ph type="body" sz="quarter" idx="40" hasCustomPrompt="1"/>
          </p:nvPr>
        </p:nvSpPr>
        <p:spPr>
          <a:xfrm>
            <a:off x="733626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3" name="Text Placeholder 19">
            <a:extLst>
              <a:ext uri="{FF2B5EF4-FFF2-40B4-BE49-F238E27FC236}">
                <a16:creationId xmlns:a16="http://schemas.microsoft.com/office/drawing/2014/main" id="{745B915C-985C-A77F-FF38-C3174B1B8D25}"/>
              </a:ext>
            </a:extLst>
          </p:cNvPr>
          <p:cNvSpPr>
            <a:spLocks noGrp="1"/>
          </p:cNvSpPr>
          <p:nvPr>
            <p:ph type="body" sz="quarter" idx="41" hasCustomPrompt="1"/>
          </p:nvPr>
        </p:nvSpPr>
        <p:spPr>
          <a:xfrm>
            <a:off x="733626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7" name="Text Placeholder 19">
            <a:extLst>
              <a:ext uri="{FF2B5EF4-FFF2-40B4-BE49-F238E27FC236}">
                <a16:creationId xmlns:a16="http://schemas.microsoft.com/office/drawing/2014/main" id="{4793AFF5-FF47-886A-8CC2-8C4D34901C2B}"/>
              </a:ext>
            </a:extLst>
          </p:cNvPr>
          <p:cNvSpPr>
            <a:spLocks noGrp="1"/>
          </p:cNvSpPr>
          <p:nvPr>
            <p:ph type="body" sz="quarter" idx="42" hasCustomPrompt="1"/>
          </p:nvPr>
        </p:nvSpPr>
        <p:spPr>
          <a:xfrm>
            <a:off x="7336267" y="5227549"/>
            <a:ext cx="4469910"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9" name="Text Placeholder 5">
            <a:extLst>
              <a:ext uri="{FF2B5EF4-FFF2-40B4-BE49-F238E27FC236}">
                <a16:creationId xmlns:a16="http://schemas.microsoft.com/office/drawing/2014/main" id="{FD9479EE-1C09-E368-F774-759022FC27F0}"/>
              </a:ext>
            </a:extLst>
          </p:cNvPr>
          <p:cNvSpPr>
            <a:spLocks noGrp="1"/>
          </p:cNvSpPr>
          <p:nvPr>
            <p:ph type="body" sz="quarter" idx="31"/>
          </p:nvPr>
        </p:nvSpPr>
        <p:spPr>
          <a:xfrm>
            <a:off x="7458293" y="907270"/>
            <a:ext cx="439737" cy="36576"/>
          </a:xfrm>
          <a:prstGeom prst="rect">
            <a:avLst/>
          </a:prstGeom>
          <a:solidFill>
            <a:schemeClr val="bg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0" name="Text Placeholder 5">
            <a:extLst>
              <a:ext uri="{FF2B5EF4-FFF2-40B4-BE49-F238E27FC236}">
                <a16:creationId xmlns:a16="http://schemas.microsoft.com/office/drawing/2014/main" id="{0740263B-7CB3-1D19-0660-1CCCABD55DD5}"/>
              </a:ext>
            </a:extLst>
          </p:cNvPr>
          <p:cNvSpPr>
            <a:spLocks noGrp="1"/>
          </p:cNvSpPr>
          <p:nvPr>
            <p:ph type="body" sz="quarter" idx="44"/>
          </p:nvPr>
        </p:nvSpPr>
        <p:spPr>
          <a:xfrm>
            <a:off x="7458293" y="2817350"/>
            <a:ext cx="439737" cy="36576"/>
          </a:xfrm>
          <a:prstGeom prst="rect">
            <a:avLst/>
          </a:prstGeom>
          <a:solidFill>
            <a:schemeClr val="bg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1" name="Text Placeholder 5">
            <a:extLst>
              <a:ext uri="{FF2B5EF4-FFF2-40B4-BE49-F238E27FC236}">
                <a16:creationId xmlns:a16="http://schemas.microsoft.com/office/drawing/2014/main" id="{B44DC881-CEC8-ACA1-5558-E57777750176}"/>
              </a:ext>
            </a:extLst>
          </p:cNvPr>
          <p:cNvSpPr>
            <a:spLocks noGrp="1"/>
          </p:cNvSpPr>
          <p:nvPr>
            <p:ph type="body" sz="quarter" idx="45"/>
          </p:nvPr>
        </p:nvSpPr>
        <p:spPr>
          <a:xfrm>
            <a:off x="7458293" y="4737590"/>
            <a:ext cx="439737" cy="36576"/>
          </a:xfrm>
          <a:prstGeom prst="rect">
            <a:avLst/>
          </a:prstGeom>
          <a:solidFill>
            <a:schemeClr val="bg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3" name="Text Placeholder 5">
            <a:extLst>
              <a:ext uri="{FF2B5EF4-FFF2-40B4-BE49-F238E27FC236}">
                <a16:creationId xmlns:a16="http://schemas.microsoft.com/office/drawing/2014/main" id="{CB897FFA-30D2-1D8F-DA1F-486507AE8D45}"/>
              </a:ext>
            </a:extLst>
          </p:cNvPr>
          <p:cNvSpPr>
            <a:spLocks noGrp="1"/>
          </p:cNvSpPr>
          <p:nvPr>
            <p:ph type="body" sz="quarter" idx="46"/>
          </p:nvPr>
        </p:nvSpPr>
        <p:spPr>
          <a:xfrm>
            <a:off x="1224181" y="28173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4F6DD433-3378-C3D0-CC16-51FAA302C68F}"/>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01476501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97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Subtitle 2">
            <a:extLst>
              <a:ext uri="{FF2B5EF4-FFF2-40B4-BE49-F238E27FC236}">
                <a16:creationId xmlns:a16="http://schemas.microsoft.com/office/drawing/2014/main" id="{9AD9B33A-132A-7823-001B-4F56BFB4FADB}"/>
              </a:ext>
            </a:extLst>
          </p:cNvPr>
          <p:cNvSpPr>
            <a:spLocks noGrp="1"/>
          </p:cNvSpPr>
          <p:nvPr>
            <p:ph type="subTitle" idx="1"/>
          </p:nvPr>
        </p:nvSpPr>
        <p:spPr>
          <a:xfrm>
            <a:off x="838200" y="1176274"/>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 name="Content Placeholder 5">
            <a:extLst>
              <a:ext uri="{FF2B5EF4-FFF2-40B4-BE49-F238E27FC236}">
                <a16:creationId xmlns:a16="http://schemas.microsoft.com/office/drawing/2014/main" id="{A70FADEA-0638-475F-274D-FF73743865B6}"/>
              </a:ext>
            </a:extLst>
          </p:cNvPr>
          <p:cNvSpPr txBox="1">
            <a:spLocks/>
          </p:cNvSpPr>
          <p:nvPr userDrawn="1"/>
        </p:nvSpPr>
        <p:spPr>
          <a:xfrm>
            <a:off x="2008755" y="1987987"/>
            <a:ext cx="2489787" cy="2489787"/>
          </a:xfrm>
          <a:prstGeom prst="rect">
            <a:avLst/>
          </a:prstGeom>
          <a:solidFill>
            <a:srgbClr val="00AA44"/>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9" name="Content Placeholder 2">
            <a:extLst>
              <a:ext uri="{FF2B5EF4-FFF2-40B4-BE49-F238E27FC236}">
                <a16:creationId xmlns:a16="http://schemas.microsoft.com/office/drawing/2014/main" id="{415C45F7-60B2-4370-CEF2-D4C25DD1D9EE}"/>
              </a:ext>
            </a:extLst>
          </p:cNvPr>
          <p:cNvSpPr>
            <a:spLocks noGrp="1"/>
          </p:cNvSpPr>
          <p:nvPr>
            <p:ph idx="14"/>
          </p:nvPr>
        </p:nvSpPr>
        <p:spPr>
          <a:xfrm>
            <a:off x="2113402" y="4654597"/>
            <a:ext cx="2280493" cy="1146923"/>
          </a:xfrm>
          <a:prstGeom prst="rect">
            <a:avLst/>
          </a:prstGeom>
        </p:spPr>
        <p:txBody>
          <a:bodyPr lIns="0" tIns="0" rIns="0" bIns="0"/>
          <a:lstStyle>
            <a:lvl1pPr marL="100581" indent="-100581">
              <a:lnSpc>
                <a:spcPct val="100000"/>
              </a:lnSpc>
              <a:spcBef>
                <a:spcPts val="0"/>
              </a:spcBef>
              <a:spcAft>
                <a:spcPts val="600"/>
              </a:spcAft>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0" name="Content Placeholder 5">
            <a:extLst>
              <a:ext uri="{FF2B5EF4-FFF2-40B4-BE49-F238E27FC236}">
                <a16:creationId xmlns:a16="http://schemas.microsoft.com/office/drawing/2014/main" id="{4CFBF633-5685-84AB-7E06-B2A1964FBA55}"/>
              </a:ext>
            </a:extLst>
          </p:cNvPr>
          <p:cNvSpPr txBox="1">
            <a:spLocks/>
          </p:cNvSpPr>
          <p:nvPr userDrawn="1"/>
        </p:nvSpPr>
        <p:spPr>
          <a:xfrm>
            <a:off x="4851107" y="1987987"/>
            <a:ext cx="2489787" cy="2489787"/>
          </a:xfrm>
          <a:prstGeom prst="rect">
            <a:avLst/>
          </a:prstGeom>
          <a:solidFill>
            <a:srgbClr val="00AA44"/>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1" name="Content Placeholder 2">
            <a:extLst>
              <a:ext uri="{FF2B5EF4-FFF2-40B4-BE49-F238E27FC236}">
                <a16:creationId xmlns:a16="http://schemas.microsoft.com/office/drawing/2014/main" id="{C7A9EB1B-7C6A-0910-FE84-07FDAED1090C}"/>
              </a:ext>
            </a:extLst>
          </p:cNvPr>
          <p:cNvSpPr>
            <a:spLocks noGrp="1"/>
          </p:cNvSpPr>
          <p:nvPr>
            <p:ph idx="15"/>
          </p:nvPr>
        </p:nvSpPr>
        <p:spPr>
          <a:xfrm>
            <a:off x="4955754" y="4654597"/>
            <a:ext cx="2280493" cy="1146923"/>
          </a:xfrm>
          <a:prstGeom prst="rect">
            <a:avLst/>
          </a:prstGeom>
        </p:spPr>
        <p:txBody>
          <a:bodyPr lIns="0" tIns="0" rIns="0" bIns="0"/>
          <a:lstStyle>
            <a:lvl1pPr marL="100581" indent="-100581">
              <a:lnSpc>
                <a:spcPct val="100000"/>
              </a:lnSpc>
              <a:spcBef>
                <a:spcPts val="0"/>
              </a:spcBef>
              <a:spcAft>
                <a:spcPts val="600"/>
              </a:spcAft>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2" name="Content Placeholder 2">
            <a:extLst>
              <a:ext uri="{FF2B5EF4-FFF2-40B4-BE49-F238E27FC236}">
                <a16:creationId xmlns:a16="http://schemas.microsoft.com/office/drawing/2014/main" id="{C75CC3EE-7E55-C874-8450-5AA6CDA09A00}"/>
              </a:ext>
            </a:extLst>
          </p:cNvPr>
          <p:cNvSpPr>
            <a:spLocks noGrp="1"/>
          </p:cNvSpPr>
          <p:nvPr>
            <p:ph sz="half" idx="18"/>
          </p:nvPr>
        </p:nvSpPr>
        <p:spPr>
          <a:xfrm>
            <a:off x="2008755" y="2790577"/>
            <a:ext cx="2489787" cy="1012611"/>
          </a:xfrm>
          <a:prstGeom prst="rect">
            <a:avLst/>
          </a:prstGeom>
        </p:spPr>
        <p:txBody>
          <a:bodyPr lIns="91440" tIns="0" rIns="91440" bIns="0" anchor="ctr"/>
          <a:lstStyle>
            <a:lvl1pPr marL="0" indent="0" algn="ctr">
              <a:spcAft>
                <a:spcPts val="60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9730DC1F-5AF9-58A6-39BB-19C11420BC3D}"/>
              </a:ext>
            </a:extLst>
          </p:cNvPr>
          <p:cNvSpPr>
            <a:spLocks noGrp="1"/>
          </p:cNvSpPr>
          <p:nvPr>
            <p:ph sz="half" idx="19"/>
          </p:nvPr>
        </p:nvSpPr>
        <p:spPr>
          <a:xfrm>
            <a:off x="4851105" y="2726575"/>
            <a:ext cx="2489787" cy="1012611"/>
          </a:xfrm>
          <a:prstGeom prst="rect">
            <a:avLst/>
          </a:prstGeom>
        </p:spPr>
        <p:txBody>
          <a:bodyPr lIns="91440" tIns="0" rIns="91440" bIns="0" anchor="ctr"/>
          <a:lstStyle>
            <a:lvl1pPr marL="0" indent="0" algn="ctr">
              <a:spcAft>
                <a:spcPts val="60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8" name="Content Placeholder 5">
            <a:extLst>
              <a:ext uri="{FF2B5EF4-FFF2-40B4-BE49-F238E27FC236}">
                <a16:creationId xmlns:a16="http://schemas.microsoft.com/office/drawing/2014/main" id="{27D677E1-A713-4118-3AA2-6F8D7AD29DC6}"/>
              </a:ext>
            </a:extLst>
          </p:cNvPr>
          <p:cNvSpPr txBox="1">
            <a:spLocks/>
          </p:cNvSpPr>
          <p:nvPr userDrawn="1"/>
        </p:nvSpPr>
        <p:spPr>
          <a:xfrm>
            <a:off x="7648096" y="1987987"/>
            <a:ext cx="2489787" cy="2489787"/>
          </a:xfrm>
          <a:prstGeom prst="rect">
            <a:avLst/>
          </a:prstGeom>
          <a:solidFill>
            <a:srgbClr val="00AA44"/>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4" name="Content Placeholder 2">
            <a:extLst>
              <a:ext uri="{FF2B5EF4-FFF2-40B4-BE49-F238E27FC236}">
                <a16:creationId xmlns:a16="http://schemas.microsoft.com/office/drawing/2014/main" id="{296556CB-8641-4CA5-BCC4-36B9BC81311E}"/>
              </a:ext>
            </a:extLst>
          </p:cNvPr>
          <p:cNvSpPr>
            <a:spLocks noGrp="1"/>
          </p:cNvSpPr>
          <p:nvPr>
            <p:ph idx="20"/>
          </p:nvPr>
        </p:nvSpPr>
        <p:spPr>
          <a:xfrm>
            <a:off x="7752743" y="4654597"/>
            <a:ext cx="2280493" cy="1146923"/>
          </a:xfrm>
          <a:prstGeom prst="rect">
            <a:avLst/>
          </a:prstGeom>
        </p:spPr>
        <p:txBody>
          <a:bodyPr lIns="0" tIns="0" rIns="0" bIns="0"/>
          <a:lstStyle>
            <a:lvl1pPr marL="100581" indent="-100581">
              <a:lnSpc>
                <a:spcPct val="100000"/>
              </a:lnSpc>
              <a:spcBef>
                <a:spcPts val="0"/>
              </a:spcBef>
              <a:spcAft>
                <a:spcPts val="600"/>
              </a:spcAft>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09086D56-E14D-DA95-8345-70E826055B81}"/>
              </a:ext>
            </a:extLst>
          </p:cNvPr>
          <p:cNvSpPr>
            <a:spLocks noGrp="1"/>
          </p:cNvSpPr>
          <p:nvPr>
            <p:ph sz="half" idx="21"/>
          </p:nvPr>
        </p:nvSpPr>
        <p:spPr>
          <a:xfrm>
            <a:off x="7648095" y="2726575"/>
            <a:ext cx="2489787" cy="1012611"/>
          </a:xfrm>
          <a:prstGeom prst="rect">
            <a:avLst/>
          </a:prstGeom>
        </p:spPr>
        <p:txBody>
          <a:bodyPr lIns="91440" tIns="0" rIns="91440" bIns="0" anchor="ctr"/>
          <a:lstStyle>
            <a:lvl1pPr marL="0" indent="0" algn="ctr">
              <a:spcAft>
                <a:spcPts val="60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100957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2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Content Placeholder 5">
            <a:extLst>
              <a:ext uri="{FF2B5EF4-FFF2-40B4-BE49-F238E27FC236}">
                <a16:creationId xmlns:a16="http://schemas.microsoft.com/office/drawing/2014/main" id="{A70FADEA-0638-475F-274D-FF73743865B6}"/>
              </a:ext>
            </a:extLst>
          </p:cNvPr>
          <p:cNvSpPr txBox="1">
            <a:spLocks/>
          </p:cNvSpPr>
          <p:nvPr userDrawn="1"/>
        </p:nvSpPr>
        <p:spPr>
          <a:xfrm>
            <a:off x="3127023" y="1380949"/>
            <a:ext cx="2755344" cy="2755344"/>
          </a:xfrm>
          <a:prstGeom prst="rect">
            <a:avLst/>
          </a:prstGeom>
          <a:solidFill>
            <a:srgbClr val="37474F"/>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9" name="Content Placeholder 2">
            <a:extLst>
              <a:ext uri="{FF2B5EF4-FFF2-40B4-BE49-F238E27FC236}">
                <a16:creationId xmlns:a16="http://schemas.microsoft.com/office/drawing/2014/main" id="{415C45F7-60B2-4370-CEF2-D4C25DD1D9EE}"/>
              </a:ext>
            </a:extLst>
          </p:cNvPr>
          <p:cNvSpPr>
            <a:spLocks noGrp="1"/>
          </p:cNvSpPr>
          <p:nvPr>
            <p:ph idx="14"/>
          </p:nvPr>
        </p:nvSpPr>
        <p:spPr>
          <a:xfrm>
            <a:off x="3178251" y="4267201"/>
            <a:ext cx="2652888" cy="1853681"/>
          </a:xfrm>
          <a:prstGeom prst="rect">
            <a:avLst/>
          </a:prstGeom>
        </p:spPr>
        <p:txBody>
          <a:bodyPr lIns="91440" tIns="0" rIns="91440" bIns="0"/>
          <a:lstStyle>
            <a:lvl1pPr marL="100581" indent="-100581">
              <a:lnSpc>
                <a:spcPct val="100000"/>
              </a:lnSpc>
              <a:spcBef>
                <a:spcPts val="0"/>
              </a:spcBef>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2" name="Content Placeholder 2">
            <a:extLst>
              <a:ext uri="{FF2B5EF4-FFF2-40B4-BE49-F238E27FC236}">
                <a16:creationId xmlns:a16="http://schemas.microsoft.com/office/drawing/2014/main" id="{C75CC3EE-7E55-C874-8450-5AA6CDA09A00}"/>
              </a:ext>
            </a:extLst>
          </p:cNvPr>
          <p:cNvSpPr>
            <a:spLocks noGrp="1"/>
          </p:cNvSpPr>
          <p:nvPr>
            <p:ph sz="half" idx="18"/>
          </p:nvPr>
        </p:nvSpPr>
        <p:spPr>
          <a:xfrm>
            <a:off x="3527780" y="2320837"/>
            <a:ext cx="1953833" cy="875569"/>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8" name="Content Placeholder 5">
            <a:extLst>
              <a:ext uri="{FF2B5EF4-FFF2-40B4-BE49-F238E27FC236}">
                <a16:creationId xmlns:a16="http://schemas.microsoft.com/office/drawing/2014/main" id="{EAE1FCB9-E393-F0E3-541F-4A3CCAD8DA68}"/>
              </a:ext>
            </a:extLst>
          </p:cNvPr>
          <p:cNvSpPr txBox="1">
            <a:spLocks/>
          </p:cNvSpPr>
          <p:nvPr userDrawn="1"/>
        </p:nvSpPr>
        <p:spPr>
          <a:xfrm>
            <a:off x="6129868" y="1380949"/>
            <a:ext cx="2755344" cy="2755344"/>
          </a:xfrm>
          <a:prstGeom prst="rect">
            <a:avLst/>
          </a:prstGeom>
          <a:solidFill>
            <a:srgbClr val="37474F"/>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4" name="Content Placeholder 2">
            <a:extLst>
              <a:ext uri="{FF2B5EF4-FFF2-40B4-BE49-F238E27FC236}">
                <a16:creationId xmlns:a16="http://schemas.microsoft.com/office/drawing/2014/main" id="{ADF42918-1BC9-4D65-4EE8-B42E61A97234}"/>
              </a:ext>
            </a:extLst>
          </p:cNvPr>
          <p:cNvSpPr>
            <a:spLocks noGrp="1"/>
          </p:cNvSpPr>
          <p:nvPr>
            <p:ph idx="19"/>
          </p:nvPr>
        </p:nvSpPr>
        <p:spPr>
          <a:xfrm>
            <a:off x="6181096" y="4267201"/>
            <a:ext cx="2652888" cy="1853681"/>
          </a:xfrm>
          <a:prstGeom prst="rect">
            <a:avLst/>
          </a:prstGeom>
        </p:spPr>
        <p:txBody>
          <a:bodyPr lIns="91440" tIns="0" rIns="91440" bIns="0"/>
          <a:lstStyle>
            <a:lvl1pPr marL="100581" indent="-100581">
              <a:lnSpc>
                <a:spcPct val="100000"/>
              </a:lnSpc>
              <a:spcBef>
                <a:spcPts val="0"/>
              </a:spcBef>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705AA34E-7CA3-B738-0115-8F239E7B1F34}"/>
              </a:ext>
            </a:extLst>
          </p:cNvPr>
          <p:cNvSpPr>
            <a:spLocks noGrp="1"/>
          </p:cNvSpPr>
          <p:nvPr>
            <p:ph sz="half" idx="20"/>
          </p:nvPr>
        </p:nvSpPr>
        <p:spPr>
          <a:xfrm>
            <a:off x="6530625" y="2320837"/>
            <a:ext cx="1953833" cy="875569"/>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69701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73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Content Placeholder 5">
            <a:extLst>
              <a:ext uri="{FF2B5EF4-FFF2-40B4-BE49-F238E27FC236}">
                <a16:creationId xmlns:a16="http://schemas.microsoft.com/office/drawing/2014/main" id="{A70FADEA-0638-475F-274D-FF73743865B6}"/>
              </a:ext>
            </a:extLst>
          </p:cNvPr>
          <p:cNvSpPr txBox="1">
            <a:spLocks/>
          </p:cNvSpPr>
          <p:nvPr userDrawn="1"/>
        </p:nvSpPr>
        <p:spPr>
          <a:xfrm>
            <a:off x="3127023" y="1380949"/>
            <a:ext cx="2755344" cy="2755344"/>
          </a:xfrm>
          <a:prstGeom prst="rect">
            <a:avLst/>
          </a:prstGeom>
          <a:solidFill>
            <a:srgbClr val="5F2F93"/>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9" name="Content Placeholder 2">
            <a:extLst>
              <a:ext uri="{FF2B5EF4-FFF2-40B4-BE49-F238E27FC236}">
                <a16:creationId xmlns:a16="http://schemas.microsoft.com/office/drawing/2014/main" id="{415C45F7-60B2-4370-CEF2-D4C25DD1D9EE}"/>
              </a:ext>
            </a:extLst>
          </p:cNvPr>
          <p:cNvSpPr>
            <a:spLocks noGrp="1"/>
          </p:cNvSpPr>
          <p:nvPr>
            <p:ph idx="14"/>
          </p:nvPr>
        </p:nvSpPr>
        <p:spPr>
          <a:xfrm>
            <a:off x="3178251" y="4267201"/>
            <a:ext cx="2652888" cy="1853681"/>
          </a:xfrm>
          <a:prstGeom prst="rect">
            <a:avLst/>
          </a:prstGeom>
        </p:spPr>
        <p:txBody>
          <a:bodyPr lIns="91440" tIns="0" rIns="91440" bIns="0"/>
          <a:lstStyle>
            <a:lvl1pPr marL="100581" indent="-100581">
              <a:lnSpc>
                <a:spcPct val="100000"/>
              </a:lnSpc>
              <a:spcBef>
                <a:spcPts val="0"/>
              </a:spcBef>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2" name="Content Placeholder 2">
            <a:extLst>
              <a:ext uri="{FF2B5EF4-FFF2-40B4-BE49-F238E27FC236}">
                <a16:creationId xmlns:a16="http://schemas.microsoft.com/office/drawing/2014/main" id="{C75CC3EE-7E55-C874-8450-5AA6CDA09A00}"/>
              </a:ext>
            </a:extLst>
          </p:cNvPr>
          <p:cNvSpPr>
            <a:spLocks noGrp="1"/>
          </p:cNvSpPr>
          <p:nvPr>
            <p:ph sz="half" idx="18"/>
          </p:nvPr>
        </p:nvSpPr>
        <p:spPr>
          <a:xfrm>
            <a:off x="3527780" y="2320837"/>
            <a:ext cx="1953833" cy="875569"/>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8" name="Content Placeholder 5">
            <a:extLst>
              <a:ext uri="{FF2B5EF4-FFF2-40B4-BE49-F238E27FC236}">
                <a16:creationId xmlns:a16="http://schemas.microsoft.com/office/drawing/2014/main" id="{EAE1FCB9-E393-F0E3-541F-4A3CCAD8DA68}"/>
              </a:ext>
            </a:extLst>
          </p:cNvPr>
          <p:cNvSpPr txBox="1">
            <a:spLocks/>
          </p:cNvSpPr>
          <p:nvPr userDrawn="1"/>
        </p:nvSpPr>
        <p:spPr>
          <a:xfrm>
            <a:off x="6129868" y="1380949"/>
            <a:ext cx="2755344" cy="2755344"/>
          </a:xfrm>
          <a:prstGeom prst="rect">
            <a:avLst/>
          </a:prstGeom>
          <a:solidFill>
            <a:srgbClr val="5F2F93"/>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4" name="Content Placeholder 2">
            <a:extLst>
              <a:ext uri="{FF2B5EF4-FFF2-40B4-BE49-F238E27FC236}">
                <a16:creationId xmlns:a16="http://schemas.microsoft.com/office/drawing/2014/main" id="{ADF42918-1BC9-4D65-4EE8-B42E61A97234}"/>
              </a:ext>
            </a:extLst>
          </p:cNvPr>
          <p:cNvSpPr>
            <a:spLocks noGrp="1"/>
          </p:cNvSpPr>
          <p:nvPr>
            <p:ph idx="19"/>
          </p:nvPr>
        </p:nvSpPr>
        <p:spPr>
          <a:xfrm>
            <a:off x="6181096" y="4267201"/>
            <a:ext cx="2652888" cy="1853681"/>
          </a:xfrm>
          <a:prstGeom prst="rect">
            <a:avLst/>
          </a:prstGeom>
        </p:spPr>
        <p:txBody>
          <a:bodyPr lIns="91440" tIns="0" rIns="91440" bIns="0"/>
          <a:lstStyle>
            <a:lvl1pPr marL="100581" indent="-100581">
              <a:lnSpc>
                <a:spcPct val="100000"/>
              </a:lnSpc>
              <a:spcBef>
                <a:spcPts val="0"/>
              </a:spcBef>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705AA34E-7CA3-B738-0115-8F239E7B1F34}"/>
              </a:ext>
            </a:extLst>
          </p:cNvPr>
          <p:cNvSpPr>
            <a:spLocks noGrp="1"/>
          </p:cNvSpPr>
          <p:nvPr>
            <p:ph sz="half" idx="20" hasCustomPrompt="1"/>
          </p:nvPr>
        </p:nvSpPr>
        <p:spPr>
          <a:xfrm>
            <a:off x="6530625" y="2320837"/>
            <a:ext cx="1953833" cy="875569"/>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err="1"/>
              <a:t>Clicka</a:t>
            </a:r>
            <a:r>
              <a:rPr lang="en-US" dirty="0"/>
              <a:t> to edit Master text styles</a:t>
            </a:r>
          </a:p>
        </p:txBody>
      </p:sp>
    </p:spTree>
    <p:extLst>
      <p:ext uri="{BB962C8B-B14F-4D97-AF65-F5344CB8AC3E}">
        <p14:creationId xmlns:p14="http://schemas.microsoft.com/office/powerpoint/2010/main" val="3057345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03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3" name="Content Placeholder 5">
            <a:extLst>
              <a:ext uri="{FF2B5EF4-FFF2-40B4-BE49-F238E27FC236}">
                <a16:creationId xmlns:a16="http://schemas.microsoft.com/office/drawing/2014/main" id="{A70FADEA-0638-475F-274D-FF73743865B6}"/>
              </a:ext>
            </a:extLst>
          </p:cNvPr>
          <p:cNvSpPr txBox="1">
            <a:spLocks/>
          </p:cNvSpPr>
          <p:nvPr userDrawn="1"/>
        </p:nvSpPr>
        <p:spPr>
          <a:xfrm>
            <a:off x="3127023" y="1380949"/>
            <a:ext cx="2755344" cy="2755344"/>
          </a:xfrm>
          <a:prstGeom prst="rect">
            <a:avLst/>
          </a:prstGeom>
          <a:solidFill>
            <a:srgbClr val="F26030"/>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9" name="Content Placeholder 2">
            <a:extLst>
              <a:ext uri="{FF2B5EF4-FFF2-40B4-BE49-F238E27FC236}">
                <a16:creationId xmlns:a16="http://schemas.microsoft.com/office/drawing/2014/main" id="{415C45F7-60B2-4370-CEF2-D4C25DD1D9EE}"/>
              </a:ext>
            </a:extLst>
          </p:cNvPr>
          <p:cNvSpPr>
            <a:spLocks noGrp="1"/>
          </p:cNvSpPr>
          <p:nvPr>
            <p:ph idx="14"/>
          </p:nvPr>
        </p:nvSpPr>
        <p:spPr>
          <a:xfrm>
            <a:off x="3178251" y="4267201"/>
            <a:ext cx="2652888" cy="1853681"/>
          </a:xfrm>
          <a:prstGeom prst="rect">
            <a:avLst/>
          </a:prstGeom>
        </p:spPr>
        <p:txBody>
          <a:bodyPr lIns="91440" tIns="0" rIns="91440" bIns="0"/>
          <a:lstStyle>
            <a:lvl1pPr marL="100581" indent="-100581">
              <a:lnSpc>
                <a:spcPct val="100000"/>
              </a:lnSpc>
              <a:spcBef>
                <a:spcPts val="0"/>
              </a:spcBef>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2" name="Content Placeholder 2">
            <a:extLst>
              <a:ext uri="{FF2B5EF4-FFF2-40B4-BE49-F238E27FC236}">
                <a16:creationId xmlns:a16="http://schemas.microsoft.com/office/drawing/2014/main" id="{C75CC3EE-7E55-C874-8450-5AA6CDA09A00}"/>
              </a:ext>
            </a:extLst>
          </p:cNvPr>
          <p:cNvSpPr>
            <a:spLocks noGrp="1"/>
          </p:cNvSpPr>
          <p:nvPr>
            <p:ph sz="half" idx="18"/>
          </p:nvPr>
        </p:nvSpPr>
        <p:spPr>
          <a:xfrm>
            <a:off x="3527780" y="2320837"/>
            <a:ext cx="1953833" cy="875569"/>
          </a:xfrm>
          <a:prstGeom prst="rect">
            <a:avLst/>
          </a:prstGeom>
        </p:spPr>
        <p:txBody>
          <a:bodyPr lIns="91440" tIns="0" rIns="91440" bIns="0" anchor="ctr"/>
          <a:lstStyle>
            <a:lvl1pPr marL="0" indent="0" algn="ctr">
              <a:spcAft>
                <a:spcPts val="60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8" name="Content Placeholder 5">
            <a:extLst>
              <a:ext uri="{FF2B5EF4-FFF2-40B4-BE49-F238E27FC236}">
                <a16:creationId xmlns:a16="http://schemas.microsoft.com/office/drawing/2014/main" id="{EAE1FCB9-E393-F0E3-541F-4A3CCAD8DA68}"/>
              </a:ext>
            </a:extLst>
          </p:cNvPr>
          <p:cNvSpPr txBox="1">
            <a:spLocks/>
          </p:cNvSpPr>
          <p:nvPr userDrawn="1"/>
        </p:nvSpPr>
        <p:spPr>
          <a:xfrm>
            <a:off x="6129868" y="1380949"/>
            <a:ext cx="2755344" cy="2755344"/>
          </a:xfrm>
          <a:prstGeom prst="rect">
            <a:avLst/>
          </a:prstGeom>
          <a:solidFill>
            <a:srgbClr val="F26030"/>
          </a:solidFill>
        </p:spPr>
        <p:txBody>
          <a:bodyPr anchor="ct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endParaRPr lang="en-US" sz="2000" b="1" dirty="0">
              <a:solidFill>
                <a:schemeClr val="tx1"/>
              </a:solidFill>
              <a:latin typeface="+mj-lt"/>
            </a:endParaRPr>
          </a:p>
        </p:txBody>
      </p:sp>
      <p:sp>
        <p:nvSpPr>
          <p:cNvPr id="14" name="Content Placeholder 2">
            <a:extLst>
              <a:ext uri="{FF2B5EF4-FFF2-40B4-BE49-F238E27FC236}">
                <a16:creationId xmlns:a16="http://schemas.microsoft.com/office/drawing/2014/main" id="{ADF42918-1BC9-4D65-4EE8-B42E61A97234}"/>
              </a:ext>
            </a:extLst>
          </p:cNvPr>
          <p:cNvSpPr>
            <a:spLocks noGrp="1"/>
          </p:cNvSpPr>
          <p:nvPr>
            <p:ph idx="19"/>
          </p:nvPr>
        </p:nvSpPr>
        <p:spPr>
          <a:xfrm>
            <a:off x="6181096" y="4267201"/>
            <a:ext cx="2652888" cy="1853681"/>
          </a:xfrm>
          <a:prstGeom prst="rect">
            <a:avLst/>
          </a:prstGeom>
        </p:spPr>
        <p:txBody>
          <a:bodyPr lIns="91440" tIns="0" rIns="91440" bIns="0"/>
          <a:lstStyle>
            <a:lvl1pPr marL="100581" indent="-100581">
              <a:lnSpc>
                <a:spcPct val="100000"/>
              </a:lnSpc>
              <a:spcBef>
                <a:spcPts val="0"/>
              </a:spcBef>
              <a:buFont typeface="Arial" panose="020B0604020202020204" pitchFamily="34" charset="0"/>
              <a:buChar char="•"/>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705AA34E-7CA3-B738-0115-8F239E7B1F34}"/>
              </a:ext>
            </a:extLst>
          </p:cNvPr>
          <p:cNvSpPr>
            <a:spLocks noGrp="1"/>
          </p:cNvSpPr>
          <p:nvPr>
            <p:ph sz="half" idx="20" hasCustomPrompt="1"/>
          </p:nvPr>
        </p:nvSpPr>
        <p:spPr>
          <a:xfrm>
            <a:off x="6530625" y="2320837"/>
            <a:ext cx="1953833" cy="875569"/>
          </a:xfrm>
          <a:prstGeom prst="rect">
            <a:avLst/>
          </a:prstGeom>
        </p:spPr>
        <p:txBody>
          <a:bodyPr lIns="91440" tIns="0" rIns="91440" bIns="0" anchor="ctr"/>
          <a:lstStyle>
            <a:lvl1pPr marL="0" indent="0" algn="ctr">
              <a:spcAft>
                <a:spcPts val="600"/>
              </a:spcAft>
              <a:buFontTx/>
              <a:buNone/>
              <a:defRPr sz="20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err="1"/>
              <a:t>Clicka</a:t>
            </a:r>
            <a:r>
              <a:rPr lang="en-US" dirty="0"/>
              <a:t> to edit Master text styles</a:t>
            </a:r>
          </a:p>
        </p:txBody>
      </p:sp>
    </p:spTree>
    <p:extLst>
      <p:ext uri="{BB962C8B-B14F-4D97-AF65-F5344CB8AC3E}">
        <p14:creationId xmlns:p14="http://schemas.microsoft.com/office/powerpoint/2010/main" val="3033358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1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1129543" y="2285927"/>
            <a:ext cx="1950720" cy="1950720"/>
          </a:xfrm>
          <a:prstGeom prst="rect">
            <a:avLst/>
          </a:prstGeom>
          <a:solidFill>
            <a:srgbClr val="37474F"/>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3356649" y="2297628"/>
            <a:ext cx="2647545" cy="1939019"/>
          </a:xfrm>
          <a:prstGeom prst="rect">
            <a:avLst/>
          </a:prstGeom>
        </p:spPr>
        <p:txBody>
          <a:bodyPr wrap="square"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1129545" y="2762069"/>
            <a:ext cx="1950721"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 name="Rectangle 3">
            <a:extLst>
              <a:ext uri="{FF2B5EF4-FFF2-40B4-BE49-F238E27FC236}">
                <a16:creationId xmlns:a16="http://schemas.microsoft.com/office/drawing/2014/main" id="{BD139F14-40DF-31F9-3072-3072414A5890}"/>
              </a:ext>
            </a:extLst>
          </p:cNvPr>
          <p:cNvSpPr txBox="1">
            <a:spLocks noChangeArrowheads="1"/>
          </p:cNvSpPr>
          <p:nvPr userDrawn="1"/>
        </p:nvSpPr>
        <p:spPr>
          <a:xfrm>
            <a:off x="6296455" y="2285927"/>
            <a:ext cx="1950720" cy="1950720"/>
          </a:xfrm>
          <a:prstGeom prst="rect">
            <a:avLst/>
          </a:prstGeom>
          <a:solidFill>
            <a:srgbClr val="37474F"/>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11" name="Content Placeholder 2">
            <a:extLst>
              <a:ext uri="{FF2B5EF4-FFF2-40B4-BE49-F238E27FC236}">
                <a16:creationId xmlns:a16="http://schemas.microsoft.com/office/drawing/2014/main" id="{5A90DC87-B0C7-25F8-63D4-7EF60F155ED3}"/>
              </a:ext>
            </a:extLst>
          </p:cNvPr>
          <p:cNvSpPr>
            <a:spLocks noGrp="1"/>
          </p:cNvSpPr>
          <p:nvPr>
            <p:ph idx="20"/>
          </p:nvPr>
        </p:nvSpPr>
        <p:spPr>
          <a:xfrm>
            <a:off x="8523561" y="2297628"/>
            <a:ext cx="2647545" cy="1939019"/>
          </a:xfrm>
          <a:prstGeom prst="rect">
            <a:avLst/>
          </a:prstGeom>
        </p:spPr>
        <p:txBody>
          <a:bodyPr wrap="square"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6" name="Content Placeholder 2">
            <a:extLst>
              <a:ext uri="{FF2B5EF4-FFF2-40B4-BE49-F238E27FC236}">
                <a16:creationId xmlns:a16="http://schemas.microsoft.com/office/drawing/2014/main" id="{C716B22F-8A91-C6CF-3741-6F578B6FC94A}"/>
              </a:ext>
            </a:extLst>
          </p:cNvPr>
          <p:cNvSpPr>
            <a:spLocks noGrp="1"/>
          </p:cNvSpPr>
          <p:nvPr>
            <p:ph sz="half" idx="24"/>
          </p:nvPr>
        </p:nvSpPr>
        <p:spPr>
          <a:xfrm>
            <a:off x="6296456" y="2762069"/>
            <a:ext cx="1950721" cy="1012611"/>
          </a:xfrm>
          <a:prstGeom prst="rect">
            <a:avLst/>
          </a:prstGeom>
        </p:spPr>
        <p:txBody>
          <a:bodyPr lIns="91440" tIns="0" rIns="91440" bIns="0" anchor="ctr"/>
          <a:lstStyle>
            <a:lvl1pPr marL="0" indent="0" algn="ctr">
              <a:spcAft>
                <a:spcPts val="600"/>
              </a:spcAft>
              <a:buFontTx/>
              <a:buNone/>
              <a:defRPr sz="20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24956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69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1129543" y="1913393"/>
            <a:ext cx="1950720" cy="1950720"/>
          </a:xfrm>
          <a:prstGeom prst="rect">
            <a:avLst/>
          </a:prstGeom>
          <a:solidFill>
            <a:srgbClr val="37474F"/>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13" name="Content Placeholder 2">
            <a:extLst>
              <a:ext uri="{FF2B5EF4-FFF2-40B4-BE49-F238E27FC236}">
                <a16:creationId xmlns:a16="http://schemas.microsoft.com/office/drawing/2014/main" id="{6A1DF771-7F16-5C01-0AF4-0AFB8FED52A0}"/>
              </a:ext>
            </a:extLst>
          </p:cNvPr>
          <p:cNvSpPr>
            <a:spLocks noGrp="1"/>
          </p:cNvSpPr>
          <p:nvPr>
            <p:ph sz="half" idx="1"/>
          </p:nvPr>
        </p:nvSpPr>
        <p:spPr>
          <a:xfrm>
            <a:off x="3356649" y="1925095"/>
            <a:ext cx="2647545"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3356649" y="2359875"/>
            <a:ext cx="2647545"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1129545" y="2389537"/>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 name="Rectangle 3">
            <a:extLst>
              <a:ext uri="{FF2B5EF4-FFF2-40B4-BE49-F238E27FC236}">
                <a16:creationId xmlns:a16="http://schemas.microsoft.com/office/drawing/2014/main" id="{BD139F14-40DF-31F9-3072-3072414A5890}"/>
              </a:ext>
            </a:extLst>
          </p:cNvPr>
          <p:cNvSpPr txBox="1">
            <a:spLocks noChangeArrowheads="1"/>
          </p:cNvSpPr>
          <p:nvPr userDrawn="1"/>
        </p:nvSpPr>
        <p:spPr>
          <a:xfrm>
            <a:off x="6296455" y="1913393"/>
            <a:ext cx="1950720" cy="1950720"/>
          </a:xfrm>
          <a:prstGeom prst="rect">
            <a:avLst/>
          </a:prstGeom>
          <a:solidFill>
            <a:srgbClr val="37474F"/>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10" name="Content Placeholder 2">
            <a:extLst>
              <a:ext uri="{FF2B5EF4-FFF2-40B4-BE49-F238E27FC236}">
                <a16:creationId xmlns:a16="http://schemas.microsoft.com/office/drawing/2014/main" id="{B0E745B3-327E-0577-B881-D7932F4E8263}"/>
              </a:ext>
            </a:extLst>
          </p:cNvPr>
          <p:cNvSpPr>
            <a:spLocks noGrp="1"/>
          </p:cNvSpPr>
          <p:nvPr>
            <p:ph sz="half" idx="19"/>
          </p:nvPr>
        </p:nvSpPr>
        <p:spPr>
          <a:xfrm>
            <a:off x="8523560" y="1925095"/>
            <a:ext cx="2647545"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5A90DC87-B0C7-25F8-63D4-7EF60F155ED3}"/>
              </a:ext>
            </a:extLst>
          </p:cNvPr>
          <p:cNvSpPr>
            <a:spLocks noGrp="1"/>
          </p:cNvSpPr>
          <p:nvPr>
            <p:ph idx="20"/>
          </p:nvPr>
        </p:nvSpPr>
        <p:spPr>
          <a:xfrm>
            <a:off x="8523561" y="2359875"/>
            <a:ext cx="2647545"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6" name="Content Placeholder 2">
            <a:extLst>
              <a:ext uri="{FF2B5EF4-FFF2-40B4-BE49-F238E27FC236}">
                <a16:creationId xmlns:a16="http://schemas.microsoft.com/office/drawing/2014/main" id="{C716B22F-8A91-C6CF-3741-6F578B6FC94A}"/>
              </a:ext>
            </a:extLst>
          </p:cNvPr>
          <p:cNvSpPr>
            <a:spLocks noGrp="1"/>
          </p:cNvSpPr>
          <p:nvPr>
            <p:ph sz="half" idx="24"/>
          </p:nvPr>
        </p:nvSpPr>
        <p:spPr>
          <a:xfrm>
            <a:off x="6296456" y="2389537"/>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Subtitle 2">
            <a:extLst>
              <a:ext uri="{FF2B5EF4-FFF2-40B4-BE49-F238E27FC236}">
                <a16:creationId xmlns:a16="http://schemas.microsoft.com/office/drawing/2014/main" id="{3FDB8A29-7EDC-0560-26C8-56A102AC5046}"/>
              </a:ext>
            </a:extLst>
          </p:cNvPr>
          <p:cNvSpPr>
            <a:spLocks noGrp="1"/>
          </p:cNvSpPr>
          <p:nvPr>
            <p:ph type="subTitle" idx="25"/>
          </p:nvPr>
        </p:nvSpPr>
        <p:spPr>
          <a:xfrm>
            <a:off x="1129544" y="4165523"/>
            <a:ext cx="10041561" cy="368828"/>
          </a:xfrm>
          <a:prstGeom prst="rect">
            <a:avLst/>
          </a:prstGeom>
        </p:spPr>
        <p:txBody>
          <a:bodyPr lIns="0" tIns="0" rIns="0" bIns="0"/>
          <a:lstStyle>
            <a:lvl1pPr marL="0" indent="0" algn="l">
              <a:buNone/>
              <a:defRPr sz="1200"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18605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3605803" y="1584052"/>
            <a:ext cx="1950720" cy="1950720"/>
          </a:xfrm>
          <a:prstGeom prst="rect">
            <a:avLst/>
          </a:prstGeom>
          <a:solidFill>
            <a:srgbClr val="37474F"/>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3605803" y="3814855"/>
            <a:ext cx="1950720" cy="1950720"/>
          </a:xfrm>
          <a:prstGeom prst="rect">
            <a:avLst/>
          </a:prstGeom>
          <a:solidFill>
            <a:srgbClr val="37474F"/>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13" name="Content Placeholder 2">
            <a:extLst>
              <a:ext uri="{FF2B5EF4-FFF2-40B4-BE49-F238E27FC236}">
                <a16:creationId xmlns:a16="http://schemas.microsoft.com/office/drawing/2014/main" id="{6A1DF771-7F16-5C01-0AF4-0AFB8FED52A0}"/>
              </a:ext>
            </a:extLst>
          </p:cNvPr>
          <p:cNvSpPr>
            <a:spLocks noGrp="1"/>
          </p:cNvSpPr>
          <p:nvPr>
            <p:ph sz="half" idx="1"/>
          </p:nvPr>
        </p:nvSpPr>
        <p:spPr>
          <a:xfrm>
            <a:off x="5832907"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5832908"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4" name="Content Placeholder 2">
            <a:extLst>
              <a:ext uri="{FF2B5EF4-FFF2-40B4-BE49-F238E27FC236}">
                <a16:creationId xmlns:a16="http://schemas.microsoft.com/office/drawing/2014/main" id="{462518C7-9702-E907-0E02-FE712D4E1267}"/>
              </a:ext>
            </a:extLst>
          </p:cNvPr>
          <p:cNvSpPr>
            <a:spLocks noGrp="1"/>
          </p:cNvSpPr>
          <p:nvPr>
            <p:ph sz="half" idx="15"/>
          </p:nvPr>
        </p:nvSpPr>
        <p:spPr>
          <a:xfrm>
            <a:off x="5832907" y="3826556"/>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5832908" y="4261337"/>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3596133" y="4286340"/>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3605805" y="2060196"/>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23691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83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3605803" y="1584052"/>
            <a:ext cx="1950720" cy="1950720"/>
          </a:xfrm>
          <a:prstGeom prst="rect">
            <a:avLst/>
          </a:prstGeom>
          <a:solidFill>
            <a:srgbClr val="FFC02D"/>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3605803" y="3814855"/>
            <a:ext cx="1950720" cy="1950720"/>
          </a:xfrm>
          <a:prstGeom prst="rect">
            <a:avLst/>
          </a:prstGeom>
          <a:solidFill>
            <a:srgbClr val="FFC02D"/>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solidFill>
                <a:srgbClr val="FFC02D"/>
              </a:solidFill>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13" name="Content Placeholder 2">
            <a:extLst>
              <a:ext uri="{FF2B5EF4-FFF2-40B4-BE49-F238E27FC236}">
                <a16:creationId xmlns:a16="http://schemas.microsoft.com/office/drawing/2014/main" id="{6A1DF771-7F16-5C01-0AF4-0AFB8FED52A0}"/>
              </a:ext>
            </a:extLst>
          </p:cNvPr>
          <p:cNvSpPr>
            <a:spLocks noGrp="1"/>
          </p:cNvSpPr>
          <p:nvPr>
            <p:ph sz="half" idx="1"/>
          </p:nvPr>
        </p:nvSpPr>
        <p:spPr>
          <a:xfrm>
            <a:off x="5832907"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5832908"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4" name="Content Placeholder 2">
            <a:extLst>
              <a:ext uri="{FF2B5EF4-FFF2-40B4-BE49-F238E27FC236}">
                <a16:creationId xmlns:a16="http://schemas.microsoft.com/office/drawing/2014/main" id="{462518C7-9702-E907-0E02-FE712D4E1267}"/>
              </a:ext>
            </a:extLst>
          </p:cNvPr>
          <p:cNvSpPr>
            <a:spLocks noGrp="1"/>
          </p:cNvSpPr>
          <p:nvPr>
            <p:ph sz="half" idx="15"/>
          </p:nvPr>
        </p:nvSpPr>
        <p:spPr>
          <a:xfrm>
            <a:off x="5832907" y="3826556"/>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5832908" y="4261337"/>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3596133" y="4286340"/>
            <a:ext cx="1950721" cy="1012611"/>
          </a:xfrm>
          <a:prstGeom prst="rect">
            <a:avLst/>
          </a:prstGeom>
        </p:spPr>
        <p:txBody>
          <a:bodyPr lIns="91440" tIns="0" rIns="91440" bIns="0" anchor="ctr"/>
          <a:lstStyle>
            <a:lvl1pPr marL="0" indent="0" algn="ctr">
              <a:spcAft>
                <a:spcPts val="600"/>
              </a:spcAft>
              <a:buFontTx/>
              <a:buNone/>
              <a:defRPr sz="1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3605805" y="2060196"/>
            <a:ext cx="1950721" cy="1012611"/>
          </a:xfrm>
          <a:prstGeom prst="rect">
            <a:avLst/>
          </a:prstGeom>
        </p:spPr>
        <p:txBody>
          <a:bodyPr lIns="91440" tIns="0" rIns="91440" bIns="0" anchor="ctr"/>
          <a:lstStyle>
            <a:lvl1pPr marL="0" indent="0" algn="ctr">
              <a:spcAft>
                <a:spcPts val="600"/>
              </a:spcAft>
              <a:buFontTx/>
              <a:buNone/>
              <a:defRPr sz="1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69091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07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3605803" y="1584052"/>
            <a:ext cx="1950720" cy="1950720"/>
          </a:xfrm>
          <a:prstGeom prst="rect">
            <a:avLst/>
          </a:prstGeom>
          <a:solidFill>
            <a:srgbClr val="FFC02D">
              <a:alpha val="85303"/>
            </a:srgbClr>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3605803" y="3814855"/>
            <a:ext cx="1950720" cy="1950720"/>
          </a:xfrm>
          <a:prstGeom prst="rect">
            <a:avLst/>
          </a:prstGeom>
          <a:solidFill>
            <a:srgbClr val="FFC02D">
              <a:alpha val="85272"/>
            </a:srgbClr>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solidFill>
                <a:srgbClr val="FFC02D"/>
              </a:solidFill>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13" name="Content Placeholder 2">
            <a:extLst>
              <a:ext uri="{FF2B5EF4-FFF2-40B4-BE49-F238E27FC236}">
                <a16:creationId xmlns:a16="http://schemas.microsoft.com/office/drawing/2014/main" id="{6A1DF771-7F16-5C01-0AF4-0AFB8FED52A0}"/>
              </a:ext>
            </a:extLst>
          </p:cNvPr>
          <p:cNvSpPr>
            <a:spLocks noGrp="1"/>
          </p:cNvSpPr>
          <p:nvPr>
            <p:ph sz="half" idx="1"/>
          </p:nvPr>
        </p:nvSpPr>
        <p:spPr>
          <a:xfrm>
            <a:off x="5832907" y="1595754"/>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5832908" y="2030534"/>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4" name="Content Placeholder 2">
            <a:extLst>
              <a:ext uri="{FF2B5EF4-FFF2-40B4-BE49-F238E27FC236}">
                <a16:creationId xmlns:a16="http://schemas.microsoft.com/office/drawing/2014/main" id="{462518C7-9702-E907-0E02-FE712D4E1267}"/>
              </a:ext>
            </a:extLst>
          </p:cNvPr>
          <p:cNvSpPr>
            <a:spLocks noGrp="1"/>
          </p:cNvSpPr>
          <p:nvPr>
            <p:ph sz="half" idx="15"/>
          </p:nvPr>
        </p:nvSpPr>
        <p:spPr>
          <a:xfrm>
            <a:off x="5832907" y="3826556"/>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5832908" y="4261337"/>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3596133" y="4286340"/>
            <a:ext cx="1950721" cy="1012611"/>
          </a:xfrm>
          <a:prstGeom prst="rect">
            <a:avLst/>
          </a:prstGeom>
        </p:spPr>
        <p:txBody>
          <a:bodyPr lIns="91440" tIns="0" rIns="91440" bIns="0" anchor="ctr"/>
          <a:lstStyle>
            <a:lvl1pPr marL="0" indent="0" algn="ctr">
              <a:spcAft>
                <a:spcPts val="600"/>
              </a:spcAft>
              <a:buFontTx/>
              <a:buNone/>
              <a:defRPr sz="1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3605805" y="2060196"/>
            <a:ext cx="1950721" cy="1012611"/>
          </a:xfrm>
          <a:prstGeom prst="rect">
            <a:avLst/>
          </a:prstGeom>
        </p:spPr>
        <p:txBody>
          <a:bodyPr lIns="91440" tIns="0" rIns="91440" bIns="0" anchor="ctr"/>
          <a:lstStyle>
            <a:lvl1pPr marL="0" indent="0" algn="ctr">
              <a:spcAft>
                <a:spcPts val="600"/>
              </a:spcAft>
              <a:buFontTx/>
              <a:buNone/>
              <a:defRPr sz="1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8148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58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2396483" y="1584052"/>
            <a:ext cx="1950720" cy="1950720"/>
          </a:xfrm>
          <a:prstGeom prst="rect">
            <a:avLst/>
          </a:prstGeom>
          <a:solidFill>
            <a:srgbClr val="0079D1"/>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2396483" y="3814855"/>
            <a:ext cx="1950720" cy="1950720"/>
          </a:xfrm>
          <a:prstGeom prst="rect">
            <a:avLst/>
          </a:prstGeom>
          <a:solidFill>
            <a:srgbClr val="0079D1"/>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4623588" y="1584052"/>
            <a:ext cx="5181600"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4623588" y="3814855"/>
            <a:ext cx="5181600"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2386813" y="4286340"/>
            <a:ext cx="1950721" cy="1012611"/>
          </a:xfrm>
          <a:prstGeom prst="rect">
            <a:avLst/>
          </a:prstGeom>
        </p:spPr>
        <p:txBody>
          <a:bodyPr lIns="91440" tIns="0" rIns="91440" bIns="0" anchor="ctr"/>
          <a:lstStyle>
            <a:lvl1pPr marL="0" indent="0" algn="ctr">
              <a:spcAft>
                <a:spcPts val="600"/>
              </a:spcAft>
              <a:buFontTx/>
              <a:buNone/>
              <a:defRPr sz="18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2396485" y="2060196"/>
            <a:ext cx="1950721" cy="1012611"/>
          </a:xfrm>
          <a:prstGeom prst="rect">
            <a:avLst/>
          </a:prstGeom>
        </p:spPr>
        <p:txBody>
          <a:bodyPr lIns="91440" tIns="0" rIns="91440" bIns="0" anchor="ctr"/>
          <a:lstStyle>
            <a:lvl1pPr marL="0" indent="0" algn="ctr">
              <a:spcAft>
                <a:spcPts val="600"/>
              </a:spcAft>
              <a:buFontTx/>
              <a:buNone/>
              <a:defRPr sz="18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38311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8" cy="5558120"/>
          </a:xfrm>
          <a:prstGeom prst="rect">
            <a:avLst/>
          </a:prstGeom>
          <a:solidFill>
            <a:srgbClr val="87C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2" y="106746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6" y="3666096"/>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6" y="5227549"/>
            <a:ext cx="4694369" cy="1065675"/>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9EA76730-A8C9-37F5-91DF-48186814153A}"/>
              </a:ext>
            </a:extLst>
          </p:cNvPr>
          <p:cNvSpPr>
            <a:spLocks noGrp="1"/>
          </p:cNvSpPr>
          <p:nvPr>
            <p:ph type="body" sz="quarter" idx="31"/>
          </p:nvPr>
        </p:nvSpPr>
        <p:spPr>
          <a:xfrm>
            <a:off x="6868229" y="907270"/>
            <a:ext cx="439737" cy="36576"/>
          </a:xfrm>
          <a:prstGeom prst="rect">
            <a:avLst/>
          </a:prstGeom>
          <a:solidFill>
            <a:srgbClr val="87C700"/>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7F6747C5-C984-7631-8B56-9191B1FAE185}"/>
              </a:ext>
            </a:extLst>
          </p:cNvPr>
          <p:cNvSpPr>
            <a:spLocks noGrp="1"/>
          </p:cNvSpPr>
          <p:nvPr>
            <p:ph type="body" sz="quarter" idx="44"/>
          </p:nvPr>
        </p:nvSpPr>
        <p:spPr>
          <a:xfrm>
            <a:off x="6868229" y="2817350"/>
            <a:ext cx="439737" cy="36576"/>
          </a:xfrm>
          <a:prstGeom prst="rect">
            <a:avLst/>
          </a:prstGeom>
          <a:solidFill>
            <a:srgbClr val="87C700"/>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6937C129-3116-F25F-F632-90DA17C7E4BF}"/>
              </a:ext>
            </a:extLst>
          </p:cNvPr>
          <p:cNvSpPr>
            <a:spLocks noGrp="1"/>
          </p:cNvSpPr>
          <p:nvPr>
            <p:ph type="body" sz="quarter" idx="45"/>
          </p:nvPr>
        </p:nvSpPr>
        <p:spPr>
          <a:xfrm>
            <a:off x="6868229" y="4737590"/>
            <a:ext cx="439737" cy="36576"/>
          </a:xfrm>
          <a:prstGeom prst="rect">
            <a:avLst/>
          </a:prstGeom>
          <a:solidFill>
            <a:srgbClr val="87C700"/>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02CDA941-A245-25A3-928A-D1E494280499}"/>
              </a:ext>
            </a:extLst>
          </p:cNvPr>
          <p:cNvSpPr>
            <a:spLocks noGrp="1"/>
          </p:cNvSpPr>
          <p:nvPr>
            <p:ph type="body" sz="quarter" idx="46"/>
          </p:nvPr>
        </p:nvSpPr>
        <p:spPr>
          <a:xfrm>
            <a:off x="823029" y="33761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6E1B70F9-4AD4-5908-D14E-2F6D5B6308A5}"/>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53926933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01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2396483" y="1584052"/>
            <a:ext cx="1950720" cy="1950720"/>
          </a:xfrm>
          <a:prstGeom prst="rect">
            <a:avLst/>
          </a:prstGeom>
          <a:solidFill>
            <a:srgbClr val="00AA44"/>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2396483" y="3814855"/>
            <a:ext cx="1950720" cy="1950720"/>
          </a:xfrm>
          <a:prstGeom prst="rect">
            <a:avLst/>
          </a:prstGeom>
          <a:solidFill>
            <a:srgbClr val="00AA44"/>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4623588" y="1584052"/>
            <a:ext cx="5181600"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4623588" y="3814855"/>
            <a:ext cx="5181600"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2386813" y="4286340"/>
            <a:ext cx="1950721" cy="1012611"/>
          </a:xfrm>
          <a:prstGeom prst="rect">
            <a:avLst/>
          </a:prstGeom>
        </p:spPr>
        <p:txBody>
          <a:bodyPr lIns="91440" tIns="0" rIns="91440" bIns="0" anchor="ctr"/>
          <a:lstStyle>
            <a:lvl1pPr marL="0" indent="0" algn="ctr">
              <a:spcAft>
                <a:spcPts val="600"/>
              </a:spcAft>
              <a:buFontTx/>
              <a:buNone/>
              <a:defRPr sz="1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2396485" y="2060196"/>
            <a:ext cx="1950721" cy="1012611"/>
          </a:xfrm>
          <a:prstGeom prst="rect">
            <a:avLst/>
          </a:prstGeom>
        </p:spPr>
        <p:txBody>
          <a:bodyPr lIns="91440" tIns="0" rIns="91440" bIns="0" anchor="ctr"/>
          <a:lstStyle>
            <a:lvl1pPr marL="0" indent="0" algn="ctr">
              <a:spcAft>
                <a:spcPts val="600"/>
              </a:spcAft>
              <a:buFontTx/>
              <a:buNone/>
              <a:defRPr sz="1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258112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65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2396483" y="1584052"/>
            <a:ext cx="1950720" cy="1950720"/>
          </a:xfrm>
          <a:prstGeom prst="rect">
            <a:avLst/>
          </a:prstGeom>
          <a:solidFill>
            <a:srgbClr val="FFC02D">
              <a:alpha val="84861"/>
            </a:srgbClr>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2396483" y="3814855"/>
            <a:ext cx="1950720" cy="1950720"/>
          </a:xfrm>
          <a:prstGeom prst="rect">
            <a:avLst/>
          </a:prstGeom>
          <a:solidFill>
            <a:srgbClr val="FFC02D">
              <a:alpha val="84861"/>
            </a:srgbClr>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4623588" y="1584052"/>
            <a:ext cx="5181600"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4623588" y="3814855"/>
            <a:ext cx="5181600"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2386813" y="4286340"/>
            <a:ext cx="1950721" cy="1012611"/>
          </a:xfrm>
          <a:prstGeom prst="rect">
            <a:avLst/>
          </a:prstGeom>
        </p:spPr>
        <p:txBody>
          <a:bodyPr lIns="91440" tIns="0" rIns="91440" bIns="0" anchor="ctr"/>
          <a:lstStyle>
            <a:lvl1pPr marL="0" indent="0" algn="ctr">
              <a:spcAft>
                <a:spcPts val="600"/>
              </a:spcAft>
              <a:buFontTx/>
              <a:buNone/>
              <a:defRPr sz="1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2396485" y="2060196"/>
            <a:ext cx="1950721" cy="1012611"/>
          </a:xfrm>
          <a:prstGeom prst="rect">
            <a:avLst/>
          </a:prstGeom>
        </p:spPr>
        <p:txBody>
          <a:bodyPr lIns="91440" tIns="0" rIns="91440" bIns="0" anchor="ctr"/>
          <a:lstStyle>
            <a:lvl1pPr marL="0" indent="0" algn="ctr">
              <a:spcAft>
                <a:spcPts val="600"/>
              </a:spcAft>
              <a:buFontTx/>
              <a:buNone/>
              <a:defRPr sz="1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pic>
        <p:nvPicPr>
          <p:cNvPr id="2" name="Graphic 21">
            <a:extLst>
              <a:ext uri="{FF2B5EF4-FFF2-40B4-BE49-F238E27FC236}">
                <a16:creationId xmlns:a16="http://schemas.microsoft.com/office/drawing/2014/main" id="{28A7B163-13D0-DCCD-3AF9-C0040BB0BAA5}"/>
              </a:ext>
            </a:extLst>
          </p:cNvPr>
          <p:cNvPicPr>
            <a:picLocks noChangeAspect="1"/>
          </p:cNvPicPr>
          <p:nvPr userDrawn="1"/>
        </p:nvPicPr>
        <p:blipFill>
          <a:blip r:embed="rId3">
            <a:alphaModFix/>
          </a:blip>
          <a:srcRect/>
          <a:stretch/>
        </p:blipFill>
        <p:spPr>
          <a:xfrm>
            <a:off x="328435" y="6332090"/>
            <a:ext cx="1961684" cy="279391"/>
          </a:xfrm>
          <a:prstGeom prst="rect">
            <a:avLst/>
          </a:prstGeom>
        </p:spPr>
      </p:pic>
    </p:spTree>
    <p:extLst>
      <p:ext uri="{BB962C8B-B14F-4D97-AF65-F5344CB8AC3E}">
        <p14:creationId xmlns:p14="http://schemas.microsoft.com/office/powerpoint/2010/main" val="17447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08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2396483" y="1584052"/>
            <a:ext cx="1950720" cy="1950720"/>
          </a:xfrm>
          <a:prstGeom prst="rect">
            <a:avLst/>
          </a:prstGeom>
          <a:solidFill>
            <a:srgbClr val="FFC02D">
              <a:alpha val="85191"/>
            </a:srgbClr>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2396483" y="3814855"/>
            <a:ext cx="1950720" cy="1950720"/>
          </a:xfrm>
          <a:prstGeom prst="rect">
            <a:avLst/>
          </a:prstGeom>
          <a:solidFill>
            <a:srgbClr val="FFC02D">
              <a:alpha val="84720"/>
            </a:srgbClr>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4623588" y="1584052"/>
            <a:ext cx="5181600"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4623588" y="3814855"/>
            <a:ext cx="5181600"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2386813" y="4286340"/>
            <a:ext cx="1950721" cy="1012611"/>
          </a:xfrm>
          <a:prstGeom prst="rect">
            <a:avLst/>
          </a:prstGeom>
        </p:spPr>
        <p:txBody>
          <a:bodyPr lIns="91440" tIns="0" rIns="91440" bIns="0" anchor="ctr"/>
          <a:lstStyle>
            <a:lvl1pPr marL="0" indent="0" algn="ctr">
              <a:spcAft>
                <a:spcPts val="600"/>
              </a:spcAft>
              <a:buFontTx/>
              <a:buNone/>
              <a:defRPr sz="1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2396485" y="2060196"/>
            <a:ext cx="1950721" cy="1012611"/>
          </a:xfrm>
          <a:prstGeom prst="rect">
            <a:avLst/>
          </a:prstGeom>
        </p:spPr>
        <p:txBody>
          <a:bodyPr lIns="91440" tIns="0" rIns="91440" bIns="0" anchor="ctr"/>
          <a:lstStyle>
            <a:lvl1pPr marL="0" indent="0" algn="ctr">
              <a:spcAft>
                <a:spcPts val="600"/>
              </a:spcAft>
              <a:buFontTx/>
              <a:buNone/>
              <a:defRPr sz="1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pic>
        <p:nvPicPr>
          <p:cNvPr id="2" name="Graphic 21">
            <a:extLst>
              <a:ext uri="{FF2B5EF4-FFF2-40B4-BE49-F238E27FC236}">
                <a16:creationId xmlns:a16="http://schemas.microsoft.com/office/drawing/2014/main" id="{28A7B163-13D0-DCCD-3AF9-C0040BB0BAA5}"/>
              </a:ext>
            </a:extLst>
          </p:cNvPr>
          <p:cNvPicPr>
            <a:picLocks noChangeAspect="1"/>
          </p:cNvPicPr>
          <p:nvPr userDrawn="1"/>
        </p:nvPicPr>
        <p:blipFill>
          <a:blip r:embed="rId3">
            <a:alphaModFix/>
          </a:blip>
          <a:srcRect/>
          <a:stretch/>
        </p:blipFill>
        <p:spPr>
          <a:xfrm>
            <a:off x="328435" y="6332090"/>
            <a:ext cx="1961684" cy="279391"/>
          </a:xfrm>
          <a:prstGeom prst="rect">
            <a:avLst/>
          </a:prstGeom>
        </p:spPr>
      </p:pic>
    </p:spTree>
    <p:extLst>
      <p:ext uri="{BB962C8B-B14F-4D97-AF65-F5344CB8AC3E}">
        <p14:creationId xmlns:p14="http://schemas.microsoft.com/office/powerpoint/2010/main" val="7947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79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3215963" y="1800965"/>
            <a:ext cx="1950720" cy="1950720"/>
          </a:xfrm>
          <a:prstGeom prst="rect">
            <a:avLst/>
          </a:prstGeom>
          <a:solidFill>
            <a:srgbClr val="FFC02D"/>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3215963" y="4031767"/>
            <a:ext cx="1950720" cy="1950720"/>
          </a:xfrm>
          <a:prstGeom prst="rect">
            <a:avLst/>
          </a:prstGeom>
          <a:solidFill>
            <a:srgbClr val="FFC02D"/>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5443068" y="1800965"/>
            <a:ext cx="5181600"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5443068" y="4031767"/>
            <a:ext cx="5181600"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3206293" y="4503253"/>
            <a:ext cx="1950721" cy="1012611"/>
          </a:xfrm>
          <a:prstGeom prst="rect">
            <a:avLst/>
          </a:prstGeom>
        </p:spPr>
        <p:txBody>
          <a:bodyPr lIns="91440" tIns="0" rIns="91440" bIns="0" anchor="ctr"/>
          <a:lstStyle>
            <a:lvl1pPr marL="0" indent="0" algn="ctr">
              <a:spcAft>
                <a:spcPts val="600"/>
              </a:spcAft>
              <a:buFontTx/>
              <a:buNone/>
              <a:defRPr sz="1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3215965" y="2277109"/>
            <a:ext cx="1950721" cy="1012611"/>
          </a:xfrm>
          <a:prstGeom prst="rect">
            <a:avLst/>
          </a:prstGeom>
        </p:spPr>
        <p:txBody>
          <a:bodyPr lIns="91440" tIns="0" rIns="91440" bIns="0" anchor="ctr"/>
          <a:lstStyle>
            <a:lvl1pPr marL="0" indent="0" algn="ctr">
              <a:spcAft>
                <a:spcPts val="600"/>
              </a:spcAft>
              <a:buFontTx/>
              <a:buNone/>
              <a:defRPr sz="1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3" name="Subtitle 2">
            <a:extLst>
              <a:ext uri="{FF2B5EF4-FFF2-40B4-BE49-F238E27FC236}">
                <a16:creationId xmlns:a16="http://schemas.microsoft.com/office/drawing/2014/main" id="{ED2F94E7-A8A4-5654-562E-2FC5C9120E96}"/>
              </a:ext>
            </a:extLst>
          </p:cNvPr>
          <p:cNvSpPr>
            <a:spLocks noGrp="1"/>
          </p:cNvSpPr>
          <p:nvPr>
            <p:ph type="subTitle" idx="1"/>
          </p:nvPr>
        </p:nvSpPr>
        <p:spPr>
          <a:xfrm>
            <a:off x="838200" y="1136535"/>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46727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09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3215963" y="1800965"/>
            <a:ext cx="1950720" cy="1950720"/>
          </a:xfrm>
          <a:prstGeom prst="rect">
            <a:avLst/>
          </a:prstGeom>
          <a:solidFill>
            <a:srgbClr val="FFC02D">
              <a:alpha val="85021"/>
            </a:srgbClr>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3215963" y="4031767"/>
            <a:ext cx="1950720" cy="1950720"/>
          </a:xfrm>
          <a:prstGeom prst="rect">
            <a:avLst/>
          </a:prstGeom>
          <a:solidFill>
            <a:srgbClr val="FFC02D">
              <a:alpha val="84986"/>
            </a:srgbClr>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5443068" y="1800965"/>
            <a:ext cx="5181600"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5443068" y="4031767"/>
            <a:ext cx="5181600"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3206293" y="4503253"/>
            <a:ext cx="1950721" cy="1012611"/>
          </a:xfrm>
          <a:prstGeom prst="rect">
            <a:avLst/>
          </a:prstGeom>
        </p:spPr>
        <p:txBody>
          <a:bodyPr lIns="91440" tIns="0" rIns="91440" bIns="0" anchor="ctr"/>
          <a:lstStyle>
            <a:lvl1pPr marL="0" indent="0" algn="ctr">
              <a:spcAft>
                <a:spcPts val="600"/>
              </a:spcAft>
              <a:buFontTx/>
              <a:buNone/>
              <a:defRPr sz="1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3215965" y="2277109"/>
            <a:ext cx="1950721" cy="1012611"/>
          </a:xfrm>
          <a:prstGeom prst="rect">
            <a:avLst/>
          </a:prstGeom>
        </p:spPr>
        <p:txBody>
          <a:bodyPr lIns="91440" tIns="0" rIns="91440" bIns="0" anchor="ctr"/>
          <a:lstStyle>
            <a:lvl1pPr marL="0" indent="0" algn="ctr">
              <a:spcAft>
                <a:spcPts val="600"/>
              </a:spcAft>
              <a:buFontTx/>
              <a:buNone/>
              <a:defRPr sz="18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3" name="Subtitle 2">
            <a:extLst>
              <a:ext uri="{FF2B5EF4-FFF2-40B4-BE49-F238E27FC236}">
                <a16:creationId xmlns:a16="http://schemas.microsoft.com/office/drawing/2014/main" id="{ED2F94E7-A8A4-5654-562E-2FC5C9120E96}"/>
              </a:ext>
            </a:extLst>
          </p:cNvPr>
          <p:cNvSpPr>
            <a:spLocks noGrp="1"/>
          </p:cNvSpPr>
          <p:nvPr>
            <p:ph type="subTitle" idx="1"/>
          </p:nvPr>
        </p:nvSpPr>
        <p:spPr>
          <a:xfrm>
            <a:off x="838200" y="1136535"/>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2490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4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1129543" y="1799204"/>
            <a:ext cx="1950720" cy="1950720"/>
          </a:xfrm>
          <a:prstGeom prst="rect">
            <a:avLst/>
          </a:prstGeom>
          <a:solidFill>
            <a:srgbClr val="37474F"/>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1129543" y="4030007"/>
            <a:ext cx="1950720" cy="1950720"/>
          </a:xfrm>
          <a:prstGeom prst="rect">
            <a:avLst/>
          </a:prstGeom>
          <a:solidFill>
            <a:srgbClr val="37474F"/>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13" name="Content Placeholder 2">
            <a:extLst>
              <a:ext uri="{FF2B5EF4-FFF2-40B4-BE49-F238E27FC236}">
                <a16:creationId xmlns:a16="http://schemas.microsoft.com/office/drawing/2014/main" id="{6A1DF771-7F16-5C01-0AF4-0AFB8FED52A0}"/>
              </a:ext>
            </a:extLst>
          </p:cNvPr>
          <p:cNvSpPr>
            <a:spLocks noGrp="1"/>
          </p:cNvSpPr>
          <p:nvPr>
            <p:ph sz="half" idx="1"/>
          </p:nvPr>
        </p:nvSpPr>
        <p:spPr>
          <a:xfrm>
            <a:off x="3356649" y="1810906"/>
            <a:ext cx="2647545"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3356649" y="2245686"/>
            <a:ext cx="2647545"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4" name="Content Placeholder 2">
            <a:extLst>
              <a:ext uri="{FF2B5EF4-FFF2-40B4-BE49-F238E27FC236}">
                <a16:creationId xmlns:a16="http://schemas.microsoft.com/office/drawing/2014/main" id="{462518C7-9702-E907-0E02-FE712D4E1267}"/>
              </a:ext>
            </a:extLst>
          </p:cNvPr>
          <p:cNvSpPr>
            <a:spLocks noGrp="1"/>
          </p:cNvSpPr>
          <p:nvPr>
            <p:ph sz="half" idx="15"/>
          </p:nvPr>
        </p:nvSpPr>
        <p:spPr>
          <a:xfrm>
            <a:off x="3356647" y="4041708"/>
            <a:ext cx="2647544"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3356648" y="4476489"/>
            <a:ext cx="2647544"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1119873" y="4501492"/>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1129545" y="2275348"/>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 name="Rectangle 3">
            <a:extLst>
              <a:ext uri="{FF2B5EF4-FFF2-40B4-BE49-F238E27FC236}">
                <a16:creationId xmlns:a16="http://schemas.microsoft.com/office/drawing/2014/main" id="{BD139F14-40DF-31F9-3072-3072414A5890}"/>
              </a:ext>
            </a:extLst>
          </p:cNvPr>
          <p:cNvSpPr txBox="1">
            <a:spLocks noChangeArrowheads="1"/>
          </p:cNvSpPr>
          <p:nvPr userDrawn="1"/>
        </p:nvSpPr>
        <p:spPr>
          <a:xfrm>
            <a:off x="6296455" y="1799204"/>
            <a:ext cx="1950720" cy="1950720"/>
          </a:xfrm>
          <a:prstGeom prst="rect">
            <a:avLst/>
          </a:prstGeom>
          <a:solidFill>
            <a:srgbClr val="37474F"/>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3" name="Rectangle 3">
            <a:extLst>
              <a:ext uri="{FF2B5EF4-FFF2-40B4-BE49-F238E27FC236}">
                <a16:creationId xmlns:a16="http://schemas.microsoft.com/office/drawing/2014/main" id="{CD5ACCA5-DFAB-BE43-FA0A-2A67226190D2}"/>
              </a:ext>
            </a:extLst>
          </p:cNvPr>
          <p:cNvSpPr txBox="1">
            <a:spLocks noChangeArrowheads="1"/>
          </p:cNvSpPr>
          <p:nvPr userDrawn="1"/>
        </p:nvSpPr>
        <p:spPr>
          <a:xfrm>
            <a:off x="6296455" y="4030007"/>
            <a:ext cx="1950720" cy="1950720"/>
          </a:xfrm>
          <a:prstGeom prst="rect">
            <a:avLst/>
          </a:prstGeom>
          <a:solidFill>
            <a:srgbClr val="37474F"/>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10" name="Content Placeholder 2">
            <a:extLst>
              <a:ext uri="{FF2B5EF4-FFF2-40B4-BE49-F238E27FC236}">
                <a16:creationId xmlns:a16="http://schemas.microsoft.com/office/drawing/2014/main" id="{B0E745B3-327E-0577-B881-D7932F4E8263}"/>
              </a:ext>
            </a:extLst>
          </p:cNvPr>
          <p:cNvSpPr>
            <a:spLocks noGrp="1"/>
          </p:cNvSpPr>
          <p:nvPr>
            <p:ph sz="half" idx="19"/>
          </p:nvPr>
        </p:nvSpPr>
        <p:spPr>
          <a:xfrm>
            <a:off x="8523560" y="1810906"/>
            <a:ext cx="2647545"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5A90DC87-B0C7-25F8-63D4-7EF60F155ED3}"/>
              </a:ext>
            </a:extLst>
          </p:cNvPr>
          <p:cNvSpPr>
            <a:spLocks noGrp="1"/>
          </p:cNvSpPr>
          <p:nvPr>
            <p:ph idx="20"/>
          </p:nvPr>
        </p:nvSpPr>
        <p:spPr>
          <a:xfrm>
            <a:off x="8523561" y="2245686"/>
            <a:ext cx="2647545"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2" name="Content Placeholder 2">
            <a:extLst>
              <a:ext uri="{FF2B5EF4-FFF2-40B4-BE49-F238E27FC236}">
                <a16:creationId xmlns:a16="http://schemas.microsoft.com/office/drawing/2014/main" id="{A5D46D36-2570-2620-D11A-60B8E346C94A}"/>
              </a:ext>
            </a:extLst>
          </p:cNvPr>
          <p:cNvSpPr>
            <a:spLocks noGrp="1"/>
          </p:cNvSpPr>
          <p:nvPr>
            <p:ph sz="half" idx="21"/>
          </p:nvPr>
        </p:nvSpPr>
        <p:spPr>
          <a:xfrm>
            <a:off x="8523559" y="4041708"/>
            <a:ext cx="2647544"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4" name="Content Placeholder 2">
            <a:extLst>
              <a:ext uri="{FF2B5EF4-FFF2-40B4-BE49-F238E27FC236}">
                <a16:creationId xmlns:a16="http://schemas.microsoft.com/office/drawing/2014/main" id="{80E24D91-956C-37FD-C496-E7A97CF18638}"/>
              </a:ext>
            </a:extLst>
          </p:cNvPr>
          <p:cNvSpPr>
            <a:spLocks noGrp="1"/>
          </p:cNvSpPr>
          <p:nvPr>
            <p:ph idx="22"/>
          </p:nvPr>
        </p:nvSpPr>
        <p:spPr>
          <a:xfrm>
            <a:off x="8523559" y="4476489"/>
            <a:ext cx="2647544"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639B3526-1396-1D1F-3994-6B4D8D3AF7BE}"/>
              </a:ext>
            </a:extLst>
          </p:cNvPr>
          <p:cNvSpPr>
            <a:spLocks noGrp="1"/>
          </p:cNvSpPr>
          <p:nvPr>
            <p:ph sz="half" idx="23"/>
          </p:nvPr>
        </p:nvSpPr>
        <p:spPr>
          <a:xfrm>
            <a:off x="6286785" y="4501492"/>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C716B22F-8A91-C6CF-3741-6F578B6FC94A}"/>
              </a:ext>
            </a:extLst>
          </p:cNvPr>
          <p:cNvSpPr>
            <a:spLocks noGrp="1"/>
          </p:cNvSpPr>
          <p:nvPr>
            <p:ph sz="half" idx="24"/>
          </p:nvPr>
        </p:nvSpPr>
        <p:spPr>
          <a:xfrm>
            <a:off x="6296456" y="2275348"/>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Subtitle 2">
            <a:extLst>
              <a:ext uri="{FF2B5EF4-FFF2-40B4-BE49-F238E27FC236}">
                <a16:creationId xmlns:a16="http://schemas.microsoft.com/office/drawing/2014/main" id="{26F2FD3D-F814-A945-5A04-BEF7E93F408E}"/>
              </a:ext>
            </a:extLst>
          </p:cNvPr>
          <p:cNvSpPr>
            <a:spLocks noGrp="1"/>
          </p:cNvSpPr>
          <p:nvPr>
            <p:ph type="subTitle" idx="25"/>
          </p:nvPr>
        </p:nvSpPr>
        <p:spPr>
          <a:xfrm>
            <a:off x="838200" y="1121306"/>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5896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3"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37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1129543" y="1799204"/>
            <a:ext cx="1950720" cy="1950720"/>
          </a:xfrm>
          <a:prstGeom prst="rect">
            <a:avLst/>
          </a:prstGeom>
          <a:solidFill>
            <a:srgbClr val="00AA44"/>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1129543" y="4030007"/>
            <a:ext cx="1950720" cy="1950720"/>
          </a:xfrm>
          <a:prstGeom prst="rect">
            <a:avLst/>
          </a:prstGeom>
          <a:solidFill>
            <a:srgbClr val="00AA44"/>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13" name="Content Placeholder 2">
            <a:extLst>
              <a:ext uri="{FF2B5EF4-FFF2-40B4-BE49-F238E27FC236}">
                <a16:creationId xmlns:a16="http://schemas.microsoft.com/office/drawing/2014/main" id="{6A1DF771-7F16-5C01-0AF4-0AFB8FED52A0}"/>
              </a:ext>
            </a:extLst>
          </p:cNvPr>
          <p:cNvSpPr>
            <a:spLocks noGrp="1"/>
          </p:cNvSpPr>
          <p:nvPr>
            <p:ph sz="half" idx="1"/>
          </p:nvPr>
        </p:nvSpPr>
        <p:spPr>
          <a:xfrm>
            <a:off x="3356649" y="1810906"/>
            <a:ext cx="2647545"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3356649" y="2245686"/>
            <a:ext cx="2647545"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4" name="Content Placeholder 2">
            <a:extLst>
              <a:ext uri="{FF2B5EF4-FFF2-40B4-BE49-F238E27FC236}">
                <a16:creationId xmlns:a16="http://schemas.microsoft.com/office/drawing/2014/main" id="{462518C7-9702-E907-0E02-FE712D4E1267}"/>
              </a:ext>
            </a:extLst>
          </p:cNvPr>
          <p:cNvSpPr>
            <a:spLocks noGrp="1"/>
          </p:cNvSpPr>
          <p:nvPr>
            <p:ph sz="half" idx="15"/>
          </p:nvPr>
        </p:nvSpPr>
        <p:spPr>
          <a:xfrm>
            <a:off x="3356647" y="4041708"/>
            <a:ext cx="2647544"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3356648" y="4476489"/>
            <a:ext cx="2647544"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1119873" y="4501492"/>
            <a:ext cx="1950721" cy="1012611"/>
          </a:xfrm>
          <a:prstGeom prst="rect">
            <a:avLst/>
          </a:prstGeom>
        </p:spPr>
        <p:txBody>
          <a:bodyPr lIns="91440" tIns="0" rIns="91440" bIns="0" anchor="ctr"/>
          <a:lstStyle>
            <a:lvl1pPr marL="0" indent="0" algn="ctr">
              <a:spcAft>
                <a:spcPts val="600"/>
              </a:spcAft>
              <a:buFontTx/>
              <a:buNone/>
              <a:defRPr sz="1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1129545" y="2275348"/>
            <a:ext cx="1950721" cy="1012611"/>
          </a:xfrm>
          <a:prstGeom prst="rect">
            <a:avLst/>
          </a:prstGeom>
        </p:spPr>
        <p:txBody>
          <a:bodyPr lIns="91440" tIns="0" rIns="91440" bIns="0" anchor="ctr"/>
          <a:lstStyle>
            <a:lvl1pPr marL="0" indent="0" algn="ctr">
              <a:spcAft>
                <a:spcPts val="600"/>
              </a:spcAft>
              <a:buFontTx/>
              <a:buNone/>
              <a:defRPr sz="1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 name="Rectangle 3">
            <a:extLst>
              <a:ext uri="{FF2B5EF4-FFF2-40B4-BE49-F238E27FC236}">
                <a16:creationId xmlns:a16="http://schemas.microsoft.com/office/drawing/2014/main" id="{BD139F14-40DF-31F9-3072-3072414A5890}"/>
              </a:ext>
            </a:extLst>
          </p:cNvPr>
          <p:cNvSpPr txBox="1">
            <a:spLocks noChangeArrowheads="1"/>
          </p:cNvSpPr>
          <p:nvPr userDrawn="1"/>
        </p:nvSpPr>
        <p:spPr>
          <a:xfrm>
            <a:off x="6296455" y="1799204"/>
            <a:ext cx="1950720" cy="1950720"/>
          </a:xfrm>
          <a:prstGeom prst="rect">
            <a:avLst/>
          </a:prstGeom>
          <a:solidFill>
            <a:srgbClr val="00AA44"/>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3" name="Rectangle 3">
            <a:extLst>
              <a:ext uri="{FF2B5EF4-FFF2-40B4-BE49-F238E27FC236}">
                <a16:creationId xmlns:a16="http://schemas.microsoft.com/office/drawing/2014/main" id="{CD5ACCA5-DFAB-BE43-FA0A-2A67226190D2}"/>
              </a:ext>
            </a:extLst>
          </p:cNvPr>
          <p:cNvSpPr txBox="1">
            <a:spLocks noChangeArrowheads="1"/>
          </p:cNvSpPr>
          <p:nvPr userDrawn="1"/>
        </p:nvSpPr>
        <p:spPr>
          <a:xfrm>
            <a:off x="6296455" y="4030007"/>
            <a:ext cx="1950720" cy="1950720"/>
          </a:xfrm>
          <a:prstGeom prst="rect">
            <a:avLst/>
          </a:prstGeom>
          <a:solidFill>
            <a:srgbClr val="00AA44"/>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10" name="Content Placeholder 2">
            <a:extLst>
              <a:ext uri="{FF2B5EF4-FFF2-40B4-BE49-F238E27FC236}">
                <a16:creationId xmlns:a16="http://schemas.microsoft.com/office/drawing/2014/main" id="{B0E745B3-327E-0577-B881-D7932F4E8263}"/>
              </a:ext>
            </a:extLst>
          </p:cNvPr>
          <p:cNvSpPr>
            <a:spLocks noGrp="1"/>
          </p:cNvSpPr>
          <p:nvPr>
            <p:ph sz="half" idx="19"/>
          </p:nvPr>
        </p:nvSpPr>
        <p:spPr>
          <a:xfrm>
            <a:off x="8523560" y="1810906"/>
            <a:ext cx="2647545"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5A90DC87-B0C7-25F8-63D4-7EF60F155ED3}"/>
              </a:ext>
            </a:extLst>
          </p:cNvPr>
          <p:cNvSpPr>
            <a:spLocks noGrp="1"/>
          </p:cNvSpPr>
          <p:nvPr>
            <p:ph idx="20"/>
          </p:nvPr>
        </p:nvSpPr>
        <p:spPr>
          <a:xfrm>
            <a:off x="8523561" y="2245686"/>
            <a:ext cx="2647545"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2" name="Content Placeholder 2">
            <a:extLst>
              <a:ext uri="{FF2B5EF4-FFF2-40B4-BE49-F238E27FC236}">
                <a16:creationId xmlns:a16="http://schemas.microsoft.com/office/drawing/2014/main" id="{A5D46D36-2570-2620-D11A-60B8E346C94A}"/>
              </a:ext>
            </a:extLst>
          </p:cNvPr>
          <p:cNvSpPr>
            <a:spLocks noGrp="1"/>
          </p:cNvSpPr>
          <p:nvPr>
            <p:ph sz="half" idx="21"/>
          </p:nvPr>
        </p:nvSpPr>
        <p:spPr>
          <a:xfrm>
            <a:off x="8523559" y="4041708"/>
            <a:ext cx="2647544"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4" name="Content Placeholder 2">
            <a:extLst>
              <a:ext uri="{FF2B5EF4-FFF2-40B4-BE49-F238E27FC236}">
                <a16:creationId xmlns:a16="http://schemas.microsoft.com/office/drawing/2014/main" id="{80E24D91-956C-37FD-C496-E7A97CF18638}"/>
              </a:ext>
            </a:extLst>
          </p:cNvPr>
          <p:cNvSpPr>
            <a:spLocks noGrp="1"/>
          </p:cNvSpPr>
          <p:nvPr>
            <p:ph idx="22"/>
          </p:nvPr>
        </p:nvSpPr>
        <p:spPr>
          <a:xfrm>
            <a:off x="8523559" y="4476489"/>
            <a:ext cx="2647544"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639B3526-1396-1D1F-3994-6B4D8D3AF7BE}"/>
              </a:ext>
            </a:extLst>
          </p:cNvPr>
          <p:cNvSpPr>
            <a:spLocks noGrp="1"/>
          </p:cNvSpPr>
          <p:nvPr>
            <p:ph sz="half" idx="23"/>
          </p:nvPr>
        </p:nvSpPr>
        <p:spPr>
          <a:xfrm>
            <a:off x="6286785" y="4501492"/>
            <a:ext cx="1950721" cy="1012611"/>
          </a:xfrm>
          <a:prstGeom prst="rect">
            <a:avLst/>
          </a:prstGeom>
        </p:spPr>
        <p:txBody>
          <a:bodyPr lIns="91440" tIns="0" rIns="91440" bIns="0" anchor="ctr"/>
          <a:lstStyle>
            <a:lvl1pPr marL="0" indent="0" algn="ctr">
              <a:spcAft>
                <a:spcPts val="600"/>
              </a:spcAft>
              <a:buFontTx/>
              <a:buNone/>
              <a:defRPr sz="1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C716B22F-8A91-C6CF-3741-6F578B6FC94A}"/>
              </a:ext>
            </a:extLst>
          </p:cNvPr>
          <p:cNvSpPr>
            <a:spLocks noGrp="1"/>
          </p:cNvSpPr>
          <p:nvPr>
            <p:ph sz="half" idx="24"/>
          </p:nvPr>
        </p:nvSpPr>
        <p:spPr>
          <a:xfrm>
            <a:off x="6296456" y="2275348"/>
            <a:ext cx="1950721" cy="1012611"/>
          </a:xfrm>
          <a:prstGeom prst="rect">
            <a:avLst/>
          </a:prstGeom>
        </p:spPr>
        <p:txBody>
          <a:bodyPr lIns="91440" tIns="0" rIns="91440" bIns="0" anchor="ctr"/>
          <a:lstStyle>
            <a:lvl1pPr marL="0" indent="0" algn="ctr">
              <a:spcAft>
                <a:spcPts val="600"/>
              </a:spcAft>
              <a:buFontTx/>
              <a:buNone/>
              <a:defRPr sz="1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7" name="Subtitle 2">
            <a:extLst>
              <a:ext uri="{FF2B5EF4-FFF2-40B4-BE49-F238E27FC236}">
                <a16:creationId xmlns:a16="http://schemas.microsoft.com/office/drawing/2014/main" id="{26F2FD3D-F814-A945-5A04-BEF7E93F408E}"/>
              </a:ext>
            </a:extLst>
          </p:cNvPr>
          <p:cNvSpPr>
            <a:spLocks noGrp="1"/>
          </p:cNvSpPr>
          <p:nvPr>
            <p:ph type="subTitle" idx="25"/>
          </p:nvPr>
        </p:nvSpPr>
        <p:spPr>
          <a:xfrm>
            <a:off x="838200" y="1121306"/>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09949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3"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80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1129543" y="1589569"/>
            <a:ext cx="1950720" cy="1950720"/>
          </a:xfrm>
          <a:prstGeom prst="rect">
            <a:avLst/>
          </a:prstGeom>
          <a:solidFill>
            <a:srgbClr val="37474F"/>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1129543" y="3820371"/>
            <a:ext cx="1950720" cy="1950720"/>
          </a:xfrm>
          <a:prstGeom prst="rect">
            <a:avLst/>
          </a:prstGeom>
          <a:solidFill>
            <a:srgbClr val="37474F"/>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13" name="Content Placeholder 2">
            <a:extLst>
              <a:ext uri="{FF2B5EF4-FFF2-40B4-BE49-F238E27FC236}">
                <a16:creationId xmlns:a16="http://schemas.microsoft.com/office/drawing/2014/main" id="{6A1DF771-7F16-5C01-0AF4-0AFB8FED52A0}"/>
              </a:ext>
            </a:extLst>
          </p:cNvPr>
          <p:cNvSpPr>
            <a:spLocks noGrp="1"/>
          </p:cNvSpPr>
          <p:nvPr>
            <p:ph sz="half" idx="1"/>
          </p:nvPr>
        </p:nvSpPr>
        <p:spPr>
          <a:xfrm>
            <a:off x="3356649" y="1601271"/>
            <a:ext cx="2647545"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3356649" y="2036051"/>
            <a:ext cx="2647545"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4" name="Content Placeholder 2">
            <a:extLst>
              <a:ext uri="{FF2B5EF4-FFF2-40B4-BE49-F238E27FC236}">
                <a16:creationId xmlns:a16="http://schemas.microsoft.com/office/drawing/2014/main" id="{462518C7-9702-E907-0E02-FE712D4E1267}"/>
              </a:ext>
            </a:extLst>
          </p:cNvPr>
          <p:cNvSpPr>
            <a:spLocks noGrp="1"/>
          </p:cNvSpPr>
          <p:nvPr>
            <p:ph sz="half" idx="15"/>
          </p:nvPr>
        </p:nvSpPr>
        <p:spPr>
          <a:xfrm>
            <a:off x="3356647" y="3832072"/>
            <a:ext cx="2647544"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3356648" y="4266854"/>
            <a:ext cx="2647544"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1119873" y="4291857"/>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1129545" y="2065712"/>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 name="Rectangle 3">
            <a:extLst>
              <a:ext uri="{FF2B5EF4-FFF2-40B4-BE49-F238E27FC236}">
                <a16:creationId xmlns:a16="http://schemas.microsoft.com/office/drawing/2014/main" id="{BD139F14-40DF-31F9-3072-3072414A5890}"/>
              </a:ext>
            </a:extLst>
          </p:cNvPr>
          <p:cNvSpPr txBox="1">
            <a:spLocks noChangeArrowheads="1"/>
          </p:cNvSpPr>
          <p:nvPr userDrawn="1"/>
        </p:nvSpPr>
        <p:spPr>
          <a:xfrm>
            <a:off x="6296455" y="1589569"/>
            <a:ext cx="1950720" cy="1950720"/>
          </a:xfrm>
          <a:prstGeom prst="rect">
            <a:avLst/>
          </a:prstGeom>
          <a:solidFill>
            <a:srgbClr val="37474F"/>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3" name="Rectangle 3">
            <a:extLst>
              <a:ext uri="{FF2B5EF4-FFF2-40B4-BE49-F238E27FC236}">
                <a16:creationId xmlns:a16="http://schemas.microsoft.com/office/drawing/2014/main" id="{CD5ACCA5-DFAB-BE43-FA0A-2A67226190D2}"/>
              </a:ext>
            </a:extLst>
          </p:cNvPr>
          <p:cNvSpPr txBox="1">
            <a:spLocks noChangeArrowheads="1"/>
          </p:cNvSpPr>
          <p:nvPr userDrawn="1"/>
        </p:nvSpPr>
        <p:spPr>
          <a:xfrm>
            <a:off x="6296455" y="3820371"/>
            <a:ext cx="1950720" cy="1950720"/>
          </a:xfrm>
          <a:prstGeom prst="rect">
            <a:avLst/>
          </a:prstGeom>
          <a:solidFill>
            <a:srgbClr val="37474F"/>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10" name="Content Placeholder 2">
            <a:extLst>
              <a:ext uri="{FF2B5EF4-FFF2-40B4-BE49-F238E27FC236}">
                <a16:creationId xmlns:a16="http://schemas.microsoft.com/office/drawing/2014/main" id="{B0E745B3-327E-0577-B881-D7932F4E8263}"/>
              </a:ext>
            </a:extLst>
          </p:cNvPr>
          <p:cNvSpPr>
            <a:spLocks noGrp="1"/>
          </p:cNvSpPr>
          <p:nvPr>
            <p:ph sz="half" idx="19"/>
          </p:nvPr>
        </p:nvSpPr>
        <p:spPr>
          <a:xfrm>
            <a:off x="8523560" y="1601271"/>
            <a:ext cx="2647545"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5A90DC87-B0C7-25F8-63D4-7EF60F155ED3}"/>
              </a:ext>
            </a:extLst>
          </p:cNvPr>
          <p:cNvSpPr>
            <a:spLocks noGrp="1"/>
          </p:cNvSpPr>
          <p:nvPr>
            <p:ph idx="20"/>
          </p:nvPr>
        </p:nvSpPr>
        <p:spPr>
          <a:xfrm>
            <a:off x="8523561" y="2036051"/>
            <a:ext cx="2647545"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2" name="Content Placeholder 2">
            <a:extLst>
              <a:ext uri="{FF2B5EF4-FFF2-40B4-BE49-F238E27FC236}">
                <a16:creationId xmlns:a16="http://schemas.microsoft.com/office/drawing/2014/main" id="{A5D46D36-2570-2620-D11A-60B8E346C94A}"/>
              </a:ext>
            </a:extLst>
          </p:cNvPr>
          <p:cNvSpPr>
            <a:spLocks noGrp="1"/>
          </p:cNvSpPr>
          <p:nvPr>
            <p:ph sz="half" idx="21"/>
          </p:nvPr>
        </p:nvSpPr>
        <p:spPr>
          <a:xfrm>
            <a:off x="8523559" y="3832072"/>
            <a:ext cx="2647544"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4" name="Content Placeholder 2">
            <a:extLst>
              <a:ext uri="{FF2B5EF4-FFF2-40B4-BE49-F238E27FC236}">
                <a16:creationId xmlns:a16="http://schemas.microsoft.com/office/drawing/2014/main" id="{80E24D91-956C-37FD-C496-E7A97CF18638}"/>
              </a:ext>
            </a:extLst>
          </p:cNvPr>
          <p:cNvSpPr>
            <a:spLocks noGrp="1"/>
          </p:cNvSpPr>
          <p:nvPr>
            <p:ph idx="22"/>
          </p:nvPr>
        </p:nvSpPr>
        <p:spPr>
          <a:xfrm>
            <a:off x="8523559" y="4266854"/>
            <a:ext cx="2647544"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639B3526-1396-1D1F-3994-6B4D8D3AF7BE}"/>
              </a:ext>
            </a:extLst>
          </p:cNvPr>
          <p:cNvSpPr>
            <a:spLocks noGrp="1"/>
          </p:cNvSpPr>
          <p:nvPr>
            <p:ph sz="half" idx="23"/>
          </p:nvPr>
        </p:nvSpPr>
        <p:spPr>
          <a:xfrm>
            <a:off x="6286785" y="4291857"/>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C716B22F-8A91-C6CF-3741-6F578B6FC94A}"/>
              </a:ext>
            </a:extLst>
          </p:cNvPr>
          <p:cNvSpPr>
            <a:spLocks noGrp="1"/>
          </p:cNvSpPr>
          <p:nvPr>
            <p:ph sz="half" idx="24"/>
          </p:nvPr>
        </p:nvSpPr>
        <p:spPr>
          <a:xfrm>
            <a:off x="6296456" y="2065712"/>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271468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3"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81_Color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1129543" y="1589569"/>
            <a:ext cx="1950720" cy="1950720"/>
          </a:xfrm>
          <a:prstGeom prst="rect">
            <a:avLst/>
          </a:prstGeom>
          <a:solidFill>
            <a:srgbClr val="37474F"/>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8" name="Rectangle 3">
            <a:extLst>
              <a:ext uri="{FF2B5EF4-FFF2-40B4-BE49-F238E27FC236}">
                <a16:creationId xmlns:a16="http://schemas.microsoft.com/office/drawing/2014/main" id="{F883AEFA-F249-654F-099D-33B043D97DFF}"/>
              </a:ext>
            </a:extLst>
          </p:cNvPr>
          <p:cNvSpPr txBox="1">
            <a:spLocks noChangeArrowheads="1"/>
          </p:cNvSpPr>
          <p:nvPr userDrawn="1"/>
        </p:nvSpPr>
        <p:spPr>
          <a:xfrm>
            <a:off x="1129543" y="3820371"/>
            <a:ext cx="1950720" cy="1950720"/>
          </a:xfrm>
          <a:prstGeom prst="rect">
            <a:avLst/>
          </a:prstGeom>
          <a:solidFill>
            <a:srgbClr val="37474F"/>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3356649" y="1589569"/>
            <a:ext cx="2647545"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3356648" y="3820371"/>
            <a:ext cx="2647544"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1119873" y="4291857"/>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1129545" y="2065712"/>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 name="Rectangle 3">
            <a:extLst>
              <a:ext uri="{FF2B5EF4-FFF2-40B4-BE49-F238E27FC236}">
                <a16:creationId xmlns:a16="http://schemas.microsoft.com/office/drawing/2014/main" id="{BD139F14-40DF-31F9-3072-3072414A5890}"/>
              </a:ext>
            </a:extLst>
          </p:cNvPr>
          <p:cNvSpPr txBox="1">
            <a:spLocks noChangeArrowheads="1"/>
          </p:cNvSpPr>
          <p:nvPr userDrawn="1"/>
        </p:nvSpPr>
        <p:spPr>
          <a:xfrm>
            <a:off x="6296455" y="1589569"/>
            <a:ext cx="1950720" cy="1950720"/>
          </a:xfrm>
          <a:prstGeom prst="rect">
            <a:avLst/>
          </a:prstGeom>
          <a:solidFill>
            <a:srgbClr val="37474F"/>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3" name="Rectangle 3">
            <a:extLst>
              <a:ext uri="{FF2B5EF4-FFF2-40B4-BE49-F238E27FC236}">
                <a16:creationId xmlns:a16="http://schemas.microsoft.com/office/drawing/2014/main" id="{CD5ACCA5-DFAB-BE43-FA0A-2A67226190D2}"/>
              </a:ext>
            </a:extLst>
          </p:cNvPr>
          <p:cNvSpPr txBox="1">
            <a:spLocks noChangeArrowheads="1"/>
          </p:cNvSpPr>
          <p:nvPr userDrawn="1"/>
        </p:nvSpPr>
        <p:spPr>
          <a:xfrm>
            <a:off x="6296455" y="3820371"/>
            <a:ext cx="1950720" cy="1950720"/>
          </a:xfrm>
          <a:prstGeom prst="rect">
            <a:avLst/>
          </a:prstGeom>
          <a:solidFill>
            <a:srgbClr val="37474F"/>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11" name="Content Placeholder 2">
            <a:extLst>
              <a:ext uri="{FF2B5EF4-FFF2-40B4-BE49-F238E27FC236}">
                <a16:creationId xmlns:a16="http://schemas.microsoft.com/office/drawing/2014/main" id="{5A90DC87-B0C7-25F8-63D4-7EF60F155ED3}"/>
              </a:ext>
            </a:extLst>
          </p:cNvPr>
          <p:cNvSpPr>
            <a:spLocks noGrp="1"/>
          </p:cNvSpPr>
          <p:nvPr>
            <p:ph idx="20"/>
          </p:nvPr>
        </p:nvSpPr>
        <p:spPr>
          <a:xfrm>
            <a:off x="8523561" y="1589569"/>
            <a:ext cx="2647545"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80E24D91-956C-37FD-C496-E7A97CF18638}"/>
              </a:ext>
            </a:extLst>
          </p:cNvPr>
          <p:cNvSpPr>
            <a:spLocks noGrp="1"/>
          </p:cNvSpPr>
          <p:nvPr>
            <p:ph idx="22"/>
          </p:nvPr>
        </p:nvSpPr>
        <p:spPr>
          <a:xfrm>
            <a:off x="8523559" y="3845832"/>
            <a:ext cx="2647544" cy="192525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639B3526-1396-1D1F-3994-6B4D8D3AF7BE}"/>
              </a:ext>
            </a:extLst>
          </p:cNvPr>
          <p:cNvSpPr>
            <a:spLocks noGrp="1"/>
          </p:cNvSpPr>
          <p:nvPr>
            <p:ph sz="half" idx="23"/>
          </p:nvPr>
        </p:nvSpPr>
        <p:spPr>
          <a:xfrm>
            <a:off x="6286785" y="4291857"/>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C716B22F-8A91-C6CF-3741-6F578B6FC94A}"/>
              </a:ext>
            </a:extLst>
          </p:cNvPr>
          <p:cNvSpPr>
            <a:spLocks noGrp="1"/>
          </p:cNvSpPr>
          <p:nvPr>
            <p:ph sz="half" idx="24"/>
          </p:nvPr>
        </p:nvSpPr>
        <p:spPr>
          <a:xfrm>
            <a:off x="6296456" y="2065712"/>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305451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3"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84_Colors">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3F9541C2-EE36-368F-FA27-C13BD0388C31}"/>
              </a:ext>
            </a:extLst>
          </p:cNvPr>
          <p:cNvSpPr txBox="1">
            <a:spLocks noChangeArrowheads="1"/>
          </p:cNvSpPr>
          <p:nvPr userDrawn="1"/>
        </p:nvSpPr>
        <p:spPr>
          <a:xfrm>
            <a:off x="1129543" y="3820371"/>
            <a:ext cx="1950720" cy="1950720"/>
          </a:xfrm>
          <a:prstGeom prst="rect">
            <a:avLst/>
          </a:prstGeom>
          <a:solidFill>
            <a:srgbClr val="02ABCA"/>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12" name="Rectangle 3">
            <a:extLst>
              <a:ext uri="{FF2B5EF4-FFF2-40B4-BE49-F238E27FC236}">
                <a16:creationId xmlns:a16="http://schemas.microsoft.com/office/drawing/2014/main" id="{82C8C204-C860-67CF-C9C0-AA893AEB14CA}"/>
              </a:ext>
            </a:extLst>
          </p:cNvPr>
          <p:cNvSpPr txBox="1">
            <a:spLocks noChangeArrowheads="1"/>
          </p:cNvSpPr>
          <p:nvPr userDrawn="1"/>
        </p:nvSpPr>
        <p:spPr>
          <a:xfrm>
            <a:off x="6013863" y="1589569"/>
            <a:ext cx="1950720" cy="1950720"/>
          </a:xfrm>
          <a:prstGeom prst="rect">
            <a:avLst/>
          </a:prstGeom>
          <a:solidFill>
            <a:srgbClr val="004D91"/>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13" name="Rectangle 3">
            <a:extLst>
              <a:ext uri="{FF2B5EF4-FFF2-40B4-BE49-F238E27FC236}">
                <a16:creationId xmlns:a16="http://schemas.microsoft.com/office/drawing/2014/main" id="{88BE5C9B-4637-D138-08B9-05D3CF00CC35}"/>
              </a:ext>
            </a:extLst>
          </p:cNvPr>
          <p:cNvSpPr txBox="1">
            <a:spLocks noChangeArrowheads="1"/>
          </p:cNvSpPr>
          <p:nvPr userDrawn="1"/>
        </p:nvSpPr>
        <p:spPr>
          <a:xfrm>
            <a:off x="6013863" y="3820371"/>
            <a:ext cx="1950720" cy="1950720"/>
          </a:xfrm>
          <a:prstGeom prst="rect">
            <a:avLst/>
          </a:prstGeom>
          <a:solidFill>
            <a:srgbClr val="F26030"/>
          </a:solidFill>
          <a:ln>
            <a:noFill/>
          </a:ln>
        </p:spPr>
        <p:txBody>
          <a:bodyPr vert="horz" lIns="0" tIns="0" rIns="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Rectangle 3">
            <a:extLst>
              <a:ext uri="{FF2B5EF4-FFF2-40B4-BE49-F238E27FC236}">
                <a16:creationId xmlns:a16="http://schemas.microsoft.com/office/drawing/2014/main" id="{E3422418-5FB4-46B9-7352-05BC5E4DA41C}"/>
              </a:ext>
            </a:extLst>
          </p:cNvPr>
          <p:cNvSpPr txBox="1">
            <a:spLocks noChangeArrowheads="1"/>
          </p:cNvSpPr>
          <p:nvPr userDrawn="1"/>
        </p:nvSpPr>
        <p:spPr>
          <a:xfrm>
            <a:off x="1129543" y="1589569"/>
            <a:ext cx="1950720" cy="1950720"/>
          </a:xfrm>
          <a:prstGeom prst="rect">
            <a:avLst/>
          </a:prstGeom>
          <a:solidFill>
            <a:srgbClr val="02C7E5"/>
          </a:solidFill>
          <a:ln>
            <a:noFill/>
          </a:ln>
        </p:spPr>
        <p:txBody>
          <a:bodyPr vert="horz" lIns="121920" tIns="0" rIns="121920" bIns="0" rtlCol="0" anchor="ctr">
            <a:noAutofit/>
          </a:bodyPr>
          <a:lstStyle/>
          <a:p>
            <a:pPr algn="ctr">
              <a:spcBef>
                <a:spcPts val="0"/>
              </a:spcBef>
              <a:spcAft>
                <a:spcPts val="800"/>
              </a:spcAft>
              <a:buClr>
                <a:srgbClr val="00654E"/>
              </a:buClr>
              <a:defRPr/>
            </a:pPr>
            <a:endParaRPr lang="en-US" sz="1600" b="1" dirty="0">
              <a:latin typeface="+mj-lt"/>
              <a:cs typeface="Candara"/>
            </a:endParaRPr>
          </a:p>
        </p:txBody>
      </p:sp>
      <p:sp>
        <p:nvSpPr>
          <p:cNvPr id="9" name="Title 1">
            <a:extLst>
              <a:ext uri="{FF2B5EF4-FFF2-40B4-BE49-F238E27FC236}">
                <a16:creationId xmlns:a16="http://schemas.microsoft.com/office/drawing/2014/main" id="{2CFF441A-7FE4-AABC-B88C-38F634FF669C}"/>
              </a:ext>
            </a:extLst>
          </p:cNvPr>
          <p:cNvSpPr>
            <a:spLocks noGrp="1"/>
          </p:cNvSpPr>
          <p:nvPr>
            <p:ph type="title"/>
          </p:nvPr>
        </p:nvSpPr>
        <p:spPr>
          <a:xfrm>
            <a:off x="838200" y="506582"/>
            <a:ext cx="10515600" cy="609839"/>
          </a:xfrm>
          <a:prstGeom prst="rect">
            <a:avLst/>
          </a:prstGeom>
        </p:spPr>
        <p:txBody>
          <a:bodyPr lIns="0" tIns="0" rIns="0" bIns="0"/>
          <a:lstStyle>
            <a:lvl1pPr algn="ctr">
              <a:defRPr sz="3200"/>
            </a:lvl1pPr>
          </a:lstStyle>
          <a:p>
            <a:r>
              <a:rPr lang="en-US" dirty="0"/>
              <a:t>Click to edit Master title style</a:t>
            </a:r>
          </a:p>
        </p:txBody>
      </p:sp>
      <p:sp>
        <p:nvSpPr>
          <p:cNvPr id="21" name="Content Placeholder 2">
            <a:extLst>
              <a:ext uri="{FF2B5EF4-FFF2-40B4-BE49-F238E27FC236}">
                <a16:creationId xmlns:a16="http://schemas.microsoft.com/office/drawing/2014/main" id="{AC928595-C309-15F2-792B-35D6B3A3E36D}"/>
              </a:ext>
            </a:extLst>
          </p:cNvPr>
          <p:cNvSpPr>
            <a:spLocks noGrp="1"/>
          </p:cNvSpPr>
          <p:nvPr>
            <p:ph idx="14"/>
          </p:nvPr>
        </p:nvSpPr>
        <p:spPr>
          <a:xfrm>
            <a:off x="3356649" y="1589569"/>
            <a:ext cx="2647545"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5" name="Content Placeholder 2">
            <a:extLst>
              <a:ext uri="{FF2B5EF4-FFF2-40B4-BE49-F238E27FC236}">
                <a16:creationId xmlns:a16="http://schemas.microsoft.com/office/drawing/2014/main" id="{8CC20BB9-AA50-9BF7-07EC-E5B8D131ED19}"/>
              </a:ext>
            </a:extLst>
          </p:cNvPr>
          <p:cNvSpPr>
            <a:spLocks noGrp="1"/>
          </p:cNvSpPr>
          <p:nvPr>
            <p:ph idx="16"/>
          </p:nvPr>
        </p:nvSpPr>
        <p:spPr>
          <a:xfrm>
            <a:off x="3356648" y="3820371"/>
            <a:ext cx="2647544"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6" name="Content Placeholder 2">
            <a:extLst>
              <a:ext uri="{FF2B5EF4-FFF2-40B4-BE49-F238E27FC236}">
                <a16:creationId xmlns:a16="http://schemas.microsoft.com/office/drawing/2014/main" id="{44BD1688-DEF1-D66E-2575-34669356F3D7}"/>
              </a:ext>
            </a:extLst>
          </p:cNvPr>
          <p:cNvSpPr>
            <a:spLocks noGrp="1"/>
          </p:cNvSpPr>
          <p:nvPr>
            <p:ph sz="half" idx="17"/>
          </p:nvPr>
        </p:nvSpPr>
        <p:spPr>
          <a:xfrm>
            <a:off x="1119873" y="4291857"/>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A2709BDC-A451-DA98-ED74-4260612464FE}"/>
              </a:ext>
            </a:extLst>
          </p:cNvPr>
          <p:cNvSpPr>
            <a:spLocks noGrp="1"/>
          </p:cNvSpPr>
          <p:nvPr>
            <p:ph sz="half" idx="18"/>
          </p:nvPr>
        </p:nvSpPr>
        <p:spPr>
          <a:xfrm>
            <a:off x="1129545" y="2065712"/>
            <a:ext cx="1950721" cy="1012611"/>
          </a:xfrm>
          <a:prstGeom prst="rect">
            <a:avLst/>
          </a:prstGeom>
        </p:spPr>
        <p:txBody>
          <a:bodyPr lIns="91440" tIns="0" rIns="91440" bIns="0" anchor="ctr"/>
          <a:lstStyle>
            <a:lvl1pPr marL="0" indent="0" algn="ctr">
              <a:spcAft>
                <a:spcPts val="600"/>
              </a:spcAft>
              <a:buFontTx/>
              <a:buNone/>
              <a:defRPr sz="1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5A90DC87-B0C7-25F8-63D4-7EF60F155ED3}"/>
              </a:ext>
            </a:extLst>
          </p:cNvPr>
          <p:cNvSpPr>
            <a:spLocks noGrp="1"/>
          </p:cNvSpPr>
          <p:nvPr>
            <p:ph idx="20"/>
          </p:nvPr>
        </p:nvSpPr>
        <p:spPr>
          <a:xfrm>
            <a:off x="8240969" y="1589569"/>
            <a:ext cx="2647545" cy="1950720"/>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4" name="Content Placeholder 2">
            <a:extLst>
              <a:ext uri="{FF2B5EF4-FFF2-40B4-BE49-F238E27FC236}">
                <a16:creationId xmlns:a16="http://schemas.microsoft.com/office/drawing/2014/main" id="{80E24D91-956C-37FD-C496-E7A97CF18638}"/>
              </a:ext>
            </a:extLst>
          </p:cNvPr>
          <p:cNvSpPr>
            <a:spLocks noGrp="1"/>
          </p:cNvSpPr>
          <p:nvPr>
            <p:ph idx="22"/>
          </p:nvPr>
        </p:nvSpPr>
        <p:spPr>
          <a:xfrm>
            <a:off x="8240968" y="3845832"/>
            <a:ext cx="2647544" cy="192525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5" name="Content Placeholder 2">
            <a:extLst>
              <a:ext uri="{FF2B5EF4-FFF2-40B4-BE49-F238E27FC236}">
                <a16:creationId xmlns:a16="http://schemas.microsoft.com/office/drawing/2014/main" id="{639B3526-1396-1D1F-3994-6B4D8D3AF7BE}"/>
              </a:ext>
            </a:extLst>
          </p:cNvPr>
          <p:cNvSpPr>
            <a:spLocks noGrp="1"/>
          </p:cNvSpPr>
          <p:nvPr>
            <p:ph sz="half" idx="23"/>
          </p:nvPr>
        </p:nvSpPr>
        <p:spPr>
          <a:xfrm>
            <a:off x="6004193" y="4291857"/>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6" name="Content Placeholder 2">
            <a:extLst>
              <a:ext uri="{FF2B5EF4-FFF2-40B4-BE49-F238E27FC236}">
                <a16:creationId xmlns:a16="http://schemas.microsoft.com/office/drawing/2014/main" id="{C716B22F-8A91-C6CF-3741-6F578B6FC94A}"/>
              </a:ext>
            </a:extLst>
          </p:cNvPr>
          <p:cNvSpPr>
            <a:spLocks noGrp="1"/>
          </p:cNvSpPr>
          <p:nvPr>
            <p:ph sz="half" idx="24"/>
          </p:nvPr>
        </p:nvSpPr>
        <p:spPr>
          <a:xfrm>
            <a:off x="6013865" y="2065712"/>
            <a:ext cx="1950721" cy="1012611"/>
          </a:xfrm>
          <a:prstGeom prst="rect">
            <a:avLst/>
          </a:prstGeom>
        </p:spPr>
        <p:txBody>
          <a:bodyPr lIns="91440" tIns="0" rIns="91440" bIns="0" anchor="ctr"/>
          <a:lstStyle>
            <a:lvl1pPr marL="0" indent="0" algn="ctr">
              <a:spcAft>
                <a:spcPts val="600"/>
              </a:spcAft>
              <a:buFontTx/>
              <a:buNone/>
              <a:defRPr sz="1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Tree>
    <p:extLst>
      <p:ext uri="{BB962C8B-B14F-4D97-AF65-F5344CB8AC3E}">
        <p14:creationId xmlns:p14="http://schemas.microsoft.com/office/powerpoint/2010/main" val="118804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7"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3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8" cy="5628170"/>
          </a:xfrm>
          <a:prstGeom prst="rect">
            <a:avLst/>
          </a:prstGeom>
          <a:solidFill>
            <a:srgbClr val="87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pic>
        <p:nvPicPr>
          <p:cNvPr id="5" name="Picture 4">
            <a:extLst>
              <a:ext uri="{FF2B5EF4-FFF2-40B4-BE49-F238E27FC236}">
                <a16:creationId xmlns:a16="http://schemas.microsoft.com/office/drawing/2014/main" id="{EBBBC19F-84AE-1761-E9F7-821AB860272C}"/>
              </a:ext>
            </a:extLst>
          </p:cNvPr>
          <p:cNvPicPr>
            <a:picLocks noChangeAspect="1"/>
          </p:cNvPicPr>
          <p:nvPr userDrawn="1"/>
        </p:nvPicPr>
        <p:blipFill>
          <a:blip r:embed="rId2"/>
          <a:stretch>
            <a:fillRect/>
          </a:stretch>
        </p:blipFill>
        <p:spPr>
          <a:xfrm>
            <a:off x="866066" y="314963"/>
            <a:ext cx="1704143" cy="303551"/>
          </a:xfrm>
          <a:prstGeom prst="rect">
            <a:avLst/>
          </a:prstGeom>
        </p:spPr>
      </p:pic>
      <p:sp>
        <p:nvSpPr>
          <p:cNvPr id="17" name="Text Placeholder 14">
            <a:extLst>
              <a:ext uri="{FF2B5EF4-FFF2-40B4-BE49-F238E27FC236}">
                <a16:creationId xmlns:a16="http://schemas.microsoft.com/office/drawing/2014/main" id="{AF3DE467-0641-EBCD-829E-707CF620DF72}"/>
              </a:ext>
            </a:extLst>
          </p:cNvPr>
          <p:cNvSpPr>
            <a:spLocks noGrp="1"/>
          </p:cNvSpPr>
          <p:nvPr>
            <p:ph type="body" sz="quarter" idx="43" hasCustomPrompt="1"/>
          </p:nvPr>
        </p:nvSpPr>
        <p:spPr>
          <a:xfrm>
            <a:off x="1122363" y="5046663"/>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9" name="Text Placeholder 37">
            <a:extLst>
              <a:ext uri="{FF2B5EF4-FFF2-40B4-BE49-F238E27FC236}">
                <a16:creationId xmlns:a16="http://schemas.microsoft.com/office/drawing/2014/main" id="{C6A0FA41-BE30-5DD4-9EFD-A5A8A043D05B}"/>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37">
            <a:extLst>
              <a:ext uri="{FF2B5EF4-FFF2-40B4-BE49-F238E27FC236}">
                <a16:creationId xmlns:a16="http://schemas.microsoft.com/office/drawing/2014/main" id="{BAEBC4D3-724C-528E-E2BA-998AEEC4B2C7}"/>
              </a:ext>
            </a:extLst>
          </p:cNvPr>
          <p:cNvSpPr>
            <a:spLocks noGrp="1"/>
          </p:cNvSpPr>
          <p:nvPr>
            <p:ph type="body" sz="quarter" idx="20" hasCustomPrompt="1"/>
          </p:nvPr>
        </p:nvSpPr>
        <p:spPr>
          <a:xfrm>
            <a:off x="733626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1" name="Text Placeholder 37">
            <a:extLst>
              <a:ext uri="{FF2B5EF4-FFF2-40B4-BE49-F238E27FC236}">
                <a16:creationId xmlns:a16="http://schemas.microsoft.com/office/drawing/2014/main" id="{ED19652A-379F-717C-A4EC-91BBA612D999}"/>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2" name="Text Placeholder 19">
            <a:extLst>
              <a:ext uri="{FF2B5EF4-FFF2-40B4-BE49-F238E27FC236}">
                <a16:creationId xmlns:a16="http://schemas.microsoft.com/office/drawing/2014/main" id="{5CA6C802-D601-F777-5C72-A8EB7F71D5C2}"/>
              </a:ext>
            </a:extLst>
          </p:cNvPr>
          <p:cNvSpPr>
            <a:spLocks noGrp="1"/>
          </p:cNvSpPr>
          <p:nvPr>
            <p:ph type="body" sz="quarter" idx="40" hasCustomPrompt="1"/>
          </p:nvPr>
        </p:nvSpPr>
        <p:spPr>
          <a:xfrm>
            <a:off x="733626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3" name="Text Placeholder 19">
            <a:extLst>
              <a:ext uri="{FF2B5EF4-FFF2-40B4-BE49-F238E27FC236}">
                <a16:creationId xmlns:a16="http://schemas.microsoft.com/office/drawing/2014/main" id="{745B915C-985C-A77F-FF38-C3174B1B8D25}"/>
              </a:ext>
            </a:extLst>
          </p:cNvPr>
          <p:cNvSpPr>
            <a:spLocks noGrp="1"/>
          </p:cNvSpPr>
          <p:nvPr>
            <p:ph type="body" sz="quarter" idx="41" hasCustomPrompt="1"/>
          </p:nvPr>
        </p:nvSpPr>
        <p:spPr>
          <a:xfrm>
            <a:off x="733626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7" name="Text Placeholder 19">
            <a:extLst>
              <a:ext uri="{FF2B5EF4-FFF2-40B4-BE49-F238E27FC236}">
                <a16:creationId xmlns:a16="http://schemas.microsoft.com/office/drawing/2014/main" id="{4793AFF5-FF47-886A-8CC2-8C4D34901C2B}"/>
              </a:ext>
            </a:extLst>
          </p:cNvPr>
          <p:cNvSpPr>
            <a:spLocks noGrp="1"/>
          </p:cNvSpPr>
          <p:nvPr>
            <p:ph type="body" sz="quarter" idx="42" hasCustomPrompt="1"/>
          </p:nvPr>
        </p:nvSpPr>
        <p:spPr>
          <a:xfrm>
            <a:off x="7336267" y="5227549"/>
            <a:ext cx="4469910"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9" name="Text Placeholder 5">
            <a:extLst>
              <a:ext uri="{FF2B5EF4-FFF2-40B4-BE49-F238E27FC236}">
                <a16:creationId xmlns:a16="http://schemas.microsoft.com/office/drawing/2014/main" id="{BD0C4CA6-C8F1-5767-5804-59F9F2A0AC45}"/>
              </a:ext>
            </a:extLst>
          </p:cNvPr>
          <p:cNvSpPr>
            <a:spLocks noGrp="1"/>
          </p:cNvSpPr>
          <p:nvPr>
            <p:ph type="body" sz="quarter" idx="31"/>
          </p:nvPr>
        </p:nvSpPr>
        <p:spPr>
          <a:xfrm>
            <a:off x="7458293" y="907270"/>
            <a:ext cx="439737" cy="36576"/>
          </a:xfrm>
          <a:prstGeom prst="rect">
            <a:avLst/>
          </a:prstGeom>
          <a:solidFill>
            <a:srgbClr val="87C700"/>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0" name="Text Placeholder 5">
            <a:extLst>
              <a:ext uri="{FF2B5EF4-FFF2-40B4-BE49-F238E27FC236}">
                <a16:creationId xmlns:a16="http://schemas.microsoft.com/office/drawing/2014/main" id="{1EC6AEC7-AFBD-2B8F-8B9C-7C51D44434CA}"/>
              </a:ext>
            </a:extLst>
          </p:cNvPr>
          <p:cNvSpPr>
            <a:spLocks noGrp="1"/>
          </p:cNvSpPr>
          <p:nvPr>
            <p:ph type="body" sz="quarter" idx="44"/>
          </p:nvPr>
        </p:nvSpPr>
        <p:spPr>
          <a:xfrm>
            <a:off x="7458293" y="2817350"/>
            <a:ext cx="439737" cy="36576"/>
          </a:xfrm>
          <a:prstGeom prst="rect">
            <a:avLst/>
          </a:prstGeom>
          <a:solidFill>
            <a:srgbClr val="87C700"/>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1" name="Text Placeholder 5">
            <a:extLst>
              <a:ext uri="{FF2B5EF4-FFF2-40B4-BE49-F238E27FC236}">
                <a16:creationId xmlns:a16="http://schemas.microsoft.com/office/drawing/2014/main" id="{82EA04AC-2931-FF09-A6D2-547358AC1442}"/>
              </a:ext>
            </a:extLst>
          </p:cNvPr>
          <p:cNvSpPr>
            <a:spLocks noGrp="1"/>
          </p:cNvSpPr>
          <p:nvPr>
            <p:ph type="body" sz="quarter" idx="45"/>
          </p:nvPr>
        </p:nvSpPr>
        <p:spPr>
          <a:xfrm>
            <a:off x="7458293" y="4737590"/>
            <a:ext cx="439737" cy="36576"/>
          </a:xfrm>
          <a:prstGeom prst="rect">
            <a:avLst/>
          </a:prstGeom>
          <a:solidFill>
            <a:srgbClr val="87C700"/>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13" name="Text Placeholder 5">
            <a:extLst>
              <a:ext uri="{FF2B5EF4-FFF2-40B4-BE49-F238E27FC236}">
                <a16:creationId xmlns:a16="http://schemas.microsoft.com/office/drawing/2014/main" id="{0352FEA9-A8E5-4B57-584D-AE574858DD72}"/>
              </a:ext>
            </a:extLst>
          </p:cNvPr>
          <p:cNvSpPr>
            <a:spLocks noGrp="1"/>
          </p:cNvSpPr>
          <p:nvPr>
            <p:ph type="body" sz="quarter" idx="46"/>
          </p:nvPr>
        </p:nvSpPr>
        <p:spPr>
          <a:xfrm>
            <a:off x="1224181" y="28173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1830D463-8DFF-F1DC-3E9B-EFA6E1780D18}"/>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46887811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4_Title top on color floo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6AE69-83B4-EDAF-8CC7-8FB183856829}"/>
              </a:ext>
            </a:extLst>
          </p:cNvPr>
          <p:cNvPicPr>
            <a:picLocks noChangeAspect="1"/>
          </p:cNvPicPr>
          <p:nvPr userDrawn="1"/>
        </p:nvPicPr>
        <p:blipFill>
          <a:blip r:embed="rId2"/>
          <a:stretch>
            <a:fillRect/>
          </a:stretch>
        </p:blipFill>
        <p:spPr>
          <a:xfrm>
            <a:off x="0" y="16316"/>
            <a:ext cx="12221144" cy="6841685"/>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pic>
        <p:nvPicPr>
          <p:cNvPr id="7" name="Graphic 6">
            <a:extLst>
              <a:ext uri="{FF2B5EF4-FFF2-40B4-BE49-F238E27FC236}">
                <a16:creationId xmlns:a16="http://schemas.microsoft.com/office/drawing/2014/main" id="{74637735-362B-45C6-B736-6497910715C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6819" y="6337717"/>
            <a:ext cx="1290656" cy="234119"/>
          </a:xfrm>
          <a:prstGeom prst="rect">
            <a:avLst/>
          </a:prstGeom>
        </p:spPr>
      </p:pic>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4" name="Graphic 3">
            <a:extLst>
              <a:ext uri="{FF2B5EF4-FFF2-40B4-BE49-F238E27FC236}">
                <a16:creationId xmlns:a16="http://schemas.microsoft.com/office/drawing/2014/main" id="{AE7237E4-3113-8E4F-4094-A80E93D7E4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2" name="Title 1">
            <a:extLst>
              <a:ext uri="{FF2B5EF4-FFF2-40B4-BE49-F238E27FC236}">
                <a16:creationId xmlns:a16="http://schemas.microsoft.com/office/drawing/2014/main" id="{3B73D799-E7B5-B3A9-4A41-48819E897B23}"/>
              </a:ext>
            </a:extLst>
          </p:cNvPr>
          <p:cNvSpPr>
            <a:spLocks noGrp="1"/>
          </p:cNvSpPr>
          <p:nvPr>
            <p:ph type="title"/>
          </p:nvPr>
        </p:nvSpPr>
        <p:spPr>
          <a:xfrm>
            <a:off x="0" y="2553569"/>
            <a:ext cx="12192000" cy="1325563"/>
          </a:xfrm>
          <a:prstGeom prst="rect">
            <a:avLst/>
          </a:prstGeom>
        </p:spPr>
        <p:txBody>
          <a:bodyPr lIns="0" tIns="0" rIns="0" bIns="0" anchor="ct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67900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1_Title top on color floo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6AE69-83B4-EDAF-8CC7-8FB183856829}"/>
              </a:ext>
            </a:extLst>
          </p:cNvPr>
          <p:cNvPicPr>
            <a:picLocks noChangeAspect="1"/>
          </p:cNvPicPr>
          <p:nvPr userDrawn="1"/>
        </p:nvPicPr>
        <p:blipFill>
          <a:blip r:embed="rId2"/>
          <a:stretch>
            <a:fillRect/>
          </a:stretch>
        </p:blipFill>
        <p:spPr>
          <a:xfrm>
            <a:off x="0" y="16316"/>
            <a:ext cx="12221144" cy="6841685"/>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pic>
        <p:nvPicPr>
          <p:cNvPr id="7" name="Graphic 6">
            <a:extLst>
              <a:ext uri="{FF2B5EF4-FFF2-40B4-BE49-F238E27FC236}">
                <a16:creationId xmlns:a16="http://schemas.microsoft.com/office/drawing/2014/main" id="{74637735-362B-45C6-B736-6497910715C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6819" y="6337717"/>
            <a:ext cx="1290656" cy="234119"/>
          </a:xfrm>
          <a:prstGeom prst="rect">
            <a:avLst/>
          </a:prstGeom>
        </p:spPr>
      </p:pic>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4" name="Graphic 3">
            <a:extLst>
              <a:ext uri="{FF2B5EF4-FFF2-40B4-BE49-F238E27FC236}">
                <a16:creationId xmlns:a16="http://schemas.microsoft.com/office/drawing/2014/main" id="{AE7237E4-3113-8E4F-4094-A80E93D7E4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10" name="Text Placeholder 6">
            <a:extLst>
              <a:ext uri="{FF2B5EF4-FFF2-40B4-BE49-F238E27FC236}">
                <a16:creationId xmlns:a16="http://schemas.microsoft.com/office/drawing/2014/main" id="{F55FCD39-B88D-017E-5AFC-C1A8D50BAE2D}"/>
              </a:ext>
            </a:extLst>
          </p:cNvPr>
          <p:cNvSpPr txBox="1">
            <a:spLocks/>
          </p:cNvSpPr>
          <p:nvPr userDrawn="1"/>
        </p:nvSpPr>
        <p:spPr>
          <a:xfrm>
            <a:off x="1467257" y="1450594"/>
            <a:ext cx="3647559" cy="3648341"/>
          </a:xfrm>
          <a:prstGeom prst="rect">
            <a:avLst/>
          </a:prstGeom>
          <a:solidFill>
            <a:srgbClr val="37474F"/>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11" name="Content Placeholder 2">
            <a:extLst>
              <a:ext uri="{FF2B5EF4-FFF2-40B4-BE49-F238E27FC236}">
                <a16:creationId xmlns:a16="http://schemas.microsoft.com/office/drawing/2014/main" id="{C681F3DA-16FD-281F-6302-EB8887AB8280}"/>
              </a:ext>
            </a:extLst>
          </p:cNvPr>
          <p:cNvSpPr>
            <a:spLocks noGrp="1"/>
          </p:cNvSpPr>
          <p:nvPr>
            <p:ph sz="half" idx="18"/>
          </p:nvPr>
        </p:nvSpPr>
        <p:spPr>
          <a:xfrm>
            <a:off x="1842317" y="2768457"/>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7CDCA57E-4DDB-BB9D-9291-B85AB2B255EE}"/>
              </a:ext>
            </a:extLst>
          </p:cNvPr>
          <p:cNvSpPr>
            <a:spLocks noGrp="1"/>
          </p:cNvSpPr>
          <p:nvPr>
            <p:ph sz="half" idx="1"/>
          </p:nvPr>
        </p:nvSpPr>
        <p:spPr>
          <a:xfrm>
            <a:off x="5496729" y="1464315"/>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4" name="Content Placeholder 2">
            <a:extLst>
              <a:ext uri="{FF2B5EF4-FFF2-40B4-BE49-F238E27FC236}">
                <a16:creationId xmlns:a16="http://schemas.microsoft.com/office/drawing/2014/main" id="{666E29EE-EBF7-101F-31D4-DE0BC76F8C68}"/>
              </a:ext>
            </a:extLst>
          </p:cNvPr>
          <p:cNvSpPr>
            <a:spLocks noGrp="1"/>
          </p:cNvSpPr>
          <p:nvPr>
            <p:ph idx="14"/>
          </p:nvPr>
        </p:nvSpPr>
        <p:spPr>
          <a:xfrm>
            <a:off x="5496731" y="1899095"/>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3837085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33_Title top on color floo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6AE69-83B4-EDAF-8CC7-8FB183856829}"/>
              </a:ext>
            </a:extLst>
          </p:cNvPr>
          <p:cNvPicPr>
            <a:picLocks noChangeAspect="1"/>
          </p:cNvPicPr>
          <p:nvPr userDrawn="1"/>
        </p:nvPicPr>
        <p:blipFill>
          <a:blip r:embed="rId2"/>
          <a:stretch>
            <a:fillRect/>
          </a:stretch>
        </p:blipFill>
        <p:spPr>
          <a:xfrm>
            <a:off x="0" y="16316"/>
            <a:ext cx="12221144" cy="6841685"/>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pic>
        <p:nvPicPr>
          <p:cNvPr id="7" name="Graphic 6">
            <a:extLst>
              <a:ext uri="{FF2B5EF4-FFF2-40B4-BE49-F238E27FC236}">
                <a16:creationId xmlns:a16="http://schemas.microsoft.com/office/drawing/2014/main" id="{74637735-362B-45C6-B736-6497910715C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6819" y="6337717"/>
            <a:ext cx="1290656" cy="234119"/>
          </a:xfrm>
          <a:prstGeom prst="rect">
            <a:avLst/>
          </a:prstGeom>
        </p:spPr>
      </p:pic>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4" name="Graphic 3">
            <a:extLst>
              <a:ext uri="{FF2B5EF4-FFF2-40B4-BE49-F238E27FC236}">
                <a16:creationId xmlns:a16="http://schemas.microsoft.com/office/drawing/2014/main" id="{AE7237E4-3113-8E4F-4094-A80E93D7E4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10" name="Text Placeholder 6">
            <a:extLst>
              <a:ext uri="{FF2B5EF4-FFF2-40B4-BE49-F238E27FC236}">
                <a16:creationId xmlns:a16="http://schemas.microsoft.com/office/drawing/2014/main" id="{F55FCD39-B88D-017E-5AFC-C1A8D50BAE2D}"/>
              </a:ext>
            </a:extLst>
          </p:cNvPr>
          <p:cNvSpPr txBox="1">
            <a:spLocks/>
          </p:cNvSpPr>
          <p:nvPr userDrawn="1"/>
        </p:nvSpPr>
        <p:spPr>
          <a:xfrm>
            <a:off x="1467257" y="1450594"/>
            <a:ext cx="3647559" cy="3648341"/>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11" name="Content Placeholder 2">
            <a:extLst>
              <a:ext uri="{FF2B5EF4-FFF2-40B4-BE49-F238E27FC236}">
                <a16:creationId xmlns:a16="http://schemas.microsoft.com/office/drawing/2014/main" id="{C681F3DA-16FD-281F-6302-EB8887AB8280}"/>
              </a:ext>
            </a:extLst>
          </p:cNvPr>
          <p:cNvSpPr>
            <a:spLocks noGrp="1"/>
          </p:cNvSpPr>
          <p:nvPr>
            <p:ph sz="half" idx="18"/>
          </p:nvPr>
        </p:nvSpPr>
        <p:spPr>
          <a:xfrm>
            <a:off x="1842317" y="2768457"/>
            <a:ext cx="2919471" cy="1012611"/>
          </a:xfrm>
          <a:prstGeom prst="rect">
            <a:avLst/>
          </a:prstGeom>
        </p:spPr>
        <p:txBody>
          <a:bodyPr lIns="91440" tIns="0" rIns="91440" bIns="0" anchor="ctr"/>
          <a:lstStyle>
            <a:lvl1pPr marL="0" indent="0" algn="ctr">
              <a:spcAft>
                <a:spcPts val="600"/>
              </a:spcAft>
              <a:buFontTx/>
              <a:buNone/>
              <a:defRPr sz="2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7CDCA57E-4DDB-BB9D-9291-B85AB2B255EE}"/>
              </a:ext>
            </a:extLst>
          </p:cNvPr>
          <p:cNvSpPr>
            <a:spLocks noGrp="1"/>
          </p:cNvSpPr>
          <p:nvPr>
            <p:ph sz="half" idx="1"/>
          </p:nvPr>
        </p:nvSpPr>
        <p:spPr>
          <a:xfrm>
            <a:off x="5496731" y="1564247"/>
            <a:ext cx="5181600" cy="658023"/>
          </a:xfrm>
          <a:prstGeom prst="rect">
            <a:avLst/>
          </a:prstGeom>
        </p:spPr>
        <p:txBody>
          <a:bodyPr lIns="0" tIns="0" rIns="0" bIns="0" anchor="t"/>
          <a:lstStyle>
            <a:lvl1pPr marL="0" indent="0">
              <a:spcAft>
                <a:spcPts val="600"/>
              </a:spcAft>
              <a:buFontTx/>
              <a:buNone/>
              <a:defRPr sz="18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4" name="Content Placeholder 2">
            <a:extLst>
              <a:ext uri="{FF2B5EF4-FFF2-40B4-BE49-F238E27FC236}">
                <a16:creationId xmlns:a16="http://schemas.microsoft.com/office/drawing/2014/main" id="{666E29EE-EBF7-101F-31D4-DE0BC76F8C68}"/>
              </a:ext>
            </a:extLst>
          </p:cNvPr>
          <p:cNvSpPr>
            <a:spLocks noGrp="1"/>
          </p:cNvSpPr>
          <p:nvPr>
            <p:ph idx="14"/>
          </p:nvPr>
        </p:nvSpPr>
        <p:spPr>
          <a:xfrm>
            <a:off x="5496731" y="2438401"/>
            <a:ext cx="5181600" cy="2660535"/>
          </a:xfrm>
          <a:prstGeom prst="rect">
            <a:avLst/>
          </a:prstGeom>
        </p:spPr>
        <p:txBody>
          <a:bodyPr lIns="0" tIns="0" rIns="0" bIns="0" anchor="t"/>
          <a:lstStyle>
            <a:lvl1pPr marL="100581" indent="-100581">
              <a:lnSpc>
                <a:spcPct val="100000"/>
              </a:lnSpc>
              <a:spcBef>
                <a:spcPts val="0"/>
              </a:spcBef>
              <a:spcAft>
                <a:spcPts val="600"/>
              </a:spcAft>
              <a:defRPr sz="16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2995403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36_Title top on color floo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pic>
        <p:nvPicPr>
          <p:cNvPr id="7" name="Graphic 6">
            <a:extLst>
              <a:ext uri="{FF2B5EF4-FFF2-40B4-BE49-F238E27FC236}">
                <a16:creationId xmlns:a16="http://schemas.microsoft.com/office/drawing/2014/main" id="{74637735-362B-45C6-B736-6497910715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6819" y="6337717"/>
            <a:ext cx="1290656" cy="234119"/>
          </a:xfrm>
          <a:prstGeom prst="rect">
            <a:avLst/>
          </a:prstGeom>
        </p:spPr>
      </p:pic>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4" name="Graphic 3">
            <a:extLst>
              <a:ext uri="{FF2B5EF4-FFF2-40B4-BE49-F238E27FC236}">
                <a16:creationId xmlns:a16="http://schemas.microsoft.com/office/drawing/2014/main" id="{AE7237E4-3113-8E4F-4094-A80E93D7E4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10" name="Text Placeholder 6">
            <a:extLst>
              <a:ext uri="{FF2B5EF4-FFF2-40B4-BE49-F238E27FC236}">
                <a16:creationId xmlns:a16="http://schemas.microsoft.com/office/drawing/2014/main" id="{F55FCD39-B88D-017E-5AFC-C1A8D50BAE2D}"/>
              </a:ext>
            </a:extLst>
          </p:cNvPr>
          <p:cNvSpPr txBox="1">
            <a:spLocks/>
          </p:cNvSpPr>
          <p:nvPr userDrawn="1"/>
        </p:nvSpPr>
        <p:spPr>
          <a:xfrm>
            <a:off x="1467257" y="1450594"/>
            <a:ext cx="3647559" cy="3648341"/>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11" name="Content Placeholder 2">
            <a:extLst>
              <a:ext uri="{FF2B5EF4-FFF2-40B4-BE49-F238E27FC236}">
                <a16:creationId xmlns:a16="http://schemas.microsoft.com/office/drawing/2014/main" id="{C681F3DA-16FD-281F-6302-EB8887AB8280}"/>
              </a:ext>
            </a:extLst>
          </p:cNvPr>
          <p:cNvSpPr>
            <a:spLocks noGrp="1"/>
          </p:cNvSpPr>
          <p:nvPr>
            <p:ph sz="half" idx="18"/>
          </p:nvPr>
        </p:nvSpPr>
        <p:spPr>
          <a:xfrm>
            <a:off x="1842317" y="2768457"/>
            <a:ext cx="2919471" cy="1012611"/>
          </a:xfrm>
          <a:prstGeom prst="rect">
            <a:avLst/>
          </a:prstGeom>
        </p:spPr>
        <p:txBody>
          <a:bodyPr lIns="91440" tIns="0" rIns="91440" bIns="0" anchor="ctr"/>
          <a:lstStyle>
            <a:lvl1pPr marL="0" indent="0" algn="ctr">
              <a:spcAft>
                <a:spcPts val="600"/>
              </a:spcAft>
              <a:buFontTx/>
              <a:buNone/>
              <a:defRPr sz="2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7CDCA57E-4DDB-BB9D-9291-B85AB2B255EE}"/>
              </a:ext>
            </a:extLst>
          </p:cNvPr>
          <p:cNvSpPr>
            <a:spLocks noGrp="1"/>
          </p:cNvSpPr>
          <p:nvPr>
            <p:ph sz="half" idx="1"/>
          </p:nvPr>
        </p:nvSpPr>
        <p:spPr>
          <a:xfrm>
            <a:off x="5496731" y="1564247"/>
            <a:ext cx="5181600" cy="658023"/>
          </a:xfrm>
          <a:prstGeom prst="rect">
            <a:avLst/>
          </a:prstGeom>
        </p:spPr>
        <p:txBody>
          <a:bodyPr lIns="0" tIns="0" rIns="0" bIns="0" anchor="t"/>
          <a:lstStyle>
            <a:lvl1pPr marL="0" indent="0">
              <a:spcAft>
                <a:spcPts val="600"/>
              </a:spcAft>
              <a:buFontTx/>
              <a:buNone/>
              <a:defRPr sz="18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4" name="Content Placeholder 2">
            <a:extLst>
              <a:ext uri="{FF2B5EF4-FFF2-40B4-BE49-F238E27FC236}">
                <a16:creationId xmlns:a16="http://schemas.microsoft.com/office/drawing/2014/main" id="{666E29EE-EBF7-101F-31D4-DE0BC76F8C68}"/>
              </a:ext>
            </a:extLst>
          </p:cNvPr>
          <p:cNvSpPr>
            <a:spLocks noGrp="1"/>
          </p:cNvSpPr>
          <p:nvPr>
            <p:ph idx="14"/>
          </p:nvPr>
        </p:nvSpPr>
        <p:spPr>
          <a:xfrm>
            <a:off x="5496731" y="2438401"/>
            <a:ext cx="5181600" cy="2660535"/>
          </a:xfrm>
          <a:prstGeom prst="rect">
            <a:avLst/>
          </a:prstGeom>
        </p:spPr>
        <p:txBody>
          <a:bodyPr lIns="0" tIns="0" rIns="0" bIns="0" anchor="t"/>
          <a:lstStyle>
            <a:lvl1pPr marL="100581" indent="-100581">
              <a:lnSpc>
                <a:spcPct val="100000"/>
              </a:lnSpc>
              <a:spcBef>
                <a:spcPts val="0"/>
              </a:spcBef>
              <a:spcAft>
                <a:spcPts val="600"/>
              </a:spcAft>
              <a:defRPr sz="16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15007137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35_Title top on color floo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pic>
        <p:nvPicPr>
          <p:cNvPr id="7" name="Graphic 6">
            <a:extLst>
              <a:ext uri="{FF2B5EF4-FFF2-40B4-BE49-F238E27FC236}">
                <a16:creationId xmlns:a16="http://schemas.microsoft.com/office/drawing/2014/main" id="{74637735-362B-45C6-B736-6497910715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6819" y="6337717"/>
            <a:ext cx="1290656" cy="234119"/>
          </a:xfrm>
          <a:prstGeom prst="rect">
            <a:avLst/>
          </a:prstGeom>
        </p:spPr>
      </p:pic>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4" name="Graphic 3">
            <a:extLst>
              <a:ext uri="{FF2B5EF4-FFF2-40B4-BE49-F238E27FC236}">
                <a16:creationId xmlns:a16="http://schemas.microsoft.com/office/drawing/2014/main" id="{AE7237E4-3113-8E4F-4094-A80E93D7E4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10" name="Text Placeholder 6">
            <a:extLst>
              <a:ext uri="{FF2B5EF4-FFF2-40B4-BE49-F238E27FC236}">
                <a16:creationId xmlns:a16="http://schemas.microsoft.com/office/drawing/2014/main" id="{F55FCD39-B88D-017E-5AFC-C1A8D50BAE2D}"/>
              </a:ext>
            </a:extLst>
          </p:cNvPr>
          <p:cNvSpPr txBox="1">
            <a:spLocks/>
          </p:cNvSpPr>
          <p:nvPr userDrawn="1"/>
        </p:nvSpPr>
        <p:spPr>
          <a:xfrm>
            <a:off x="1467257" y="1450594"/>
            <a:ext cx="3647559" cy="3648341"/>
          </a:xfrm>
          <a:prstGeom prst="rect">
            <a:avLst/>
          </a:prstGeom>
          <a:solidFill>
            <a:srgbClr val="37474F">
              <a:alpha val="55656"/>
            </a:srgbClr>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11" name="Content Placeholder 2">
            <a:extLst>
              <a:ext uri="{FF2B5EF4-FFF2-40B4-BE49-F238E27FC236}">
                <a16:creationId xmlns:a16="http://schemas.microsoft.com/office/drawing/2014/main" id="{C681F3DA-16FD-281F-6302-EB8887AB8280}"/>
              </a:ext>
            </a:extLst>
          </p:cNvPr>
          <p:cNvSpPr>
            <a:spLocks noGrp="1"/>
          </p:cNvSpPr>
          <p:nvPr>
            <p:ph sz="half" idx="18"/>
          </p:nvPr>
        </p:nvSpPr>
        <p:spPr>
          <a:xfrm>
            <a:off x="1842317" y="2768457"/>
            <a:ext cx="2919471" cy="1012611"/>
          </a:xfrm>
          <a:prstGeom prst="rect">
            <a:avLst/>
          </a:prstGeom>
        </p:spPr>
        <p:txBody>
          <a:bodyPr lIns="91440" tIns="0" rIns="91440" bIns="0" anchor="ctr"/>
          <a:lstStyle>
            <a:lvl1pPr marL="0" indent="0" algn="ctr">
              <a:spcAft>
                <a:spcPts val="600"/>
              </a:spcAft>
              <a:buFontTx/>
              <a:buNone/>
              <a:defRPr sz="2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7CDCA57E-4DDB-BB9D-9291-B85AB2B255EE}"/>
              </a:ext>
            </a:extLst>
          </p:cNvPr>
          <p:cNvSpPr>
            <a:spLocks noGrp="1"/>
          </p:cNvSpPr>
          <p:nvPr>
            <p:ph sz="half" idx="1"/>
          </p:nvPr>
        </p:nvSpPr>
        <p:spPr>
          <a:xfrm>
            <a:off x="5496731" y="1564247"/>
            <a:ext cx="5181600" cy="658023"/>
          </a:xfrm>
          <a:prstGeom prst="rect">
            <a:avLst/>
          </a:prstGeom>
        </p:spPr>
        <p:txBody>
          <a:bodyPr lIns="0" tIns="0" rIns="0" bIns="0" anchor="t"/>
          <a:lstStyle>
            <a:lvl1pPr marL="0" indent="0">
              <a:spcAft>
                <a:spcPts val="600"/>
              </a:spcAft>
              <a:buFontTx/>
              <a:buNone/>
              <a:defRPr sz="18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4" name="Content Placeholder 2">
            <a:extLst>
              <a:ext uri="{FF2B5EF4-FFF2-40B4-BE49-F238E27FC236}">
                <a16:creationId xmlns:a16="http://schemas.microsoft.com/office/drawing/2014/main" id="{666E29EE-EBF7-101F-31D4-DE0BC76F8C68}"/>
              </a:ext>
            </a:extLst>
          </p:cNvPr>
          <p:cNvSpPr>
            <a:spLocks noGrp="1"/>
          </p:cNvSpPr>
          <p:nvPr>
            <p:ph idx="14"/>
          </p:nvPr>
        </p:nvSpPr>
        <p:spPr>
          <a:xfrm>
            <a:off x="5496731" y="2438401"/>
            <a:ext cx="5181600" cy="2660535"/>
          </a:xfrm>
          <a:prstGeom prst="rect">
            <a:avLst/>
          </a:prstGeom>
        </p:spPr>
        <p:txBody>
          <a:bodyPr lIns="0" tIns="0" rIns="0" bIns="0" anchor="t"/>
          <a:lstStyle>
            <a:lvl1pPr marL="100581" indent="-100581">
              <a:lnSpc>
                <a:spcPct val="100000"/>
              </a:lnSpc>
              <a:spcBef>
                <a:spcPts val="0"/>
              </a:spcBef>
              <a:spcAft>
                <a:spcPts val="600"/>
              </a:spcAft>
              <a:defRPr sz="16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26908294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34_Title top on color floo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6AE69-83B4-EDAF-8CC7-8FB183856829}"/>
              </a:ext>
            </a:extLst>
          </p:cNvPr>
          <p:cNvPicPr>
            <a:picLocks noChangeAspect="1"/>
          </p:cNvPicPr>
          <p:nvPr userDrawn="1"/>
        </p:nvPicPr>
        <p:blipFill>
          <a:blip r:embed="rId2"/>
          <a:stretch>
            <a:fillRect/>
          </a:stretch>
        </p:blipFill>
        <p:spPr>
          <a:xfrm>
            <a:off x="0" y="16316"/>
            <a:ext cx="12221144" cy="6841685"/>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pic>
        <p:nvPicPr>
          <p:cNvPr id="7" name="Graphic 6">
            <a:extLst>
              <a:ext uri="{FF2B5EF4-FFF2-40B4-BE49-F238E27FC236}">
                <a16:creationId xmlns:a16="http://schemas.microsoft.com/office/drawing/2014/main" id="{74637735-362B-45C6-B736-6497910715C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6819" y="6337717"/>
            <a:ext cx="1290656" cy="234119"/>
          </a:xfrm>
          <a:prstGeom prst="rect">
            <a:avLst/>
          </a:prstGeom>
        </p:spPr>
      </p:pic>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4" name="Graphic 3">
            <a:extLst>
              <a:ext uri="{FF2B5EF4-FFF2-40B4-BE49-F238E27FC236}">
                <a16:creationId xmlns:a16="http://schemas.microsoft.com/office/drawing/2014/main" id="{AE7237E4-3113-8E4F-4094-A80E93D7E4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10" name="Text Placeholder 6">
            <a:extLst>
              <a:ext uri="{FF2B5EF4-FFF2-40B4-BE49-F238E27FC236}">
                <a16:creationId xmlns:a16="http://schemas.microsoft.com/office/drawing/2014/main" id="{F55FCD39-B88D-017E-5AFC-C1A8D50BAE2D}"/>
              </a:ext>
            </a:extLst>
          </p:cNvPr>
          <p:cNvSpPr txBox="1">
            <a:spLocks/>
          </p:cNvSpPr>
          <p:nvPr userDrawn="1"/>
        </p:nvSpPr>
        <p:spPr>
          <a:xfrm>
            <a:off x="1467257" y="1450594"/>
            <a:ext cx="3647559" cy="3648341"/>
          </a:xfrm>
          <a:prstGeom prst="rect">
            <a:avLst/>
          </a:prstGeom>
          <a:solidFill>
            <a:srgbClr val="00AA44"/>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11" name="Content Placeholder 2">
            <a:extLst>
              <a:ext uri="{FF2B5EF4-FFF2-40B4-BE49-F238E27FC236}">
                <a16:creationId xmlns:a16="http://schemas.microsoft.com/office/drawing/2014/main" id="{C681F3DA-16FD-281F-6302-EB8887AB8280}"/>
              </a:ext>
            </a:extLst>
          </p:cNvPr>
          <p:cNvSpPr>
            <a:spLocks noGrp="1"/>
          </p:cNvSpPr>
          <p:nvPr>
            <p:ph sz="half" idx="18"/>
          </p:nvPr>
        </p:nvSpPr>
        <p:spPr>
          <a:xfrm>
            <a:off x="1842317" y="2768457"/>
            <a:ext cx="2919471" cy="1012611"/>
          </a:xfrm>
          <a:prstGeom prst="rect">
            <a:avLst/>
          </a:prstGeom>
        </p:spPr>
        <p:txBody>
          <a:bodyPr lIns="91440" tIns="0" rIns="91440" bIns="0" anchor="ctr"/>
          <a:lstStyle>
            <a:lvl1pPr marL="0" indent="0" algn="ctr">
              <a:spcAft>
                <a:spcPts val="600"/>
              </a:spcAft>
              <a:buFontTx/>
              <a:buNone/>
              <a:defRPr sz="24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7CDCA57E-4DDB-BB9D-9291-B85AB2B255EE}"/>
              </a:ext>
            </a:extLst>
          </p:cNvPr>
          <p:cNvSpPr>
            <a:spLocks noGrp="1"/>
          </p:cNvSpPr>
          <p:nvPr>
            <p:ph sz="half" idx="1"/>
          </p:nvPr>
        </p:nvSpPr>
        <p:spPr>
          <a:xfrm>
            <a:off x="5496731" y="1564247"/>
            <a:ext cx="5181600" cy="383077"/>
          </a:xfrm>
          <a:prstGeom prst="rect">
            <a:avLst/>
          </a:prstGeom>
        </p:spPr>
        <p:txBody>
          <a:bodyPr lIns="0" tIns="0" rIns="0" bIns="0" anchor="t"/>
          <a:lstStyle>
            <a:lvl1pPr marL="0" indent="0">
              <a:spcAft>
                <a:spcPts val="600"/>
              </a:spcAft>
              <a:buFontTx/>
              <a:buNone/>
              <a:defRPr sz="16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4" name="Content Placeholder 2">
            <a:extLst>
              <a:ext uri="{FF2B5EF4-FFF2-40B4-BE49-F238E27FC236}">
                <a16:creationId xmlns:a16="http://schemas.microsoft.com/office/drawing/2014/main" id="{666E29EE-EBF7-101F-31D4-DE0BC76F8C68}"/>
              </a:ext>
            </a:extLst>
          </p:cNvPr>
          <p:cNvSpPr>
            <a:spLocks noGrp="1"/>
          </p:cNvSpPr>
          <p:nvPr>
            <p:ph idx="14"/>
          </p:nvPr>
        </p:nvSpPr>
        <p:spPr>
          <a:xfrm>
            <a:off x="5496731" y="3274763"/>
            <a:ext cx="5181600" cy="1824172"/>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5" name="Text Placeholder 4">
            <a:extLst>
              <a:ext uri="{FF2B5EF4-FFF2-40B4-BE49-F238E27FC236}">
                <a16:creationId xmlns:a16="http://schemas.microsoft.com/office/drawing/2014/main" id="{1D657DBB-DDD1-FCD5-0E59-F2DF21468037}"/>
              </a:ext>
            </a:extLst>
          </p:cNvPr>
          <p:cNvSpPr>
            <a:spLocks noGrp="1"/>
          </p:cNvSpPr>
          <p:nvPr>
            <p:ph type="body" sz="quarter" idx="19"/>
          </p:nvPr>
        </p:nvSpPr>
        <p:spPr>
          <a:xfrm>
            <a:off x="5497513" y="2084038"/>
            <a:ext cx="5181600" cy="954087"/>
          </a:xfrm>
          <a:prstGeom prst="rect">
            <a:avLst/>
          </a:prstGeom>
        </p:spPr>
        <p:txBody>
          <a:bodyPr lIns="0" tIns="0" rIns="0" bIns="0"/>
          <a:lstStyle>
            <a:lvl1pPr marL="0" indent="0">
              <a:buFontTx/>
              <a:buNone/>
              <a:defRPr sz="1400"/>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Master text styles</a:t>
            </a:r>
          </a:p>
        </p:txBody>
      </p:sp>
    </p:spTree>
    <p:extLst>
      <p:ext uri="{BB962C8B-B14F-4D97-AF65-F5344CB8AC3E}">
        <p14:creationId xmlns:p14="http://schemas.microsoft.com/office/powerpoint/2010/main" val="11345881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1_Title top on color floo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6AE69-83B4-EDAF-8CC7-8FB183856829}"/>
              </a:ext>
            </a:extLst>
          </p:cNvPr>
          <p:cNvPicPr>
            <a:picLocks noChangeAspect="1"/>
          </p:cNvPicPr>
          <p:nvPr userDrawn="1"/>
        </p:nvPicPr>
        <p:blipFill>
          <a:blip r:embed="rId2"/>
          <a:stretch>
            <a:fillRect/>
          </a:stretch>
        </p:blipFill>
        <p:spPr>
          <a:xfrm>
            <a:off x="0" y="16316"/>
            <a:ext cx="12221144" cy="6841685"/>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pic>
        <p:nvPicPr>
          <p:cNvPr id="7" name="Graphic 6">
            <a:extLst>
              <a:ext uri="{FF2B5EF4-FFF2-40B4-BE49-F238E27FC236}">
                <a16:creationId xmlns:a16="http://schemas.microsoft.com/office/drawing/2014/main" id="{74637735-362B-45C6-B736-6497910715C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6819" y="6337717"/>
            <a:ext cx="1290656" cy="234119"/>
          </a:xfrm>
          <a:prstGeom prst="rect">
            <a:avLst/>
          </a:prstGeom>
        </p:spPr>
      </p:pic>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4" name="Graphic 3">
            <a:extLst>
              <a:ext uri="{FF2B5EF4-FFF2-40B4-BE49-F238E27FC236}">
                <a16:creationId xmlns:a16="http://schemas.microsoft.com/office/drawing/2014/main" id="{AE7237E4-3113-8E4F-4094-A80E93D7E4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10" name="Text Placeholder 6">
            <a:extLst>
              <a:ext uri="{FF2B5EF4-FFF2-40B4-BE49-F238E27FC236}">
                <a16:creationId xmlns:a16="http://schemas.microsoft.com/office/drawing/2014/main" id="{F55FCD39-B88D-017E-5AFC-C1A8D50BAE2D}"/>
              </a:ext>
            </a:extLst>
          </p:cNvPr>
          <p:cNvSpPr txBox="1">
            <a:spLocks/>
          </p:cNvSpPr>
          <p:nvPr userDrawn="1"/>
        </p:nvSpPr>
        <p:spPr>
          <a:xfrm>
            <a:off x="1467257" y="1450594"/>
            <a:ext cx="3647559" cy="3648341"/>
          </a:xfrm>
          <a:prstGeom prst="rect">
            <a:avLst/>
          </a:prstGeom>
          <a:solidFill>
            <a:srgbClr val="5F2F93"/>
          </a:solidFill>
        </p:spPr>
        <p:txBody>
          <a:bodyPr vert="horz" lIns="91440" tIns="45720" rIns="91440" bIns="45720" rtlCol="0" anchor="ctr">
            <a:normAutofit/>
          </a:bodyP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500"/>
              </a:lnSpc>
            </a:pPr>
            <a:endParaRPr lang="en-US" sz="4000" b="1" dirty="0"/>
          </a:p>
        </p:txBody>
      </p:sp>
      <p:sp>
        <p:nvSpPr>
          <p:cNvPr id="11" name="Content Placeholder 2">
            <a:extLst>
              <a:ext uri="{FF2B5EF4-FFF2-40B4-BE49-F238E27FC236}">
                <a16:creationId xmlns:a16="http://schemas.microsoft.com/office/drawing/2014/main" id="{C681F3DA-16FD-281F-6302-EB8887AB8280}"/>
              </a:ext>
            </a:extLst>
          </p:cNvPr>
          <p:cNvSpPr>
            <a:spLocks noGrp="1"/>
          </p:cNvSpPr>
          <p:nvPr>
            <p:ph sz="half" idx="18"/>
          </p:nvPr>
        </p:nvSpPr>
        <p:spPr>
          <a:xfrm>
            <a:off x="1842317" y="2768457"/>
            <a:ext cx="2919471" cy="1012611"/>
          </a:xfrm>
          <a:prstGeom prst="rect">
            <a:avLst/>
          </a:prstGeom>
        </p:spPr>
        <p:txBody>
          <a:bodyPr lIns="91440" tIns="0" rIns="91440" bIns="0" anchor="ctr"/>
          <a:lstStyle>
            <a:lvl1pPr marL="0" indent="0" algn="ctr">
              <a:spcAft>
                <a:spcPts val="600"/>
              </a:spcAft>
              <a:buFontTx/>
              <a:buNone/>
              <a:defRPr sz="3600" b="1">
                <a:solidFill>
                  <a:schemeClr val="tx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3" name="Content Placeholder 2">
            <a:extLst>
              <a:ext uri="{FF2B5EF4-FFF2-40B4-BE49-F238E27FC236}">
                <a16:creationId xmlns:a16="http://schemas.microsoft.com/office/drawing/2014/main" id="{7CDCA57E-4DDB-BB9D-9291-B85AB2B255EE}"/>
              </a:ext>
            </a:extLst>
          </p:cNvPr>
          <p:cNvSpPr>
            <a:spLocks noGrp="1"/>
          </p:cNvSpPr>
          <p:nvPr>
            <p:ph sz="half" idx="1"/>
          </p:nvPr>
        </p:nvSpPr>
        <p:spPr>
          <a:xfrm>
            <a:off x="5496729" y="1464315"/>
            <a:ext cx="5181600" cy="383077"/>
          </a:xfrm>
          <a:prstGeom prst="rect">
            <a:avLst/>
          </a:prstGeom>
        </p:spPr>
        <p:txBody>
          <a:bodyPr lIns="0" tIns="0" rIns="0" bIns="0" anchor="ctr"/>
          <a:lstStyle>
            <a:lvl1pPr marL="0" indent="0">
              <a:spcAft>
                <a:spcPts val="600"/>
              </a:spcAft>
              <a:buFontTx/>
              <a:buNone/>
              <a:defRPr sz="1400" b="1"/>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4" name="Content Placeholder 2">
            <a:extLst>
              <a:ext uri="{FF2B5EF4-FFF2-40B4-BE49-F238E27FC236}">
                <a16:creationId xmlns:a16="http://schemas.microsoft.com/office/drawing/2014/main" id="{666E29EE-EBF7-101F-31D4-DE0BC76F8C68}"/>
              </a:ext>
            </a:extLst>
          </p:cNvPr>
          <p:cNvSpPr>
            <a:spLocks noGrp="1"/>
          </p:cNvSpPr>
          <p:nvPr>
            <p:ph idx="14"/>
          </p:nvPr>
        </p:nvSpPr>
        <p:spPr>
          <a:xfrm>
            <a:off x="5496731" y="1899095"/>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10546280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2_Title top on color floo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6AE69-83B4-EDAF-8CC7-8FB183856829}"/>
              </a:ext>
            </a:extLst>
          </p:cNvPr>
          <p:cNvPicPr>
            <a:picLocks noChangeAspect="1"/>
          </p:cNvPicPr>
          <p:nvPr userDrawn="1"/>
        </p:nvPicPr>
        <p:blipFill>
          <a:blip r:embed="rId2"/>
          <a:stretch>
            <a:fillRect/>
          </a:stretch>
        </p:blipFill>
        <p:spPr>
          <a:xfrm>
            <a:off x="0" y="16316"/>
            <a:ext cx="12221144" cy="6841685"/>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dirty="0"/>
          </a:p>
        </p:txBody>
      </p:sp>
      <p:pic>
        <p:nvPicPr>
          <p:cNvPr id="7" name="Graphic 6">
            <a:extLst>
              <a:ext uri="{FF2B5EF4-FFF2-40B4-BE49-F238E27FC236}">
                <a16:creationId xmlns:a16="http://schemas.microsoft.com/office/drawing/2014/main" id="{74637735-362B-45C6-B736-6497910715C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6819" y="6337717"/>
            <a:ext cx="1290656" cy="234119"/>
          </a:xfrm>
          <a:prstGeom prst="rect">
            <a:avLst/>
          </a:prstGeom>
        </p:spPr>
      </p:pic>
      <p:sp>
        <p:nvSpPr>
          <p:cNvPr id="8" name="TextBox 7">
            <a:extLst>
              <a:ext uri="{FF2B5EF4-FFF2-40B4-BE49-F238E27FC236}">
                <a16:creationId xmlns:a16="http://schemas.microsoft.com/office/drawing/2014/main" id="{0ADEEFFE-B771-179E-B1F9-27F897B24F18}"/>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chemeClr val="bg1"/>
                </a:solidFill>
                <a:latin typeface="Arial"/>
                <a:cs typeface="+mn-cs"/>
              </a:rPr>
              <a:t>© 2022 Penn Mutual. All rights reserved.</a:t>
            </a:r>
          </a:p>
        </p:txBody>
      </p:sp>
      <p:sp>
        <p:nvSpPr>
          <p:cNvPr id="9" name="TextBox 8">
            <a:extLst>
              <a:ext uri="{FF2B5EF4-FFF2-40B4-BE49-F238E27FC236}">
                <a16:creationId xmlns:a16="http://schemas.microsoft.com/office/drawing/2014/main" id="{4BD3210F-1704-C153-1308-5DFDED4138A0}"/>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chemeClr val="bg1"/>
                </a:solidFill>
                <a:latin typeface="Arial"/>
                <a:cs typeface="+mn-cs"/>
              </a:rPr>
              <a:t>For financial professional use only.</a:t>
            </a:r>
          </a:p>
        </p:txBody>
      </p:sp>
      <p:pic>
        <p:nvPicPr>
          <p:cNvPr id="4" name="Graphic 3">
            <a:extLst>
              <a:ext uri="{FF2B5EF4-FFF2-40B4-BE49-F238E27FC236}">
                <a16:creationId xmlns:a16="http://schemas.microsoft.com/office/drawing/2014/main" id="{AE7237E4-3113-8E4F-4094-A80E93D7E4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11" name="Content Placeholder 2">
            <a:extLst>
              <a:ext uri="{FF2B5EF4-FFF2-40B4-BE49-F238E27FC236}">
                <a16:creationId xmlns:a16="http://schemas.microsoft.com/office/drawing/2014/main" id="{C681F3DA-16FD-281F-6302-EB8887AB8280}"/>
              </a:ext>
            </a:extLst>
          </p:cNvPr>
          <p:cNvSpPr>
            <a:spLocks noGrp="1"/>
          </p:cNvSpPr>
          <p:nvPr>
            <p:ph sz="half" idx="18"/>
          </p:nvPr>
        </p:nvSpPr>
        <p:spPr>
          <a:xfrm>
            <a:off x="1842317" y="2768457"/>
            <a:ext cx="2919471" cy="1012611"/>
          </a:xfrm>
          <a:prstGeom prst="rect">
            <a:avLst/>
          </a:prstGeom>
        </p:spPr>
        <p:txBody>
          <a:bodyPr lIns="91440" tIns="0" rIns="91440" bIns="0" anchor="ctr"/>
          <a:lstStyle>
            <a:lvl1pPr marL="0" indent="0" algn="ctr">
              <a:spcAft>
                <a:spcPts val="600"/>
              </a:spcAft>
              <a:buFontTx/>
              <a:buNone/>
              <a:defRPr sz="3600" b="1">
                <a:solidFill>
                  <a:schemeClr val="bg1"/>
                </a:solidFill>
                <a:latin typeface="+mj-lt"/>
              </a:defRPr>
            </a:lvl1pPr>
            <a:lvl2pPr marL="100581" marR="0" indent="-100581" algn="l" defTabSz="457189" rtl="0" eaLnBrk="1" fontAlgn="auto" latinLnBrk="0" hangingPunct="1">
              <a:lnSpc>
                <a:spcPct val="150000"/>
              </a:lnSpc>
              <a:spcBef>
                <a:spcPts val="0"/>
              </a:spcBef>
              <a:spcAft>
                <a:spcPts val="300"/>
              </a:spcAft>
              <a:buClrTx/>
              <a:buSzTx/>
              <a:buFontTx/>
              <a:buNone/>
              <a:tabLst/>
              <a:defRPr sz="1200"/>
            </a:lvl2pPr>
          </a:lstStyle>
          <a:p>
            <a:pPr lvl="0"/>
            <a:r>
              <a:rPr lang="en-US" dirty="0"/>
              <a:t>Click to edit Master text styles</a:t>
            </a:r>
          </a:p>
        </p:txBody>
      </p:sp>
      <p:sp>
        <p:nvSpPr>
          <p:cNvPr id="14" name="Content Placeholder 2">
            <a:extLst>
              <a:ext uri="{FF2B5EF4-FFF2-40B4-BE49-F238E27FC236}">
                <a16:creationId xmlns:a16="http://schemas.microsoft.com/office/drawing/2014/main" id="{666E29EE-EBF7-101F-31D4-DE0BC76F8C68}"/>
              </a:ext>
            </a:extLst>
          </p:cNvPr>
          <p:cNvSpPr>
            <a:spLocks noGrp="1"/>
          </p:cNvSpPr>
          <p:nvPr>
            <p:ph idx="14"/>
          </p:nvPr>
        </p:nvSpPr>
        <p:spPr>
          <a:xfrm>
            <a:off x="5496731" y="2522643"/>
            <a:ext cx="5181600" cy="1504239"/>
          </a:xfrm>
          <a:prstGeom prst="rect">
            <a:avLst/>
          </a:prstGeom>
        </p:spPr>
        <p:txBody>
          <a:bodyPr lIns="0" tIns="0" rIns="0" bIns="0"/>
          <a:lstStyle>
            <a:lvl1pPr marL="100581" indent="-100581">
              <a:lnSpc>
                <a:spcPts val="3060"/>
              </a:lnSpc>
              <a:spcBef>
                <a:spcPts val="0"/>
              </a:spcBef>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Tree>
    <p:extLst>
      <p:ext uri="{BB962C8B-B14F-4D97-AF65-F5344CB8AC3E}">
        <p14:creationId xmlns:p14="http://schemas.microsoft.com/office/powerpoint/2010/main" val="8348962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30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Subtitle 2">
            <a:extLst>
              <a:ext uri="{FF2B5EF4-FFF2-40B4-BE49-F238E27FC236}">
                <a16:creationId xmlns:a16="http://schemas.microsoft.com/office/drawing/2014/main" id="{9AD9B33A-132A-7823-001B-4F56BFB4FADB}"/>
              </a:ext>
            </a:extLst>
          </p:cNvPr>
          <p:cNvSpPr>
            <a:spLocks noGrp="1"/>
          </p:cNvSpPr>
          <p:nvPr>
            <p:ph type="subTitle" idx="1"/>
          </p:nvPr>
        </p:nvSpPr>
        <p:spPr>
          <a:xfrm>
            <a:off x="838200" y="1172106"/>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4" name="TextBox 13">
            <a:extLst>
              <a:ext uri="{FF2B5EF4-FFF2-40B4-BE49-F238E27FC236}">
                <a16:creationId xmlns:a16="http://schemas.microsoft.com/office/drawing/2014/main" id="{4B13C811-99BD-13F4-772A-1A40C8446B9A}"/>
              </a:ext>
            </a:extLst>
          </p:cNvPr>
          <p:cNvSpPr txBox="1"/>
          <p:nvPr userDrawn="1"/>
        </p:nvSpPr>
        <p:spPr>
          <a:xfrm>
            <a:off x="328436" y="5808860"/>
            <a:ext cx="11412051" cy="307777"/>
          </a:xfrm>
          <a:prstGeom prst="rect">
            <a:avLst/>
          </a:prstGeom>
          <a:noFill/>
        </p:spPr>
        <p:txBody>
          <a:bodyPr wrap="square" lIns="0" tIns="0" rIns="182880" bIns="0" rtlCol="0">
            <a:spAutoFit/>
          </a:bodyPr>
          <a:lstStyle/>
          <a:p>
            <a:r>
              <a:rPr lang="en-US" sz="1000" dirty="0">
                <a:solidFill>
                  <a:schemeClr val="bg1"/>
                </a:solidFill>
              </a:rPr>
              <a:t>Ratings reflect rating agency assessment of Penn Mutual’s financial strength and claims-paying ability and are subject to change. A.M. Best’s A+ rating is the second highest of 15. Moody’s Aa3 rating is the fourth highest of 21. Standard &amp; Poor’s A+ rating is the fifth highest of 22. Kroll’s AA rating is the third highest of 22. For additional ratings information, please visit </a:t>
            </a:r>
            <a:r>
              <a:rPr lang="en-US" sz="1000" dirty="0" err="1">
                <a:solidFill>
                  <a:schemeClr val="bg1"/>
                </a:solidFill>
              </a:rPr>
              <a:t>www.pennmutual.com</a:t>
            </a:r>
            <a:r>
              <a:rPr lang="en-US" sz="1000" dirty="0">
                <a:solidFill>
                  <a:schemeClr val="bg1"/>
                </a:solidFill>
              </a:rPr>
              <a:t>.</a:t>
            </a:r>
          </a:p>
        </p:txBody>
      </p:sp>
      <p:sp>
        <p:nvSpPr>
          <p:cNvPr id="16" name="Content Placeholder 2">
            <a:extLst>
              <a:ext uri="{FF2B5EF4-FFF2-40B4-BE49-F238E27FC236}">
                <a16:creationId xmlns:a16="http://schemas.microsoft.com/office/drawing/2014/main" id="{6ED0F505-3A56-90AE-0E48-05AF905CB417}"/>
              </a:ext>
            </a:extLst>
          </p:cNvPr>
          <p:cNvSpPr>
            <a:spLocks noGrp="1"/>
          </p:cNvSpPr>
          <p:nvPr>
            <p:ph idx="15"/>
          </p:nvPr>
        </p:nvSpPr>
        <p:spPr>
          <a:xfrm>
            <a:off x="3367336" y="3251201"/>
            <a:ext cx="1478403" cy="1719265"/>
          </a:xfrm>
          <a:prstGeom prst="rect">
            <a:avLst/>
          </a:prstGeom>
        </p:spPr>
        <p:txBody>
          <a:bodyPr lIns="0" tIns="0" rIns="0" bIns="0"/>
          <a:lstStyle>
            <a:lvl1pPr marL="0" indent="0">
              <a:lnSpc>
                <a:spcPct val="100000"/>
              </a:lnSpc>
              <a:spcBef>
                <a:spcPts val="0"/>
              </a:spcBef>
              <a:buFontTx/>
              <a:buNone/>
              <a:defRPr sz="10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endParaRPr lang="en-US" dirty="0"/>
          </a:p>
        </p:txBody>
      </p:sp>
      <p:pic>
        <p:nvPicPr>
          <p:cNvPr id="21" name="Picture 20">
            <a:extLst>
              <a:ext uri="{FF2B5EF4-FFF2-40B4-BE49-F238E27FC236}">
                <a16:creationId xmlns:a16="http://schemas.microsoft.com/office/drawing/2014/main" id="{ADC565CF-E49E-3F05-D5D1-FCBBD0DB17DF}"/>
              </a:ext>
            </a:extLst>
          </p:cNvPr>
          <p:cNvPicPr>
            <a:picLocks noChangeAspect="1"/>
          </p:cNvPicPr>
          <p:nvPr userDrawn="1"/>
        </p:nvPicPr>
        <p:blipFill>
          <a:blip r:embed="rId3"/>
          <a:stretch>
            <a:fillRect/>
          </a:stretch>
        </p:blipFill>
        <p:spPr>
          <a:xfrm>
            <a:off x="1279875" y="1486927"/>
            <a:ext cx="9632252" cy="1741892"/>
          </a:xfrm>
          <a:prstGeom prst="rect">
            <a:avLst/>
          </a:prstGeom>
        </p:spPr>
      </p:pic>
      <p:sp>
        <p:nvSpPr>
          <p:cNvPr id="23" name="Content Placeholder 2">
            <a:extLst>
              <a:ext uri="{FF2B5EF4-FFF2-40B4-BE49-F238E27FC236}">
                <a16:creationId xmlns:a16="http://schemas.microsoft.com/office/drawing/2014/main" id="{1C12D56D-26D1-34EB-A424-0753CC6E2387}"/>
              </a:ext>
            </a:extLst>
          </p:cNvPr>
          <p:cNvSpPr>
            <a:spLocks noGrp="1"/>
          </p:cNvSpPr>
          <p:nvPr>
            <p:ph idx="19"/>
          </p:nvPr>
        </p:nvSpPr>
        <p:spPr>
          <a:xfrm>
            <a:off x="5348536" y="3251201"/>
            <a:ext cx="1478403" cy="1719265"/>
          </a:xfrm>
          <a:prstGeom prst="rect">
            <a:avLst/>
          </a:prstGeom>
        </p:spPr>
        <p:txBody>
          <a:bodyPr lIns="0" tIns="0" rIns="0" bIns="0"/>
          <a:lstStyle>
            <a:lvl1pPr marL="0" indent="0">
              <a:lnSpc>
                <a:spcPct val="100000"/>
              </a:lnSpc>
              <a:spcBef>
                <a:spcPts val="0"/>
              </a:spcBef>
              <a:buFontTx/>
              <a:buNone/>
              <a:defRPr sz="10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endParaRPr lang="en-US" dirty="0"/>
          </a:p>
        </p:txBody>
      </p:sp>
      <p:sp>
        <p:nvSpPr>
          <p:cNvPr id="24" name="Content Placeholder 2">
            <a:extLst>
              <a:ext uri="{FF2B5EF4-FFF2-40B4-BE49-F238E27FC236}">
                <a16:creationId xmlns:a16="http://schemas.microsoft.com/office/drawing/2014/main" id="{A77C06B6-A574-F28A-6B4B-F930B2F28CDF}"/>
              </a:ext>
            </a:extLst>
          </p:cNvPr>
          <p:cNvSpPr>
            <a:spLocks noGrp="1"/>
          </p:cNvSpPr>
          <p:nvPr>
            <p:ph idx="20"/>
          </p:nvPr>
        </p:nvSpPr>
        <p:spPr>
          <a:xfrm>
            <a:off x="7329736" y="3228574"/>
            <a:ext cx="1478403" cy="1741892"/>
          </a:xfrm>
          <a:prstGeom prst="rect">
            <a:avLst/>
          </a:prstGeom>
        </p:spPr>
        <p:txBody>
          <a:bodyPr lIns="0" tIns="0" rIns="0" bIns="0"/>
          <a:lstStyle>
            <a:lvl1pPr marL="0" indent="0">
              <a:lnSpc>
                <a:spcPct val="100000"/>
              </a:lnSpc>
              <a:spcBef>
                <a:spcPts val="0"/>
              </a:spcBef>
              <a:buFontTx/>
              <a:buNone/>
              <a:defRPr sz="10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endParaRPr lang="en-US" dirty="0"/>
          </a:p>
        </p:txBody>
      </p:sp>
      <p:sp>
        <p:nvSpPr>
          <p:cNvPr id="25" name="Content Placeholder 2">
            <a:extLst>
              <a:ext uri="{FF2B5EF4-FFF2-40B4-BE49-F238E27FC236}">
                <a16:creationId xmlns:a16="http://schemas.microsoft.com/office/drawing/2014/main" id="{2BA327A6-5802-505A-4794-EECB401B65A6}"/>
              </a:ext>
            </a:extLst>
          </p:cNvPr>
          <p:cNvSpPr>
            <a:spLocks noGrp="1"/>
          </p:cNvSpPr>
          <p:nvPr>
            <p:ph idx="21"/>
          </p:nvPr>
        </p:nvSpPr>
        <p:spPr>
          <a:xfrm>
            <a:off x="9323636" y="3228574"/>
            <a:ext cx="1478403" cy="1741892"/>
          </a:xfrm>
          <a:prstGeom prst="rect">
            <a:avLst/>
          </a:prstGeom>
        </p:spPr>
        <p:txBody>
          <a:bodyPr lIns="0" tIns="0" rIns="0" bIns="0"/>
          <a:lstStyle>
            <a:lvl1pPr marL="0" indent="0">
              <a:lnSpc>
                <a:spcPct val="100000"/>
              </a:lnSpc>
              <a:spcBef>
                <a:spcPts val="0"/>
              </a:spcBef>
              <a:buFontTx/>
              <a:buNone/>
              <a:defRPr sz="10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endParaRPr lang="en-US" dirty="0"/>
          </a:p>
        </p:txBody>
      </p:sp>
      <p:sp>
        <p:nvSpPr>
          <p:cNvPr id="26" name="Content Placeholder 2">
            <a:extLst>
              <a:ext uri="{FF2B5EF4-FFF2-40B4-BE49-F238E27FC236}">
                <a16:creationId xmlns:a16="http://schemas.microsoft.com/office/drawing/2014/main" id="{357F6617-0B3E-B0E5-7BA3-9D86E1B003F1}"/>
              </a:ext>
            </a:extLst>
          </p:cNvPr>
          <p:cNvSpPr>
            <a:spLocks noGrp="1"/>
          </p:cNvSpPr>
          <p:nvPr>
            <p:ph idx="22"/>
          </p:nvPr>
        </p:nvSpPr>
        <p:spPr>
          <a:xfrm>
            <a:off x="1386136" y="3251201"/>
            <a:ext cx="1478403" cy="1719265"/>
          </a:xfrm>
          <a:prstGeom prst="rect">
            <a:avLst/>
          </a:prstGeom>
        </p:spPr>
        <p:txBody>
          <a:bodyPr lIns="0" tIns="0" rIns="0" bIns="0"/>
          <a:lstStyle>
            <a:lvl1pPr marL="0" indent="0">
              <a:lnSpc>
                <a:spcPct val="100000"/>
              </a:lnSpc>
              <a:spcBef>
                <a:spcPts val="0"/>
              </a:spcBef>
              <a:buFontTx/>
              <a:buNone/>
              <a:defRPr sz="10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endParaRPr lang="en-US" dirty="0"/>
          </a:p>
        </p:txBody>
      </p:sp>
    </p:spTree>
    <p:extLst>
      <p:ext uri="{BB962C8B-B14F-4D97-AF65-F5344CB8AC3E}">
        <p14:creationId xmlns:p14="http://schemas.microsoft.com/office/powerpoint/2010/main" val="2740419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3_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46B-57FB-298B-3191-113332FD42A4}"/>
              </a:ext>
            </a:extLst>
          </p:cNvPr>
          <p:cNvSpPr>
            <a:spLocks noGrp="1"/>
          </p:cNvSpPr>
          <p:nvPr>
            <p:ph type="title"/>
          </p:nvPr>
        </p:nvSpPr>
        <p:spPr>
          <a:xfrm>
            <a:off x="838200" y="506582"/>
            <a:ext cx="10515600" cy="661820"/>
          </a:xfrm>
          <a:prstGeom prst="rect">
            <a:avLst/>
          </a:prstGeom>
        </p:spPr>
        <p:txBody>
          <a:bodyPr lIns="0" tIns="0" rIns="0" bIns="0"/>
          <a:lstStyle>
            <a:lvl1pPr algn="ctr">
              <a:defRPr sz="32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22" name="Graphic 21">
            <a:extLst>
              <a:ext uri="{FF2B5EF4-FFF2-40B4-BE49-F238E27FC236}">
                <a16:creationId xmlns:a16="http://schemas.microsoft.com/office/drawing/2014/main" id="{BE29D41E-219A-48C7-9292-B717E3716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7" y="6337717"/>
            <a:ext cx="1307423" cy="234119"/>
          </a:xfrm>
          <a:prstGeom prst="rect">
            <a:avLst/>
          </a:prstGeom>
        </p:spPr>
      </p:pic>
      <p:sp>
        <p:nvSpPr>
          <p:cNvPr id="4" name="TextBox 3">
            <a:extLst>
              <a:ext uri="{FF2B5EF4-FFF2-40B4-BE49-F238E27FC236}">
                <a16:creationId xmlns:a16="http://schemas.microsoft.com/office/drawing/2014/main" id="{2D642790-1B6A-3896-3DE8-B2C25275FF5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a:solidFill>
                  <a:srgbClr val="000000"/>
                </a:solidFill>
                <a:latin typeface="Arial"/>
                <a:cs typeface="+mn-cs"/>
              </a:rPr>
              <a:t>© 2022 Penn Mutual. All rights reserved.</a:t>
            </a:r>
          </a:p>
        </p:txBody>
      </p:sp>
      <p:sp>
        <p:nvSpPr>
          <p:cNvPr id="5" name="TextBox 4">
            <a:extLst>
              <a:ext uri="{FF2B5EF4-FFF2-40B4-BE49-F238E27FC236}">
                <a16:creationId xmlns:a16="http://schemas.microsoft.com/office/drawing/2014/main" id="{E080B72A-9E4F-4732-1AB2-8DE5E43B9F6B}"/>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sp>
        <p:nvSpPr>
          <p:cNvPr id="7" name="Subtitle 2">
            <a:extLst>
              <a:ext uri="{FF2B5EF4-FFF2-40B4-BE49-F238E27FC236}">
                <a16:creationId xmlns:a16="http://schemas.microsoft.com/office/drawing/2014/main" id="{9AD9B33A-132A-7823-001B-4F56BFB4FADB}"/>
              </a:ext>
            </a:extLst>
          </p:cNvPr>
          <p:cNvSpPr>
            <a:spLocks noGrp="1"/>
          </p:cNvSpPr>
          <p:nvPr>
            <p:ph type="subTitle" idx="1"/>
          </p:nvPr>
        </p:nvSpPr>
        <p:spPr>
          <a:xfrm>
            <a:off x="838200" y="1172106"/>
            <a:ext cx="10515600" cy="368828"/>
          </a:xfrm>
          <a:prstGeom prst="rect">
            <a:avLst/>
          </a:prstGeom>
        </p:spPr>
        <p:txBody>
          <a:bodyPr/>
          <a:lstStyle>
            <a:lvl1pPr marL="0" indent="0" algn="ct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grpSp>
        <p:nvGrpSpPr>
          <p:cNvPr id="3" name="Group 2">
            <a:extLst>
              <a:ext uri="{FF2B5EF4-FFF2-40B4-BE49-F238E27FC236}">
                <a16:creationId xmlns:a16="http://schemas.microsoft.com/office/drawing/2014/main" id="{9886FDB2-C695-DF30-4030-A68053DF4C6F}"/>
              </a:ext>
            </a:extLst>
          </p:cNvPr>
          <p:cNvGrpSpPr/>
          <p:nvPr userDrawn="1"/>
        </p:nvGrpSpPr>
        <p:grpSpPr>
          <a:xfrm>
            <a:off x="1148057" y="1921830"/>
            <a:ext cx="9878843" cy="1808983"/>
            <a:chOff x="1590237" y="2183822"/>
            <a:chExt cx="8763001" cy="1604652"/>
          </a:xfrm>
        </p:grpSpPr>
        <p:pic>
          <p:nvPicPr>
            <p:cNvPr id="8" name="Picture 7">
              <a:extLst>
                <a:ext uri="{FF2B5EF4-FFF2-40B4-BE49-F238E27FC236}">
                  <a16:creationId xmlns:a16="http://schemas.microsoft.com/office/drawing/2014/main" id="{D52BF54E-95A2-D168-8CDC-006F85E355C9}"/>
                </a:ext>
              </a:extLst>
            </p:cNvPr>
            <p:cNvPicPr>
              <a:picLocks noChangeAspect="1"/>
            </p:cNvPicPr>
            <p:nvPr/>
          </p:nvPicPr>
          <p:blipFill>
            <a:blip r:embed="rId3"/>
            <a:srcRect/>
            <a:stretch/>
          </p:blipFill>
          <p:spPr>
            <a:xfrm>
              <a:off x="1590237" y="2183822"/>
              <a:ext cx="8763001" cy="1604652"/>
            </a:xfrm>
            <a:prstGeom prst="rect">
              <a:avLst/>
            </a:prstGeom>
          </p:spPr>
        </p:pic>
        <p:sp>
          <p:nvSpPr>
            <p:cNvPr id="9" name="TextBox 8">
              <a:extLst>
                <a:ext uri="{FF2B5EF4-FFF2-40B4-BE49-F238E27FC236}">
                  <a16:creationId xmlns:a16="http://schemas.microsoft.com/office/drawing/2014/main" id="{EC1E3A01-BA12-AB9D-E23B-3E687844A1C4}"/>
                </a:ext>
              </a:extLst>
            </p:cNvPr>
            <p:cNvSpPr txBox="1"/>
            <p:nvPr/>
          </p:nvSpPr>
          <p:spPr>
            <a:xfrm>
              <a:off x="1590238" y="3383847"/>
              <a:ext cx="1601358" cy="232060"/>
            </a:xfrm>
            <a:prstGeom prst="rect">
              <a:avLst/>
            </a:prstGeom>
            <a:noFill/>
          </p:spPr>
          <p:txBody>
            <a:bodyPr wrap="square" rtlCol="0">
              <a:spAutoFit/>
            </a:bodyPr>
            <a:lstStyle/>
            <a:p>
              <a:pPr algn="ctr"/>
              <a:r>
                <a:rPr lang="en-US" sz="1100" b="1">
                  <a:solidFill>
                    <a:schemeClr val="bg1"/>
                  </a:solidFill>
                </a:rPr>
                <a:t>March 2021</a:t>
              </a:r>
            </a:p>
          </p:txBody>
        </p:sp>
        <p:sp>
          <p:nvSpPr>
            <p:cNvPr id="10" name="TextBox 9">
              <a:extLst>
                <a:ext uri="{FF2B5EF4-FFF2-40B4-BE49-F238E27FC236}">
                  <a16:creationId xmlns:a16="http://schemas.microsoft.com/office/drawing/2014/main" id="{18DF143A-BD1B-274F-2C96-71986C14DBC1}"/>
                </a:ext>
              </a:extLst>
            </p:cNvPr>
            <p:cNvSpPr txBox="1"/>
            <p:nvPr/>
          </p:nvSpPr>
          <p:spPr>
            <a:xfrm>
              <a:off x="3405025" y="3443161"/>
              <a:ext cx="1567505" cy="150157"/>
            </a:xfrm>
            <a:prstGeom prst="rect">
              <a:avLst/>
            </a:prstGeom>
            <a:noFill/>
          </p:spPr>
          <p:txBody>
            <a:bodyPr wrap="square" lIns="0" tIns="0" rIns="0" bIns="0" rtlCol="0">
              <a:spAutoFit/>
            </a:bodyPr>
            <a:lstStyle/>
            <a:p>
              <a:pPr algn="ctr"/>
              <a:r>
                <a:rPr lang="en-US" sz="1100" b="1">
                  <a:solidFill>
                    <a:schemeClr val="bg1"/>
                  </a:solidFill>
                </a:rPr>
                <a:t>April 2021</a:t>
              </a:r>
            </a:p>
          </p:txBody>
        </p:sp>
        <p:sp>
          <p:nvSpPr>
            <p:cNvPr id="11" name="TextBox 10">
              <a:extLst>
                <a:ext uri="{FF2B5EF4-FFF2-40B4-BE49-F238E27FC236}">
                  <a16:creationId xmlns:a16="http://schemas.microsoft.com/office/drawing/2014/main" id="{630B8048-6BED-8E0B-EC47-9DE321D8299D}"/>
                </a:ext>
              </a:extLst>
            </p:cNvPr>
            <p:cNvSpPr txBox="1"/>
            <p:nvPr/>
          </p:nvSpPr>
          <p:spPr>
            <a:xfrm>
              <a:off x="5185959" y="3444012"/>
              <a:ext cx="1600591" cy="150157"/>
            </a:xfrm>
            <a:prstGeom prst="rect">
              <a:avLst/>
            </a:prstGeom>
            <a:noFill/>
          </p:spPr>
          <p:txBody>
            <a:bodyPr wrap="square" lIns="0" tIns="0" rIns="0" bIns="0" rtlCol="0">
              <a:spAutoFit/>
            </a:bodyPr>
            <a:lstStyle/>
            <a:p>
              <a:pPr algn="ctr"/>
              <a:r>
                <a:rPr lang="en-US" sz="1100" b="1">
                  <a:solidFill>
                    <a:schemeClr val="bg1"/>
                  </a:solidFill>
                </a:rPr>
                <a:t>November 2020</a:t>
              </a:r>
            </a:p>
          </p:txBody>
        </p:sp>
        <p:sp>
          <p:nvSpPr>
            <p:cNvPr id="12" name="TextBox 11">
              <a:extLst>
                <a:ext uri="{FF2B5EF4-FFF2-40B4-BE49-F238E27FC236}">
                  <a16:creationId xmlns:a16="http://schemas.microsoft.com/office/drawing/2014/main" id="{69B3BB33-B678-6E14-6878-1BE8F2598E55}"/>
                </a:ext>
              </a:extLst>
            </p:cNvPr>
            <p:cNvSpPr txBox="1"/>
            <p:nvPr/>
          </p:nvSpPr>
          <p:spPr>
            <a:xfrm>
              <a:off x="7006043" y="3444012"/>
              <a:ext cx="1543529" cy="150157"/>
            </a:xfrm>
            <a:prstGeom prst="rect">
              <a:avLst/>
            </a:prstGeom>
            <a:noFill/>
          </p:spPr>
          <p:txBody>
            <a:bodyPr wrap="square" lIns="0" tIns="0" rIns="0" bIns="0" rtlCol="0">
              <a:spAutoFit/>
            </a:bodyPr>
            <a:lstStyle/>
            <a:p>
              <a:pPr algn="ctr"/>
              <a:r>
                <a:rPr lang="en-US" sz="1100" b="1">
                  <a:solidFill>
                    <a:schemeClr val="bg1"/>
                  </a:solidFill>
                </a:rPr>
                <a:t>November 2020</a:t>
              </a:r>
            </a:p>
          </p:txBody>
        </p:sp>
        <p:sp>
          <p:nvSpPr>
            <p:cNvPr id="13" name="TextBox 12">
              <a:extLst>
                <a:ext uri="{FF2B5EF4-FFF2-40B4-BE49-F238E27FC236}">
                  <a16:creationId xmlns:a16="http://schemas.microsoft.com/office/drawing/2014/main" id="{DC952ED6-EC78-A72F-C6D9-267099C4A259}"/>
                </a:ext>
              </a:extLst>
            </p:cNvPr>
            <p:cNvSpPr txBox="1"/>
            <p:nvPr/>
          </p:nvSpPr>
          <p:spPr>
            <a:xfrm>
              <a:off x="8763001" y="3444012"/>
              <a:ext cx="1590237" cy="150157"/>
            </a:xfrm>
            <a:prstGeom prst="rect">
              <a:avLst/>
            </a:prstGeom>
            <a:noFill/>
          </p:spPr>
          <p:txBody>
            <a:bodyPr wrap="square" lIns="0" tIns="0" rIns="0" bIns="0" rtlCol="0">
              <a:spAutoFit/>
            </a:bodyPr>
            <a:lstStyle/>
            <a:p>
              <a:pPr algn="ctr"/>
              <a:r>
                <a:rPr lang="en-US" sz="1100" b="1"/>
                <a:t>Rolling</a:t>
              </a:r>
            </a:p>
          </p:txBody>
        </p:sp>
      </p:grpSp>
      <p:sp>
        <p:nvSpPr>
          <p:cNvPr id="15" name="Content Placeholder 2">
            <a:extLst>
              <a:ext uri="{FF2B5EF4-FFF2-40B4-BE49-F238E27FC236}">
                <a16:creationId xmlns:a16="http://schemas.microsoft.com/office/drawing/2014/main" id="{16D85964-C81C-955F-0079-6E27DC93C3D0}"/>
              </a:ext>
            </a:extLst>
          </p:cNvPr>
          <p:cNvSpPr>
            <a:spLocks noGrp="1"/>
          </p:cNvSpPr>
          <p:nvPr>
            <p:ph idx="14"/>
          </p:nvPr>
        </p:nvSpPr>
        <p:spPr>
          <a:xfrm>
            <a:off x="1244906" y="3853425"/>
            <a:ext cx="1597447" cy="1146923"/>
          </a:xfrm>
          <a:prstGeom prst="rect">
            <a:avLst/>
          </a:prstGeom>
        </p:spPr>
        <p:txBody>
          <a:bodyPr lIns="0" tIns="0" rIns="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6" name="Content Placeholder 2">
            <a:extLst>
              <a:ext uri="{FF2B5EF4-FFF2-40B4-BE49-F238E27FC236}">
                <a16:creationId xmlns:a16="http://schemas.microsoft.com/office/drawing/2014/main" id="{6ED0F505-3A56-90AE-0E48-05AF905CB417}"/>
              </a:ext>
            </a:extLst>
          </p:cNvPr>
          <p:cNvSpPr>
            <a:spLocks noGrp="1"/>
          </p:cNvSpPr>
          <p:nvPr>
            <p:ph idx="15"/>
          </p:nvPr>
        </p:nvSpPr>
        <p:spPr>
          <a:xfrm>
            <a:off x="3260993" y="3853425"/>
            <a:ext cx="1597447" cy="1146923"/>
          </a:xfrm>
          <a:prstGeom prst="rect">
            <a:avLst/>
          </a:prstGeom>
        </p:spPr>
        <p:txBody>
          <a:bodyPr lIns="0" tIns="0" rIns="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7" name="Content Placeholder 2">
            <a:extLst>
              <a:ext uri="{FF2B5EF4-FFF2-40B4-BE49-F238E27FC236}">
                <a16:creationId xmlns:a16="http://schemas.microsoft.com/office/drawing/2014/main" id="{E6961D4F-E472-3DAB-3BD1-62FE75EE8D61}"/>
              </a:ext>
            </a:extLst>
          </p:cNvPr>
          <p:cNvSpPr>
            <a:spLocks noGrp="1"/>
          </p:cNvSpPr>
          <p:nvPr>
            <p:ph idx="16"/>
          </p:nvPr>
        </p:nvSpPr>
        <p:spPr>
          <a:xfrm>
            <a:off x="5288095" y="3853425"/>
            <a:ext cx="1597447" cy="1146923"/>
          </a:xfrm>
          <a:prstGeom prst="rect">
            <a:avLst/>
          </a:prstGeom>
        </p:spPr>
        <p:txBody>
          <a:bodyPr lIns="0" tIns="0" rIns="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8" name="Content Placeholder 2">
            <a:extLst>
              <a:ext uri="{FF2B5EF4-FFF2-40B4-BE49-F238E27FC236}">
                <a16:creationId xmlns:a16="http://schemas.microsoft.com/office/drawing/2014/main" id="{0EBF08B1-F2E7-ABE0-FB42-92EC2A6B132D}"/>
              </a:ext>
            </a:extLst>
          </p:cNvPr>
          <p:cNvSpPr>
            <a:spLocks noGrp="1"/>
          </p:cNvSpPr>
          <p:nvPr>
            <p:ph idx="17"/>
          </p:nvPr>
        </p:nvSpPr>
        <p:spPr>
          <a:xfrm>
            <a:off x="7304182" y="3853425"/>
            <a:ext cx="1597447" cy="1146923"/>
          </a:xfrm>
          <a:prstGeom prst="rect">
            <a:avLst/>
          </a:prstGeom>
        </p:spPr>
        <p:txBody>
          <a:bodyPr lIns="0" tIns="0" rIns="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19" name="Content Placeholder 2">
            <a:extLst>
              <a:ext uri="{FF2B5EF4-FFF2-40B4-BE49-F238E27FC236}">
                <a16:creationId xmlns:a16="http://schemas.microsoft.com/office/drawing/2014/main" id="{73F8A9C6-A0BD-68A4-8DA0-3DD5AE217D6E}"/>
              </a:ext>
            </a:extLst>
          </p:cNvPr>
          <p:cNvSpPr>
            <a:spLocks noGrp="1"/>
          </p:cNvSpPr>
          <p:nvPr>
            <p:ph idx="18"/>
          </p:nvPr>
        </p:nvSpPr>
        <p:spPr>
          <a:xfrm>
            <a:off x="9287218" y="3853425"/>
            <a:ext cx="1597447" cy="1146923"/>
          </a:xfrm>
          <a:prstGeom prst="rect">
            <a:avLst/>
          </a:prstGeom>
        </p:spPr>
        <p:txBody>
          <a:bodyPr lIns="0" tIns="0" rIns="0" bIns="0"/>
          <a:lstStyle>
            <a:lvl1pPr marL="0" indent="0">
              <a:lnSpc>
                <a:spcPct val="100000"/>
              </a:lnSpc>
              <a:spcBef>
                <a:spcPts val="0"/>
              </a:spcBef>
              <a:buFontTx/>
              <a:buNone/>
              <a:defRPr sz="1200" b="0" i="0">
                <a:latin typeface="Arial" panose="020B0604020202020204" pitchFamily="34" charset="0"/>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sp>
        <p:nvSpPr>
          <p:cNvPr id="25" name="Content Placeholder 24">
            <a:extLst>
              <a:ext uri="{FF2B5EF4-FFF2-40B4-BE49-F238E27FC236}">
                <a16:creationId xmlns:a16="http://schemas.microsoft.com/office/drawing/2014/main" id="{BC302DD9-0D5A-7735-4E9A-18C0DFA7D15C}"/>
              </a:ext>
            </a:extLst>
          </p:cNvPr>
          <p:cNvSpPr>
            <a:spLocks noGrp="1"/>
          </p:cNvSpPr>
          <p:nvPr>
            <p:ph sz="quarter" idx="19"/>
          </p:nvPr>
        </p:nvSpPr>
        <p:spPr>
          <a:xfrm>
            <a:off x="1147933" y="5634318"/>
            <a:ext cx="9878843" cy="368828"/>
          </a:xfrm>
          <a:prstGeom prst="rect">
            <a:avLst/>
          </a:prstGeom>
        </p:spPr>
        <p:txBody>
          <a:bodyPr lIns="0" tIns="0" rIns="0" bIns="0"/>
          <a:lstStyle>
            <a:lvl1pPr marL="0" indent="0">
              <a:buFontTx/>
              <a:buNone/>
              <a:defRPr sz="1000"/>
            </a:lvl1pPr>
            <a:lvl2pPr marL="457189" indent="0">
              <a:buFontTx/>
              <a:buNone/>
              <a:defRPr sz="1200"/>
            </a:lvl2pPr>
            <a:lvl3pPr marL="914377" indent="0">
              <a:buFontTx/>
              <a:buNone/>
              <a:defRPr sz="1200"/>
            </a:lvl3pPr>
            <a:lvl4pPr marL="1371566" indent="0">
              <a:buFontTx/>
              <a:buNone/>
              <a:defRPr sz="1200"/>
            </a:lvl4pPr>
            <a:lvl5pPr marL="1828754" indent="0">
              <a:buFontTx/>
              <a:buNone/>
              <a:defRPr sz="1200"/>
            </a:lvl5pPr>
          </a:lstStyle>
          <a:p>
            <a:pPr lvl="0"/>
            <a:r>
              <a:rPr lang="en-US" dirty="0"/>
              <a:t>Click to edit Master text styles</a:t>
            </a:r>
          </a:p>
        </p:txBody>
      </p:sp>
    </p:spTree>
    <p:extLst>
      <p:ext uri="{BB962C8B-B14F-4D97-AF65-F5344CB8AC3E}">
        <p14:creationId xmlns:p14="http://schemas.microsoft.com/office/powerpoint/2010/main" val="3933003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8" cy="5558120"/>
          </a:xfrm>
          <a:prstGeom prst="rect">
            <a:avLst/>
          </a:prstGeom>
          <a:solidFill>
            <a:srgbClr val="00AA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2" y="106746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6" y="3666096"/>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6" y="5227549"/>
            <a:ext cx="4694369" cy="101188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397D0BC3-3536-954F-CAF9-B72E3D711B62}"/>
              </a:ext>
            </a:extLst>
          </p:cNvPr>
          <p:cNvSpPr>
            <a:spLocks noGrp="1"/>
          </p:cNvSpPr>
          <p:nvPr>
            <p:ph type="body" sz="quarter" idx="31"/>
          </p:nvPr>
        </p:nvSpPr>
        <p:spPr>
          <a:xfrm>
            <a:off x="6868229" y="907270"/>
            <a:ext cx="439737" cy="36576"/>
          </a:xfrm>
          <a:prstGeom prst="rect">
            <a:avLst/>
          </a:prstGeom>
          <a:solidFill>
            <a:srgbClr val="00AA4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56B43AD5-9F26-FD4D-84B7-196CFE3B6771}"/>
              </a:ext>
            </a:extLst>
          </p:cNvPr>
          <p:cNvSpPr>
            <a:spLocks noGrp="1"/>
          </p:cNvSpPr>
          <p:nvPr>
            <p:ph type="body" sz="quarter" idx="44"/>
          </p:nvPr>
        </p:nvSpPr>
        <p:spPr>
          <a:xfrm>
            <a:off x="6868229" y="2817350"/>
            <a:ext cx="439737" cy="36576"/>
          </a:xfrm>
          <a:prstGeom prst="rect">
            <a:avLst/>
          </a:prstGeom>
          <a:solidFill>
            <a:srgbClr val="00AA4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7048C870-8845-8373-0970-1366E2BCD417}"/>
              </a:ext>
            </a:extLst>
          </p:cNvPr>
          <p:cNvSpPr>
            <a:spLocks noGrp="1"/>
          </p:cNvSpPr>
          <p:nvPr>
            <p:ph type="body" sz="quarter" idx="45"/>
          </p:nvPr>
        </p:nvSpPr>
        <p:spPr>
          <a:xfrm>
            <a:off x="6868229" y="4737590"/>
            <a:ext cx="439737" cy="36576"/>
          </a:xfrm>
          <a:prstGeom prst="rect">
            <a:avLst/>
          </a:prstGeom>
          <a:solidFill>
            <a:srgbClr val="00AA4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CC2B214B-C868-8B98-8CBC-51B6B262016B}"/>
              </a:ext>
            </a:extLst>
          </p:cNvPr>
          <p:cNvSpPr>
            <a:spLocks noGrp="1"/>
          </p:cNvSpPr>
          <p:nvPr>
            <p:ph type="body" sz="quarter" idx="46"/>
          </p:nvPr>
        </p:nvSpPr>
        <p:spPr>
          <a:xfrm>
            <a:off x="823029" y="33761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5F8B30AE-DC14-3480-057B-7AA581BE47BF}"/>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49204597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4_Boilerplate disclaim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CB4D1A5-2F0F-B9F5-DDDC-E844B20784B4}"/>
              </a:ext>
            </a:extLst>
          </p:cNvPr>
          <p:cNvPicPr>
            <a:picLocks noChangeAspect="1"/>
          </p:cNvPicPr>
          <p:nvPr userDrawn="1"/>
        </p:nvPicPr>
        <p:blipFill>
          <a:blip r:embed="rId2"/>
          <a:stretch>
            <a:fillRect/>
          </a:stretch>
        </p:blipFill>
        <p:spPr>
          <a:xfrm>
            <a:off x="4952891" y="4371807"/>
            <a:ext cx="1801187" cy="259255"/>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
        <p:nvSpPr>
          <p:cNvPr id="3" name="Rectangle 2">
            <a:extLst>
              <a:ext uri="{FF2B5EF4-FFF2-40B4-BE49-F238E27FC236}">
                <a16:creationId xmlns:a16="http://schemas.microsoft.com/office/drawing/2014/main" id="{A1F36EB7-A801-298A-4022-3185C4A7DB1C}"/>
              </a:ext>
            </a:extLst>
          </p:cNvPr>
          <p:cNvSpPr/>
          <p:nvPr userDrawn="1"/>
        </p:nvSpPr>
        <p:spPr>
          <a:xfrm>
            <a:off x="344225" y="373153"/>
            <a:ext cx="4261164" cy="4261164"/>
          </a:xfrm>
          <a:prstGeom prst="rect">
            <a:avLst/>
          </a:prstGeom>
          <a:solidFill>
            <a:srgbClr val="006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b="1" spc="400" dirty="0"/>
          </a:p>
        </p:txBody>
      </p:sp>
      <p:sp>
        <p:nvSpPr>
          <p:cNvPr id="7" name="TextBox 6">
            <a:extLst>
              <a:ext uri="{FF2B5EF4-FFF2-40B4-BE49-F238E27FC236}">
                <a16:creationId xmlns:a16="http://schemas.microsoft.com/office/drawing/2014/main" id="{ECAC68DA-EC9B-11D5-6885-2A3E9F3D2CCA}"/>
              </a:ext>
            </a:extLst>
          </p:cNvPr>
          <p:cNvSpPr txBox="1"/>
          <p:nvPr userDrawn="1"/>
        </p:nvSpPr>
        <p:spPr>
          <a:xfrm>
            <a:off x="4946234" y="850662"/>
            <a:ext cx="6468532" cy="2031903"/>
          </a:xfrm>
          <a:prstGeom prst="rect">
            <a:avLst/>
          </a:prstGeom>
          <a:noFill/>
        </p:spPr>
        <p:txBody>
          <a:bodyPr wrap="square" lIns="0" tIns="0" rIns="0" bIns="0">
            <a:spAutoFit/>
          </a:bodyPr>
          <a:lstStyle/>
          <a:p>
            <a:pPr algn="l"/>
            <a:r>
              <a:rPr lang="en-US" sz="1467" dirty="0">
                <a:solidFill>
                  <a:schemeClr val="bg1"/>
                </a:solidFill>
              </a:rPr>
              <a:t>For over 175 years, Penn Mutual has empowered individuals, families and businesses on the journey to achieve their financial goals. Through our partnership with Financial Professionals across the U.S., we help generations grow stronger by instilling the confidence and reliability that comes from a secure financial future. Penn Mutual and its affiliates offer a comprehensive suite of competitive and robust solutions to meet the unique needs of Financial Professionals and their clients, including life insurance, annuities, wealth management and institutional asset management. To learn more, including current financial strength ratings, visit </a:t>
            </a:r>
            <a:r>
              <a:rPr lang="en-US" sz="1467" dirty="0" err="1">
                <a:solidFill>
                  <a:schemeClr val="bg1"/>
                </a:solidFill>
              </a:rPr>
              <a:t>www.pennmutual.com</a:t>
            </a:r>
            <a:r>
              <a:rPr lang="en-US" sz="1467" dirty="0">
                <a:solidFill>
                  <a:schemeClr val="bg1"/>
                </a:solidFill>
              </a:rPr>
              <a:t>.</a:t>
            </a:r>
          </a:p>
        </p:txBody>
      </p:sp>
      <p:sp>
        <p:nvSpPr>
          <p:cNvPr id="8" name="TextBox 7">
            <a:extLst>
              <a:ext uri="{FF2B5EF4-FFF2-40B4-BE49-F238E27FC236}">
                <a16:creationId xmlns:a16="http://schemas.microsoft.com/office/drawing/2014/main" id="{17BA4E65-835C-DAE3-C0A1-F241FED66450}"/>
              </a:ext>
            </a:extLst>
          </p:cNvPr>
          <p:cNvSpPr txBox="1"/>
          <p:nvPr userDrawn="1"/>
        </p:nvSpPr>
        <p:spPr>
          <a:xfrm>
            <a:off x="4946234" y="312799"/>
            <a:ext cx="6583689" cy="348878"/>
          </a:xfrm>
          <a:prstGeom prst="rect">
            <a:avLst/>
          </a:prstGeom>
          <a:noFill/>
        </p:spPr>
        <p:txBody>
          <a:bodyPr wrap="square" lIns="0" tIns="0" rIns="0" bIns="0">
            <a:spAutoFit/>
          </a:bodyPr>
          <a:lstStyle/>
          <a:p>
            <a:r>
              <a:rPr lang="en-US" sz="2267" dirty="0">
                <a:solidFill>
                  <a:schemeClr val="bg1"/>
                </a:solidFill>
                <a:latin typeface="+mj-lt"/>
              </a:rPr>
              <a:t>About The Penn Mutual Life Insurance Company</a:t>
            </a:r>
          </a:p>
        </p:txBody>
      </p:sp>
      <p:pic>
        <p:nvPicPr>
          <p:cNvPr id="9" name="Picture 8">
            <a:extLst>
              <a:ext uri="{FF2B5EF4-FFF2-40B4-BE49-F238E27FC236}">
                <a16:creationId xmlns:a16="http://schemas.microsoft.com/office/drawing/2014/main" id="{3F876BD8-CFB2-8940-8300-881E4A7839F5}"/>
              </a:ext>
            </a:extLst>
          </p:cNvPr>
          <p:cNvPicPr>
            <a:picLocks noChangeAspect="1"/>
          </p:cNvPicPr>
          <p:nvPr userDrawn="1"/>
        </p:nvPicPr>
        <p:blipFill>
          <a:blip r:embed="rId3"/>
          <a:stretch>
            <a:fillRect/>
          </a:stretch>
        </p:blipFill>
        <p:spPr>
          <a:xfrm>
            <a:off x="764657" y="2237575"/>
            <a:ext cx="3420300" cy="532319"/>
          </a:xfrm>
          <a:prstGeom prst="rect">
            <a:avLst/>
          </a:prstGeom>
        </p:spPr>
      </p:pic>
    </p:spTree>
    <p:extLst>
      <p:ext uri="{BB962C8B-B14F-4D97-AF65-F5344CB8AC3E}">
        <p14:creationId xmlns:p14="http://schemas.microsoft.com/office/powerpoint/2010/main" val="199283090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userDrawn="1">
  <p:cSld name="41_Title top on color flood">
    <p:bg>
      <p:bgPr>
        <a:solidFill>
          <a:srgbClr val="00AA4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F65748-BFC3-BA3D-5A88-ADD78B40452C}"/>
              </a:ext>
            </a:extLst>
          </p:cNvPr>
          <p:cNvSpPr>
            <a:spLocks noGrp="1"/>
          </p:cNvSpPr>
          <p:nvPr>
            <p:ph type="title"/>
          </p:nvPr>
        </p:nvSpPr>
        <p:spPr>
          <a:xfrm>
            <a:off x="0" y="2624065"/>
            <a:ext cx="12192000" cy="661820"/>
          </a:xfrm>
          <a:prstGeom prst="rect">
            <a:avLst/>
          </a:prstGeom>
        </p:spPr>
        <p:txBody>
          <a:bodyPr lIns="0" tIns="0" rIns="0" bIns="0"/>
          <a:lstStyle>
            <a:lvl1pPr algn="ctr">
              <a:defRPr/>
            </a:lvl1pPr>
          </a:lstStyle>
          <a:p>
            <a:r>
              <a:rPr lang="en-US" dirty="0"/>
              <a:t>Click to edit Master title style</a:t>
            </a:r>
          </a:p>
        </p:txBody>
      </p:sp>
      <p:sp>
        <p:nvSpPr>
          <p:cNvPr id="15" name="Content Placeholder 2">
            <a:extLst>
              <a:ext uri="{FF2B5EF4-FFF2-40B4-BE49-F238E27FC236}">
                <a16:creationId xmlns:a16="http://schemas.microsoft.com/office/drawing/2014/main" id="{C0587ADB-DB4A-0803-7D7D-F8BC49DF0791}"/>
              </a:ext>
            </a:extLst>
          </p:cNvPr>
          <p:cNvSpPr>
            <a:spLocks noGrp="1"/>
          </p:cNvSpPr>
          <p:nvPr>
            <p:ph idx="14"/>
          </p:nvPr>
        </p:nvSpPr>
        <p:spPr>
          <a:xfrm>
            <a:off x="2" y="4994285"/>
            <a:ext cx="12191999" cy="319489"/>
          </a:xfrm>
          <a:prstGeom prst="rect">
            <a:avLst/>
          </a:prstGeom>
        </p:spPr>
        <p:txBody>
          <a:bodyPr lIns="0" tIns="0" rIns="0" bIns="0" anchor="ctr"/>
          <a:lstStyle>
            <a:lvl1pPr marL="0" indent="0" algn="ctr">
              <a:lnSpc>
                <a:spcPct val="100000"/>
              </a:lnSpc>
              <a:spcBef>
                <a:spcPts val="0"/>
              </a:spcBef>
              <a:buFontTx/>
              <a:buNone/>
              <a:defRPr sz="1400" b="0" i="0">
                <a:latin typeface="+mj-lt"/>
                <a:cs typeface="Arial" panose="020B0604020202020204" pitchFamily="34" charset="0"/>
              </a:defRPr>
            </a:lvl1pPr>
            <a:lvl2pPr marL="100581" indent="-192019">
              <a:lnSpc>
                <a:spcPts val="3360"/>
              </a:lnSpc>
              <a:spcBef>
                <a:spcPts val="0"/>
              </a:spcBef>
              <a:defRPr b="0" i="0">
                <a:latin typeface="Arial" panose="020B0604020202020204" pitchFamily="34" charset="0"/>
                <a:cs typeface="Arial" panose="020B0604020202020204" pitchFamily="34" charset="0"/>
              </a:defRPr>
            </a:lvl2pPr>
            <a:lvl3pPr marL="100581" indent="-192019">
              <a:lnSpc>
                <a:spcPts val="3360"/>
              </a:lnSpc>
              <a:spcBef>
                <a:spcPts val="0"/>
              </a:spcBef>
              <a:defRPr b="0" i="0">
                <a:latin typeface="Arial" panose="020B0604020202020204" pitchFamily="34" charset="0"/>
                <a:cs typeface="Arial" panose="020B0604020202020204" pitchFamily="34" charset="0"/>
              </a:defRPr>
            </a:lvl3pPr>
            <a:lvl4pPr marL="100581" indent="-192019">
              <a:lnSpc>
                <a:spcPts val="3360"/>
              </a:lnSpc>
              <a:spcBef>
                <a:spcPts val="0"/>
              </a:spcBef>
              <a:defRPr b="0" i="0">
                <a:latin typeface="Arial" panose="020B0604020202020204" pitchFamily="34" charset="0"/>
                <a:cs typeface="Arial" panose="020B0604020202020204" pitchFamily="34" charset="0"/>
              </a:defRPr>
            </a:lvl4pPr>
            <a:lvl5pPr marL="100581" indent="-192019">
              <a:lnSpc>
                <a:spcPts val="3360"/>
              </a:lnSpc>
              <a:spcBef>
                <a:spcPts val="0"/>
              </a:spcBef>
              <a:defRPr b="0" i="0">
                <a:latin typeface="Arial" panose="020B0604020202020204" pitchFamily="34" charset="0"/>
                <a:cs typeface="Arial" panose="020B0604020202020204" pitchFamily="34" charset="0"/>
              </a:defRPr>
            </a:lvl5pPr>
          </a:lstStyle>
          <a:p>
            <a:pPr lvl="0"/>
            <a:r>
              <a:rPr lang="en-US" dirty="0"/>
              <a:t>Click to edit Master text style</a:t>
            </a:r>
          </a:p>
        </p:txBody>
      </p:sp>
      <p:pic>
        <p:nvPicPr>
          <p:cNvPr id="2" name="Graphic 1">
            <a:extLst>
              <a:ext uri="{FF2B5EF4-FFF2-40B4-BE49-F238E27FC236}">
                <a16:creationId xmlns:a16="http://schemas.microsoft.com/office/drawing/2014/main" id="{9D767C3D-CD90-B3E3-8C14-5AE412126EDC}"/>
              </a:ext>
            </a:extLst>
          </p:cNvPr>
          <p:cNvPicPr>
            <a:picLocks noChangeAspect="1"/>
          </p:cNvPicPr>
          <p:nvPr userDrawn="1"/>
        </p:nvPicPr>
        <p:blipFill>
          <a:blip r:embed="rId2"/>
          <a:srcRect/>
          <a:stretch/>
        </p:blipFill>
        <p:spPr>
          <a:xfrm>
            <a:off x="4870877" y="5726468"/>
            <a:ext cx="2399443" cy="427101"/>
          </a:xfrm>
          <a:prstGeom prst="rect">
            <a:avLst/>
          </a:prstGeom>
        </p:spPr>
      </p:pic>
    </p:spTree>
    <p:extLst>
      <p:ext uri="{BB962C8B-B14F-4D97-AF65-F5344CB8AC3E}">
        <p14:creationId xmlns:p14="http://schemas.microsoft.com/office/powerpoint/2010/main" val="3538336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78333" y="6120885"/>
            <a:ext cx="1062155" cy="490599"/>
          </a:xfrm>
          <a:prstGeom prst="rect">
            <a:avLst/>
          </a:prstGeom>
        </p:spPr>
        <p:txBody>
          <a:bodyPr/>
          <a:lstStyle/>
          <a:p>
            <a:fld id="{D57F1E4F-1CFF-5643-939E-217C01CDF565}" type="slidenum">
              <a:rPr lang="en-US" dirty="0"/>
              <a:pPr/>
              <a:t>‹#›</a:t>
            </a:fld>
            <a:endParaRPr lang="en-US" dirty="0"/>
          </a:p>
        </p:txBody>
      </p:sp>
      <p:sp>
        <p:nvSpPr>
          <p:cNvPr id="6" name="Footer Placeholder 5">
            <a:extLst>
              <a:ext uri="{FF2B5EF4-FFF2-40B4-BE49-F238E27FC236}">
                <a16:creationId xmlns:a16="http://schemas.microsoft.com/office/drawing/2014/main" id="{92CB3FC4-DD7F-4B9E-A342-4EC52D763C6B}"/>
              </a:ext>
            </a:extLst>
          </p:cNvPr>
          <p:cNvSpPr>
            <a:spLocks noGrp="1"/>
          </p:cNvSpPr>
          <p:nvPr>
            <p:ph type="ftr" sz="quarter" idx="13"/>
          </p:nvPr>
        </p:nvSpPr>
        <p:spPr>
          <a:xfrm>
            <a:off x="8111841" y="6356354"/>
            <a:ext cx="4114800" cy="365125"/>
          </a:xfrm>
          <a:prstGeom prst="rect">
            <a:avLst/>
          </a:prstGeom>
        </p:spPr>
        <p:txBody>
          <a:bodyPr/>
          <a:lstStyle>
            <a:lvl1pPr>
              <a:defRPr sz="675">
                <a:solidFill>
                  <a:schemeClr val="bg1"/>
                </a:solidFill>
              </a:defRPr>
            </a:lvl1pPr>
          </a:lstStyle>
          <a:p>
            <a:endParaRPr lang="en-US" dirty="0"/>
          </a:p>
        </p:txBody>
      </p:sp>
      <p:sp>
        <p:nvSpPr>
          <p:cNvPr id="3" name="Table Placeholder 2">
            <a:extLst>
              <a:ext uri="{FF2B5EF4-FFF2-40B4-BE49-F238E27FC236}">
                <a16:creationId xmlns:a16="http://schemas.microsoft.com/office/drawing/2014/main" id="{90851C1C-138F-4957-B2A3-B676A377C526}"/>
              </a:ext>
            </a:extLst>
          </p:cNvPr>
          <p:cNvSpPr>
            <a:spLocks noGrp="1"/>
          </p:cNvSpPr>
          <p:nvPr>
            <p:ph type="tbl" sz="quarter" idx="14"/>
          </p:nvPr>
        </p:nvSpPr>
        <p:spPr>
          <a:xfrm>
            <a:off x="499280" y="1425437"/>
            <a:ext cx="11241205" cy="4545013"/>
          </a:xfrm>
        </p:spPr>
        <p:txBody>
          <a:bodyPr/>
          <a:lstStyle/>
          <a:p>
            <a:r>
              <a:rPr lang="en-US"/>
              <a:t>Click icon to add table</a:t>
            </a:r>
            <a:endParaRPr lang="en-US" dirty="0"/>
          </a:p>
        </p:txBody>
      </p:sp>
      <p:sp>
        <p:nvSpPr>
          <p:cNvPr id="7" name="Text Placeholder 16">
            <a:extLst>
              <a:ext uri="{FF2B5EF4-FFF2-40B4-BE49-F238E27FC236}">
                <a16:creationId xmlns:a16="http://schemas.microsoft.com/office/drawing/2014/main" id="{96E2C02C-08FA-43D2-8D1A-E9DF28D8F66E}"/>
              </a:ext>
            </a:extLst>
          </p:cNvPr>
          <p:cNvSpPr>
            <a:spLocks noGrp="1"/>
          </p:cNvSpPr>
          <p:nvPr>
            <p:ph type="body" sz="quarter" idx="18"/>
          </p:nvPr>
        </p:nvSpPr>
        <p:spPr>
          <a:xfrm>
            <a:off x="499280" y="413334"/>
            <a:ext cx="11241205" cy="851216"/>
          </a:xfrm>
        </p:spPr>
        <p:txBody>
          <a:bodyPr>
            <a:noAutofit/>
          </a:bodyPr>
          <a:lstStyle>
            <a:lvl1pPr marL="0" indent="0" algn="l">
              <a:lnSpc>
                <a:spcPct val="80000"/>
              </a:lnSpc>
              <a:spcBef>
                <a:spcPts val="0"/>
              </a:spcBef>
              <a:spcAft>
                <a:spcPts val="0"/>
              </a:spcAft>
              <a:buFontTx/>
              <a:buNone/>
              <a:defRPr sz="3000" b="1">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09606152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88020C23-5D16-4EBC-A928-74372AE38AC7}"/>
              </a:ext>
            </a:extLst>
          </p:cNvPr>
          <p:cNvSpPr>
            <a:spLocks noGrp="1"/>
          </p:cNvSpPr>
          <p:nvPr>
            <p:ph type="ftr" sz="quarter" idx="21"/>
          </p:nvPr>
        </p:nvSpPr>
        <p:spPr>
          <a:xfrm>
            <a:off x="8111840" y="6356350"/>
            <a:ext cx="4114800" cy="365125"/>
          </a:xfrm>
        </p:spPr>
        <p:txBody>
          <a:bodyPr/>
          <a:lstStyle>
            <a:lvl1pPr>
              <a:defRPr sz="900">
                <a:solidFill>
                  <a:schemeClr val="bg1"/>
                </a:solidFill>
              </a:defRPr>
            </a:lvl1pPr>
          </a:lstStyle>
          <a:p>
            <a:r>
              <a:rPr lang="en-US"/>
              <a:t>© 2022 Penn Mutual. All rights reserved.</a:t>
            </a:r>
            <a:endParaRPr lang="en-US" dirty="0"/>
          </a:p>
        </p:txBody>
      </p:sp>
      <p:sp>
        <p:nvSpPr>
          <p:cNvPr id="6" name="Title 5"/>
          <p:cNvSpPr>
            <a:spLocks noGrp="1"/>
          </p:cNvSpPr>
          <p:nvPr>
            <p:ph type="title"/>
          </p:nvPr>
        </p:nvSpPr>
        <p:spPr>
          <a:xfrm>
            <a:off x="810000" y="447188"/>
            <a:ext cx="10571998" cy="970450"/>
          </a:xfrm>
          <a:prstGeom prst="rect">
            <a:avLst/>
          </a:prstGeom>
        </p:spPr>
        <p:txBody>
          <a:body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57873888-09D0-F941-8527-57B60590CCB7}"/>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pPr>
              <a:defRPr/>
            </a:pPr>
            <a:fld id="{DAED3382-1237-EE4B-933B-1937BAFA69C0}" type="slidenum">
              <a:rPr lang="en-US" altLang="en-US" smtClean="0"/>
              <a:pPr>
                <a:defRPr/>
              </a:pPr>
              <a:t>‹#›</a:t>
            </a:fld>
            <a:endParaRPr lang="en-US" altLang="en-US" dirty="0"/>
          </a:p>
        </p:txBody>
      </p:sp>
      <p:pic>
        <p:nvPicPr>
          <p:cNvPr id="8" name="Graphic 7">
            <a:extLst>
              <a:ext uri="{FF2B5EF4-FFF2-40B4-BE49-F238E27FC236}">
                <a16:creationId xmlns:a16="http://schemas.microsoft.com/office/drawing/2014/main" id="{C38C5EE4-C14C-4BAF-95D3-ECD9DED251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435" y="6337715"/>
            <a:ext cx="1307423" cy="234119"/>
          </a:xfrm>
          <a:prstGeom prst="rect">
            <a:avLst/>
          </a:prstGeom>
        </p:spPr>
      </p:pic>
    </p:spTree>
    <p:extLst>
      <p:ext uri="{BB962C8B-B14F-4D97-AF65-F5344CB8AC3E}">
        <p14:creationId xmlns:p14="http://schemas.microsoft.com/office/powerpoint/2010/main" val="623643273"/>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4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8" cy="5628170"/>
          </a:xfrm>
          <a:prstGeom prst="rect">
            <a:avLst/>
          </a:prstGeom>
          <a:solidFill>
            <a:srgbClr val="00AA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pic>
        <p:nvPicPr>
          <p:cNvPr id="5" name="Picture 4">
            <a:extLst>
              <a:ext uri="{FF2B5EF4-FFF2-40B4-BE49-F238E27FC236}">
                <a16:creationId xmlns:a16="http://schemas.microsoft.com/office/drawing/2014/main" id="{EBBBC19F-84AE-1761-E9F7-821AB860272C}"/>
              </a:ext>
            </a:extLst>
          </p:cNvPr>
          <p:cNvPicPr>
            <a:picLocks noChangeAspect="1"/>
          </p:cNvPicPr>
          <p:nvPr userDrawn="1"/>
        </p:nvPicPr>
        <p:blipFill>
          <a:blip r:embed="rId2"/>
          <a:stretch>
            <a:fillRect/>
          </a:stretch>
        </p:blipFill>
        <p:spPr>
          <a:xfrm>
            <a:off x="866066" y="314963"/>
            <a:ext cx="1704143" cy="303551"/>
          </a:xfrm>
          <a:prstGeom prst="rect">
            <a:avLst/>
          </a:prstGeom>
        </p:spPr>
      </p:pic>
      <p:sp>
        <p:nvSpPr>
          <p:cNvPr id="17" name="Text Placeholder 14">
            <a:extLst>
              <a:ext uri="{FF2B5EF4-FFF2-40B4-BE49-F238E27FC236}">
                <a16:creationId xmlns:a16="http://schemas.microsoft.com/office/drawing/2014/main" id="{AF3DE467-0641-EBCD-829E-707CF620DF72}"/>
              </a:ext>
            </a:extLst>
          </p:cNvPr>
          <p:cNvSpPr>
            <a:spLocks noGrp="1"/>
          </p:cNvSpPr>
          <p:nvPr>
            <p:ph type="body" sz="quarter" idx="43" hasCustomPrompt="1"/>
          </p:nvPr>
        </p:nvSpPr>
        <p:spPr>
          <a:xfrm>
            <a:off x="1122363" y="5046663"/>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9" name="Text Placeholder 37">
            <a:extLst>
              <a:ext uri="{FF2B5EF4-FFF2-40B4-BE49-F238E27FC236}">
                <a16:creationId xmlns:a16="http://schemas.microsoft.com/office/drawing/2014/main" id="{C6A0FA41-BE30-5DD4-9EFD-A5A8A043D05B}"/>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37">
            <a:extLst>
              <a:ext uri="{FF2B5EF4-FFF2-40B4-BE49-F238E27FC236}">
                <a16:creationId xmlns:a16="http://schemas.microsoft.com/office/drawing/2014/main" id="{BAEBC4D3-724C-528E-E2BA-998AEEC4B2C7}"/>
              </a:ext>
            </a:extLst>
          </p:cNvPr>
          <p:cNvSpPr>
            <a:spLocks noGrp="1"/>
          </p:cNvSpPr>
          <p:nvPr>
            <p:ph type="body" sz="quarter" idx="20" hasCustomPrompt="1"/>
          </p:nvPr>
        </p:nvSpPr>
        <p:spPr>
          <a:xfrm>
            <a:off x="733626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1" name="Text Placeholder 37">
            <a:extLst>
              <a:ext uri="{FF2B5EF4-FFF2-40B4-BE49-F238E27FC236}">
                <a16:creationId xmlns:a16="http://schemas.microsoft.com/office/drawing/2014/main" id="{ED19652A-379F-717C-A4EC-91BBA612D999}"/>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2" name="Text Placeholder 19">
            <a:extLst>
              <a:ext uri="{FF2B5EF4-FFF2-40B4-BE49-F238E27FC236}">
                <a16:creationId xmlns:a16="http://schemas.microsoft.com/office/drawing/2014/main" id="{5CA6C802-D601-F777-5C72-A8EB7F71D5C2}"/>
              </a:ext>
            </a:extLst>
          </p:cNvPr>
          <p:cNvSpPr>
            <a:spLocks noGrp="1"/>
          </p:cNvSpPr>
          <p:nvPr>
            <p:ph type="body" sz="quarter" idx="40" hasCustomPrompt="1"/>
          </p:nvPr>
        </p:nvSpPr>
        <p:spPr>
          <a:xfrm>
            <a:off x="733626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3" name="Text Placeholder 19">
            <a:extLst>
              <a:ext uri="{FF2B5EF4-FFF2-40B4-BE49-F238E27FC236}">
                <a16:creationId xmlns:a16="http://schemas.microsoft.com/office/drawing/2014/main" id="{745B915C-985C-A77F-FF38-C3174B1B8D25}"/>
              </a:ext>
            </a:extLst>
          </p:cNvPr>
          <p:cNvSpPr>
            <a:spLocks noGrp="1"/>
          </p:cNvSpPr>
          <p:nvPr>
            <p:ph type="body" sz="quarter" idx="41" hasCustomPrompt="1"/>
          </p:nvPr>
        </p:nvSpPr>
        <p:spPr>
          <a:xfrm>
            <a:off x="733626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7" name="Text Placeholder 19">
            <a:extLst>
              <a:ext uri="{FF2B5EF4-FFF2-40B4-BE49-F238E27FC236}">
                <a16:creationId xmlns:a16="http://schemas.microsoft.com/office/drawing/2014/main" id="{4793AFF5-FF47-886A-8CC2-8C4D34901C2B}"/>
              </a:ext>
            </a:extLst>
          </p:cNvPr>
          <p:cNvSpPr>
            <a:spLocks noGrp="1"/>
          </p:cNvSpPr>
          <p:nvPr>
            <p:ph type="body" sz="quarter" idx="42" hasCustomPrompt="1"/>
          </p:nvPr>
        </p:nvSpPr>
        <p:spPr>
          <a:xfrm>
            <a:off x="7336267" y="5227549"/>
            <a:ext cx="4469910"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 name="Text Placeholder 5">
            <a:extLst>
              <a:ext uri="{FF2B5EF4-FFF2-40B4-BE49-F238E27FC236}">
                <a16:creationId xmlns:a16="http://schemas.microsoft.com/office/drawing/2014/main" id="{BE9CC234-F342-71FD-7B7C-D58CF6D7CD89}"/>
              </a:ext>
            </a:extLst>
          </p:cNvPr>
          <p:cNvSpPr>
            <a:spLocks noGrp="1"/>
          </p:cNvSpPr>
          <p:nvPr>
            <p:ph type="body" sz="quarter" idx="31"/>
          </p:nvPr>
        </p:nvSpPr>
        <p:spPr>
          <a:xfrm>
            <a:off x="7458293" y="907270"/>
            <a:ext cx="439737" cy="36576"/>
          </a:xfrm>
          <a:prstGeom prst="rect">
            <a:avLst/>
          </a:prstGeom>
          <a:solidFill>
            <a:srgbClr val="00AA4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718090FB-49C9-06BC-D2B4-953FF950E976}"/>
              </a:ext>
            </a:extLst>
          </p:cNvPr>
          <p:cNvSpPr>
            <a:spLocks noGrp="1"/>
          </p:cNvSpPr>
          <p:nvPr>
            <p:ph type="body" sz="quarter" idx="44"/>
          </p:nvPr>
        </p:nvSpPr>
        <p:spPr>
          <a:xfrm>
            <a:off x="7458293" y="2817350"/>
            <a:ext cx="439737" cy="36576"/>
          </a:xfrm>
          <a:prstGeom prst="rect">
            <a:avLst/>
          </a:prstGeom>
          <a:solidFill>
            <a:srgbClr val="00AA4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5">
            <a:extLst>
              <a:ext uri="{FF2B5EF4-FFF2-40B4-BE49-F238E27FC236}">
                <a16:creationId xmlns:a16="http://schemas.microsoft.com/office/drawing/2014/main" id="{50925BA8-7AE1-6F2A-4486-F4012776D835}"/>
              </a:ext>
            </a:extLst>
          </p:cNvPr>
          <p:cNvSpPr>
            <a:spLocks noGrp="1"/>
          </p:cNvSpPr>
          <p:nvPr>
            <p:ph type="body" sz="quarter" idx="45"/>
          </p:nvPr>
        </p:nvSpPr>
        <p:spPr>
          <a:xfrm>
            <a:off x="7458293" y="4737590"/>
            <a:ext cx="439737" cy="36576"/>
          </a:xfrm>
          <a:prstGeom prst="rect">
            <a:avLst/>
          </a:prstGeom>
          <a:solidFill>
            <a:srgbClr val="00AA4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5">
            <a:extLst>
              <a:ext uri="{FF2B5EF4-FFF2-40B4-BE49-F238E27FC236}">
                <a16:creationId xmlns:a16="http://schemas.microsoft.com/office/drawing/2014/main" id="{EF4E95EE-4849-305D-6AAF-87181FA0F097}"/>
              </a:ext>
            </a:extLst>
          </p:cNvPr>
          <p:cNvSpPr>
            <a:spLocks noGrp="1"/>
          </p:cNvSpPr>
          <p:nvPr>
            <p:ph type="body" sz="quarter" idx="46"/>
          </p:nvPr>
        </p:nvSpPr>
        <p:spPr>
          <a:xfrm>
            <a:off x="1224181" y="28173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D46E3410-1C83-C200-B9D8-997A6410992A}"/>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594345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8" cy="5558120"/>
          </a:xfrm>
          <a:prstGeom prst="rect">
            <a:avLst/>
          </a:prstGeom>
          <a:solidFill>
            <a:srgbClr val="00A6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2" y="106746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6" y="3666096"/>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6" y="5227549"/>
            <a:ext cx="4694369" cy="101188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D2E46111-50C6-9CEC-DD80-5AC1B3E2B090}"/>
              </a:ext>
            </a:extLst>
          </p:cNvPr>
          <p:cNvSpPr>
            <a:spLocks noGrp="1"/>
          </p:cNvSpPr>
          <p:nvPr>
            <p:ph type="body" sz="quarter" idx="31"/>
          </p:nvPr>
        </p:nvSpPr>
        <p:spPr>
          <a:xfrm>
            <a:off x="6868229" y="907270"/>
            <a:ext cx="439737" cy="36576"/>
          </a:xfrm>
          <a:prstGeom prst="rect">
            <a:avLst/>
          </a:prstGeom>
          <a:solidFill>
            <a:srgbClr val="00A6C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44DED0BB-1168-93D0-3D66-2F844BA868A0}"/>
              </a:ext>
            </a:extLst>
          </p:cNvPr>
          <p:cNvSpPr>
            <a:spLocks noGrp="1"/>
          </p:cNvSpPr>
          <p:nvPr>
            <p:ph type="body" sz="quarter" idx="44"/>
          </p:nvPr>
        </p:nvSpPr>
        <p:spPr>
          <a:xfrm>
            <a:off x="6868229" y="2817350"/>
            <a:ext cx="439737" cy="36576"/>
          </a:xfrm>
          <a:prstGeom prst="rect">
            <a:avLst/>
          </a:prstGeom>
          <a:solidFill>
            <a:srgbClr val="00A6C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5FB589A1-A092-B90A-6532-EA6BC513378C}"/>
              </a:ext>
            </a:extLst>
          </p:cNvPr>
          <p:cNvSpPr>
            <a:spLocks noGrp="1"/>
          </p:cNvSpPr>
          <p:nvPr>
            <p:ph type="body" sz="quarter" idx="45"/>
          </p:nvPr>
        </p:nvSpPr>
        <p:spPr>
          <a:xfrm>
            <a:off x="6868229" y="4737590"/>
            <a:ext cx="439737" cy="36576"/>
          </a:xfrm>
          <a:prstGeom prst="rect">
            <a:avLst/>
          </a:prstGeom>
          <a:solidFill>
            <a:srgbClr val="00A6C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394416C2-FA28-B33C-88DA-9759D1048A2D}"/>
              </a:ext>
            </a:extLst>
          </p:cNvPr>
          <p:cNvSpPr>
            <a:spLocks noGrp="1"/>
          </p:cNvSpPr>
          <p:nvPr>
            <p:ph type="body" sz="quarter" idx="46"/>
          </p:nvPr>
        </p:nvSpPr>
        <p:spPr>
          <a:xfrm>
            <a:off x="823029" y="33761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B7BBC3D2-F6E1-CE45-F72E-007A98CD8E66}"/>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29691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Section 3">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6" y="2655870"/>
            <a:ext cx="7413625" cy="649366"/>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1"/>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6" name="Text Placeholder 5">
            <a:extLst>
              <a:ext uri="{FF2B5EF4-FFF2-40B4-BE49-F238E27FC236}">
                <a16:creationId xmlns:a16="http://schemas.microsoft.com/office/drawing/2014/main" id="{990154E1-3808-AFA9-6DAC-84AB710C0DEE}"/>
              </a:ext>
            </a:extLst>
          </p:cNvPr>
          <p:cNvSpPr>
            <a:spLocks noGrp="1"/>
          </p:cNvSpPr>
          <p:nvPr>
            <p:ph type="body" sz="quarter" idx="20"/>
          </p:nvPr>
        </p:nvSpPr>
        <p:spPr>
          <a:xfrm>
            <a:off x="5876730" y="3475093"/>
            <a:ext cx="439737" cy="36576"/>
          </a:xfrm>
          <a:prstGeom prst="rect">
            <a:avLst/>
          </a:prstGeom>
          <a:solidFill>
            <a:schemeClr val="bg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0FE96EE1-A262-7F9A-EF2F-0E38E290200D}"/>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518790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5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8" cy="5628170"/>
          </a:xfrm>
          <a:prstGeom prst="rect">
            <a:avLst/>
          </a:prstGeom>
          <a:solidFill>
            <a:srgbClr val="00A6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pic>
        <p:nvPicPr>
          <p:cNvPr id="5" name="Picture 4">
            <a:extLst>
              <a:ext uri="{FF2B5EF4-FFF2-40B4-BE49-F238E27FC236}">
                <a16:creationId xmlns:a16="http://schemas.microsoft.com/office/drawing/2014/main" id="{EBBBC19F-84AE-1761-E9F7-821AB860272C}"/>
              </a:ext>
            </a:extLst>
          </p:cNvPr>
          <p:cNvPicPr>
            <a:picLocks noChangeAspect="1"/>
          </p:cNvPicPr>
          <p:nvPr userDrawn="1"/>
        </p:nvPicPr>
        <p:blipFill>
          <a:blip r:embed="rId2"/>
          <a:stretch>
            <a:fillRect/>
          </a:stretch>
        </p:blipFill>
        <p:spPr>
          <a:xfrm>
            <a:off x="866066" y="314963"/>
            <a:ext cx="1704143" cy="303551"/>
          </a:xfrm>
          <a:prstGeom prst="rect">
            <a:avLst/>
          </a:prstGeom>
        </p:spPr>
      </p:pic>
      <p:sp>
        <p:nvSpPr>
          <p:cNvPr id="17" name="Text Placeholder 14">
            <a:extLst>
              <a:ext uri="{FF2B5EF4-FFF2-40B4-BE49-F238E27FC236}">
                <a16:creationId xmlns:a16="http://schemas.microsoft.com/office/drawing/2014/main" id="{AF3DE467-0641-EBCD-829E-707CF620DF72}"/>
              </a:ext>
            </a:extLst>
          </p:cNvPr>
          <p:cNvSpPr>
            <a:spLocks noGrp="1"/>
          </p:cNvSpPr>
          <p:nvPr>
            <p:ph type="body" sz="quarter" idx="43" hasCustomPrompt="1"/>
          </p:nvPr>
        </p:nvSpPr>
        <p:spPr>
          <a:xfrm>
            <a:off x="1122363" y="5046663"/>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9" name="Text Placeholder 37">
            <a:extLst>
              <a:ext uri="{FF2B5EF4-FFF2-40B4-BE49-F238E27FC236}">
                <a16:creationId xmlns:a16="http://schemas.microsoft.com/office/drawing/2014/main" id="{C6A0FA41-BE30-5DD4-9EFD-A5A8A043D05B}"/>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37">
            <a:extLst>
              <a:ext uri="{FF2B5EF4-FFF2-40B4-BE49-F238E27FC236}">
                <a16:creationId xmlns:a16="http://schemas.microsoft.com/office/drawing/2014/main" id="{BAEBC4D3-724C-528E-E2BA-998AEEC4B2C7}"/>
              </a:ext>
            </a:extLst>
          </p:cNvPr>
          <p:cNvSpPr>
            <a:spLocks noGrp="1"/>
          </p:cNvSpPr>
          <p:nvPr>
            <p:ph type="body" sz="quarter" idx="20" hasCustomPrompt="1"/>
          </p:nvPr>
        </p:nvSpPr>
        <p:spPr>
          <a:xfrm>
            <a:off x="733626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1" name="Text Placeholder 37">
            <a:extLst>
              <a:ext uri="{FF2B5EF4-FFF2-40B4-BE49-F238E27FC236}">
                <a16:creationId xmlns:a16="http://schemas.microsoft.com/office/drawing/2014/main" id="{ED19652A-379F-717C-A4EC-91BBA612D999}"/>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2" name="Text Placeholder 19">
            <a:extLst>
              <a:ext uri="{FF2B5EF4-FFF2-40B4-BE49-F238E27FC236}">
                <a16:creationId xmlns:a16="http://schemas.microsoft.com/office/drawing/2014/main" id="{5CA6C802-D601-F777-5C72-A8EB7F71D5C2}"/>
              </a:ext>
            </a:extLst>
          </p:cNvPr>
          <p:cNvSpPr>
            <a:spLocks noGrp="1"/>
          </p:cNvSpPr>
          <p:nvPr>
            <p:ph type="body" sz="quarter" idx="40" hasCustomPrompt="1"/>
          </p:nvPr>
        </p:nvSpPr>
        <p:spPr>
          <a:xfrm>
            <a:off x="733626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3" name="Text Placeholder 19">
            <a:extLst>
              <a:ext uri="{FF2B5EF4-FFF2-40B4-BE49-F238E27FC236}">
                <a16:creationId xmlns:a16="http://schemas.microsoft.com/office/drawing/2014/main" id="{745B915C-985C-A77F-FF38-C3174B1B8D25}"/>
              </a:ext>
            </a:extLst>
          </p:cNvPr>
          <p:cNvSpPr>
            <a:spLocks noGrp="1"/>
          </p:cNvSpPr>
          <p:nvPr>
            <p:ph type="body" sz="quarter" idx="41" hasCustomPrompt="1"/>
          </p:nvPr>
        </p:nvSpPr>
        <p:spPr>
          <a:xfrm>
            <a:off x="733626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7" name="Text Placeholder 19">
            <a:extLst>
              <a:ext uri="{FF2B5EF4-FFF2-40B4-BE49-F238E27FC236}">
                <a16:creationId xmlns:a16="http://schemas.microsoft.com/office/drawing/2014/main" id="{4793AFF5-FF47-886A-8CC2-8C4D34901C2B}"/>
              </a:ext>
            </a:extLst>
          </p:cNvPr>
          <p:cNvSpPr>
            <a:spLocks noGrp="1"/>
          </p:cNvSpPr>
          <p:nvPr>
            <p:ph type="body" sz="quarter" idx="42" hasCustomPrompt="1"/>
          </p:nvPr>
        </p:nvSpPr>
        <p:spPr>
          <a:xfrm>
            <a:off x="7336267" y="5227549"/>
            <a:ext cx="4469910"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3" name="Text Placeholder 5">
            <a:extLst>
              <a:ext uri="{FF2B5EF4-FFF2-40B4-BE49-F238E27FC236}">
                <a16:creationId xmlns:a16="http://schemas.microsoft.com/office/drawing/2014/main" id="{052F4657-5614-2E97-EC1E-FED92BC4DFBC}"/>
              </a:ext>
            </a:extLst>
          </p:cNvPr>
          <p:cNvSpPr>
            <a:spLocks noGrp="1"/>
          </p:cNvSpPr>
          <p:nvPr>
            <p:ph type="body" sz="quarter" idx="31"/>
          </p:nvPr>
        </p:nvSpPr>
        <p:spPr>
          <a:xfrm>
            <a:off x="7458293" y="907270"/>
            <a:ext cx="439737" cy="36576"/>
          </a:xfrm>
          <a:prstGeom prst="rect">
            <a:avLst/>
          </a:prstGeom>
          <a:solidFill>
            <a:srgbClr val="00A6C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5">
            <a:extLst>
              <a:ext uri="{FF2B5EF4-FFF2-40B4-BE49-F238E27FC236}">
                <a16:creationId xmlns:a16="http://schemas.microsoft.com/office/drawing/2014/main" id="{35ADB0FC-B8B0-6A46-D770-DC918D066589}"/>
              </a:ext>
            </a:extLst>
          </p:cNvPr>
          <p:cNvSpPr>
            <a:spLocks noGrp="1"/>
          </p:cNvSpPr>
          <p:nvPr>
            <p:ph type="body" sz="quarter" idx="44"/>
          </p:nvPr>
        </p:nvSpPr>
        <p:spPr>
          <a:xfrm>
            <a:off x="7458293" y="2817350"/>
            <a:ext cx="439737" cy="36576"/>
          </a:xfrm>
          <a:prstGeom prst="rect">
            <a:avLst/>
          </a:prstGeom>
          <a:solidFill>
            <a:srgbClr val="00A6C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5">
            <a:extLst>
              <a:ext uri="{FF2B5EF4-FFF2-40B4-BE49-F238E27FC236}">
                <a16:creationId xmlns:a16="http://schemas.microsoft.com/office/drawing/2014/main" id="{61A59CCC-420A-487B-FD15-6AC7D01AF38A}"/>
              </a:ext>
            </a:extLst>
          </p:cNvPr>
          <p:cNvSpPr>
            <a:spLocks noGrp="1"/>
          </p:cNvSpPr>
          <p:nvPr>
            <p:ph type="body" sz="quarter" idx="45"/>
          </p:nvPr>
        </p:nvSpPr>
        <p:spPr>
          <a:xfrm>
            <a:off x="7458293" y="4737590"/>
            <a:ext cx="439737" cy="36576"/>
          </a:xfrm>
          <a:prstGeom prst="rect">
            <a:avLst/>
          </a:prstGeom>
          <a:solidFill>
            <a:srgbClr val="00A6C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5">
            <a:extLst>
              <a:ext uri="{FF2B5EF4-FFF2-40B4-BE49-F238E27FC236}">
                <a16:creationId xmlns:a16="http://schemas.microsoft.com/office/drawing/2014/main" id="{3247B2B4-6BC1-9587-E696-5BBB8E9913EF}"/>
              </a:ext>
            </a:extLst>
          </p:cNvPr>
          <p:cNvSpPr>
            <a:spLocks noGrp="1"/>
          </p:cNvSpPr>
          <p:nvPr>
            <p:ph type="body" sz="quarter" idx="46"/>
          </p:nvPr>
        </p:nvSpPr>
        <p:spPr>
          <a:xfrm>
            <a:off x="1224181" y="28173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BFA0182E-4CDB-5E5A-5C82-B31E74717215}"/>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399182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8" cy="5558120"/>
          </a:xfrm>
          <a:prstGeom prst="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2" y="106746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6" y="3666096"/>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6" y="5227549"/>
            <a:ext cx="4694369" cy="101188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994B1840-2950-60BF-7FD3-97CB01241548}"/>
              </a:ext>
            </a:extLst>
          </p:cNvPr>
          <p:cNvSpPr>
            <a:spLocks noGrp="1"/>
          </p:cNvSpPr>
          <p:nvPr>
            <p:ph type="body" sz="quarter" idx="31"/>
          </p:nvPr>
        </p:nvSpPr>
        <p:spPr>
          <a:xfrm>
            <a:off x="6868229" y="907270"/>
            <a:ext cx="439737" cy="36576"/>
          </a:xfrm>
          <a:prstGeom prst="rect">
            <a:avLst/>
          </a:prstGeom>
          <a:solidFill>
            <a:srgbClr val="009E9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B2374D1C-0AA3-25D2-1243-79E118ED2E11}"/>
              </a:ext>
            </a:extLst>
          </p:cNvPr>
          <p:cNvSpPr>
            <a:spLocks noGrp="1"/>
          </p:cNvSpPr>
          <p:nvPr>
            <p:ph type="body" sz="quarter" idx="44"/>
          </p:nvPr>
        </p:nvSpPr>
        <p:spPr>
          <a:xfrm>
            <a:off x="6868229" y="2817350"/>
            <a:ext cx="439737" cy="36576"/>
          </a:xfrm>
          <a:prstGeom prst="rect">
            <a:avLst/>
          </a:prstGeom>
          <a:solidFill>
            <a:srgbClr val="009E9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039659BA-DD78-DFC0-564F-5A76017CA95B}"/>
              </a:ext>
            </a:extLst>
          </p:cNvPr>
          <p:cNvSpPr>
            <a:spLocks noGrp="1"/>
          </p:cNvSpPr>
          <p:nvPr>
            <p:ph type="body" sz="quarter" idx="45"/>
          </p:nvPr>
        </p:nvSpPr>
        <p:spPr>
          <a:xfrm>
            <a:off x="6868229" y="4737590"/>
            <a:ext cx="439737" cy="36576"/>
          </a:xfrm>
          <a:prstGeom prst="rect">
            <a:avLst/>
          </a:prstGeom>
          <a:solidFill>
            <a:srgbClr val="009E9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5328DF0E-4B81-1916-3D38-F7ADE186BC5A}"/>
              </a:ext>
            </a:extLst>
          </p:cNvPr>
          <p:cNvSpPr>
            <a:spLocks noGrp="1"/>
          </p:cNvSpPr>
          <p:nvPr>
            <p:ph type="body" sz="quarter" idx="46"/>
          </p:nvPr>
        </p:nvSpPr>
        <p:spPr>
          <a:xfrm>
            <a:off x="823029" y="33761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3543B640-1683-2DED-35EF-B66AE0E153B0}"/>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48435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6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8" cy="5628170"/>
          </a:xfrm>
          <a:prstGeom prst="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6"/>
            <a:ext cx="4073744" cy="2078420"/>
          </a:xfrm>
          <a:prstGeom prst="rect">
            <a:avLst/>
          </a:prstGeom>
        </p:spPr>
        <p:txBody>
          <a:bodyPr/>
          <a:lstStyle>
            <a:lvl1pPr marL="0" indent="0" algn="l">
              <a:buNone/>
              <a:defRPr sz="4800" b="0">
                <a:solidFill>
                  <a:schemeClr val="accent6"/>
                </a:solidFill>
                <a:latin typeface="+mj-lt"/>
              </a:defRPr>
            </a:lvl1pPr>
          </a:lstStyle>
          <a:p>
            <a:pPr lvl="0"/>
            <a:r>
              <a:rPr lang="en-US" dirty="0"/>
              <a:t>Placeholder for Any Title You Desire.</a:t>
            </a:r>
          </a:p>
        </p:txBody>
      </p:sp>
      <p:pic>
        <p:nvPicPr>
          <p:cNvPr id="2" name="Picture 1">
            <a:extLst>
              <a:ext uri="{FF2B5EF4-FFF2-40B4-BE49-F238E27FC236}">
                <a16:creationId xmlns:a16="http://schemas.microsoft.com/office/drawing/2014/main" id="{BA1F4E25-D9CF-A583-A324-13B9F9B45EEC}"/>
              </a:ext>
            </a:extLst>
          </p:cNvPr>
          <p:cNvPicPr>
            <a:picLocks noChangeAspect="1"/>
          </p:cNvPicPr>
          <p:nvPr userDrawn="1"/>
        </p:nvPicPr>
        <p:blipFill>
          <a:blip r:embed="rId2"/>
          <a:stretch>
            <a:fillRect/>
          </a:stretch>
        </p:blipFill>
        <p:spPr>
          <a:xfrm>
            <a:off x="866066" y="314963"/>
            <a:ext cx="1704143" cy="303551"/>
          </a:xfrm>
          <a:prstGeom prst="rect">
            <a:avLst/>
          </a:prstGeom>
        </p:spPr>
      </p:pic>
      <p:sp>
        <p:nvSpPr>
          <p:cNvPr id="13" name="Text Placeholder 14">
            <a:extLst>
              <a:ext uri="{FF2B5EF4-FFF2-40B4-BE49-F238E27FC236}">
                <a16:creationId xmlns:a16="http://schemas.microsoft.com/office/drawing/2014/main" id="{043CD80D-033F-7631-9768-D978136C41D6}"/>
              </a:ext>
            </a:extLst>
          </p:cNvPr>
          <p:cNvSpPr>
            <a:spLocks noGrp="1"/>
          </p:cNvSpPr>
          <p:nvPr>
            <p:ph type="body" sz="quarter" idx="43" hasCustomPrompt="1"/>
          </p:nvPr>
        </p:nvSpPr>
        <p:spPr>
          <a:xfrm>
            <a:off x="1122363" y="5046663"/>
            <a:ext cx="4073525" cy="1192212"/>
          </a:xfrm>
          <a:prstGeom prst="rect">
            <a:avLst/>
          </a:prstGeom>
        </p:spPr>
        <p:txBody>
          <a:bodyPr/>
          <a:lstStyle>
            <a:lvl1pPr marL="0" indent="0">
              <a:buNone/>
              <a:defRPr sz="1400">
                <a:solidFill>
                  <a:schemeClr val="accent6"/>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5" name="Text Placeholder 37">
            <a:extLst>
              <a:ext uri="{FF2B5EF4-FFF2-40B4-BE49-F238E27FC236}">
                <a16:creationId xmlns:a16="http://schemas.microsoft.com/office/drawing/2014/main" id="{B489E25A-5860-D9EA-1BE1-7F60EA379362}"/>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7" name="Text Placeholder 37">
            <a:extLst>
              <a:ext uri="{FF2B5EF4-FFF2-40B4-BE49-F238E27FC236}">
                <a16:creationId xmlns:a16="http://schemas.microsoft.com/office/drawing/2014/main" id="{FADA81B0-99AA-417B-54CD-DC43B55B99D5}"/>
              </a:ext>
            </a:extLst>
          </p:cNvPr>
          <p:cNvSpPr>
            <a:spLocks noGrp="1"/>
          </p:cNvSpPr>
          <p:nvPr>
            <p:ph type="body" sz="quarter" idx="20" hasCustomPrompt="1"/>
          </p:nvPr>
        </p:nvSpPr>
        <p:spPr>
          <a:xfrm>
            <a:off x="733626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9" name="Text Placeholder 37">
            <a:extLst>
              <a:ext uri="{FF2B5EF4-FFF2-40B4-BE49-F238E27FC236}">
                <a16:creationId xmlns:a16="http://schemas.microsoft.com/office/drawing/2014/main" id="{7EB16AFE-F94A-2D4E-558E-54FBE7656A6E}"/>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19">
            <a:extLst>
              <a:ext uri="{FF2B5EF4-FFF2-40B4-BE49-F238E27FC236}">
                <a16:creationId xmlns:a16="http://schemas.microsoft.com/office/drawing/2014/main" id="{76205699-336A-49EC-CD56-353FAC9DEFF5}"/>
              </a:ext>
            </a:extLst>
          </p:cNvPr>
          <p:cNvSpPr>
            <a:spLocks noGrp="1"/>
          </p:cNvSpPr>
          <p:nvPr>
            <p:ph type="body" sz="quarter" idx="40" hasCustomPrompt="1"/>
          </p:nvPr>
        </p:nvSpPr>
        <p:spPr>
          <a:xfrm>
            <a:off x="733626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1" name="Text Placeholder 19">
            <a:extLst>
              <a:ext uri="{FF2B5EF4-FFF2-40B4-BE49-F238E27FC236}">
                <a16:creationId xmlns:a16="http://schemas.microsoft.com/office/drawing/2014/main" id="{49F1CA80-1302-079B-4965-1106511F09FD}"/>
              </a:ext>
            </a:extLst>
          </p:cNvPr>
          <p:cNvSpPr>
            <a:spLocks noGrp="1"/>
          </p:cNvSpPr>
          <p:nvPr>
            <p:ph type="body" sz="quarter" idx="41" hasCustomPrompt="1"/>
          </p:nvPr>
        </p:nvSpPr>
        <p:spPr>
          <a:xfrm>
            <a:off x="733626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2" name="Text Placeholder 19">
            <a:extLst>
              <a:ext uri="{FF2B5EF4-FFF2-40B4-BE49-F238E27FC236}">
                <a16:creationId xmlns:a16="http://schemas.microsoft.com/office/drawing/2014/main" id="{AA123A84-D014-89BD-1F83-FCA052DE8F5A}"/>
              </a:ext>
            </a:extLst>
          </p:cNvPr>
          <p:cNvSpPr>
            <a:spLocks noGrp="1"/>
          </p:cNvSpPr>
          <p:nvPr>
            <p:ph type="body" sz="quarter" idx="42" hasCustomPrompt="1"/>
          </p:nvPr>
        </p:nvSpPr>
        <p:spPr>
          <a:xfrm>
            <a:off x="7336267" y="5227549"/>
            <a:ext cx="4469910"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3" name="Text Placeholder 5">
            <a:extLst>
              <a:ext uri="{FF2B5EF4-FFF2-40B4-BE49-F238E27FC236}">
                <a16:creationId xmlns:a16="http://schemas.microsoft.com/office/drawing/2014/main" id="{8660884F-79D4-CEB5-DFC9-222F90560349}"/>
              </a:ext>
            </a:extLst>
          </p:cNvPr>
          <p:cNvSpPr>
            <a:spLocks noGrp="1"/>
          </p:cNvSpPr>
          <p:nvPr>
            <p:ph type="body" sz="quarter" idx="31"/>
          </p:nvPr>
        </p:nvSpPr>
        <p:spPr>
          <a:xfrm>
            <a:off x="7458293" y="907270"/>
            <a:ext cx="439737" cy="36576"/>
          </a:xfrm>
          <a:prstGeom prst="rect">
            <a:avLst/>
          </a:prstGeom>
          <a:solidFill>
            <a:srgbClr val="009E9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5">
            <a:extLst>
              <a:ext uri="{FF2B5EF4-FFF2-40B4-BE49-F238E27FC236}">
                <a16:creationId xmlns:a16="http://schemas.microsoft.com/office/drawing/2014/main" id="{9B17AEE7-1A09-0CBE-2C20-66E656B9ABE2}"/>
              </a:ext>
            </a:extLst>
          </p:cNvPr>
          <p:cNvSpPr>
            <a:spLocks noGrp="1"/>
          </p:cNvSpPr>
          <p:nvPr>
            <p:ph type="body" sz="quarter" idx="44"/>
          </p:nvPr>
        </p:nvSpPr>
        <p:spPr>
          <a:xfrm>
            <a:off x="7458293" y="2817350"/>
            <a:ext cx="439737" cy="36576"/>
          </a:xfrm>
          <a:prstGeom prst="rect">
            <a:avLst/>
          </a:prstGeom>
          <a:solidFill>
            <a:srgbClr val="009E9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5">
            <a:extLst>
              <a:ext uri="{FF2B5EF4-FFF2-40B4-BE49-F238E27FC236}">
                <a16:creationId xmlns:a16="http://schemas.microsoft.com/office/drawing/2014/main" id="{DF677915-D03E-A736-87C0-5639E68808E7}"/>
              </a:ext>
            </a:extLst>
          </p:cNvPr>
          <p:cNvSpPr>
            <a:spLocks noGrp="1"/>
          </p:cNvSpPr>
          <p:nvPr>
            <p:ph type="body" sz="quarter" idx="45"/>
          </p:nvPr>
        </p:nvSpPr>
        <p:spPr>
          <a:xfrm>
            <a:off x="7458293" y="4737590"/>
            <a:ext cx="439737" cy="36576"/>
          </a:xfrm>
          <a:prstGeom prst="rect">
            <a:avLst/>
          </a:prstGeom>
          <a:solidFill>
            <a:srgbClr val="009E9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5">
            <a:extLst>
              <a:ext uri="{FF2B5EF4-FFF2-40B4-BE49-F238E27FC236}">
                <a16:creationId xmlns:a16="http://schemas.microsoft.com/office/drawing/2014/main" id="{B3ADED5F-9E0C-9C48-925A-892C29C0AC44}"/>
              </a:ext>
            </a:extLst>
          </p:cNvPr>
          <p:cNvSpPr>
            <a:spLocks noGrp="1"/>
          </p:cNvSpPr>
          <p:nvPr>
            <p:ph type="body" sz="quarter" idx="46"/>
          </p:nvPr>
        </p:nvSpPr>
        <p:spPr>
          <a:xfrm>
            <a:off x="1224181" y="28173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40692C34-9554-1403-0C5E-5666D6BBEF77}"/>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846296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8" cy="5558120"/>
          </a:xfrm>
          <a:prstGeom prst="rect">
            <a:avLst/>
          </a:prstGeom>
          <a:solidFill>
            <a:srgbClr val="872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2" y="106746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6" y="3666096"/>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6" y="5227549"/>
            <a:ext cx="4694369" cy="101188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E09DD7E2-0BFE-260A-455E-8F93F84A4BD8}"/>
              </a:ext>
            </a:extLst>
          </p:cNvPr>
          <p:cNvSpPr>
            <a:spLocks noGrp="1"/>
          </p:cNvSpPr>
          <p:nvPr>
            <p:ph type="body" sz="quarter" idx="31"/>
          </p:nvPr>
        </p:nvSpPr>
        <p:spPr>
          <a:xfrm>
            <a:off x="6868229" y="907270"/>
            <a:ext cx="439737" cy="36576"/>
          </a:xfrm>
          <a:prstGeom prst="rect">
            <a:avLst/>
          </a:prstGeom>
          <a:solidFill>
            <a:srgbClr val="87235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9688CD57-22A2-6326-38E9-97538D669431}"/>
              </a:ext>
            </a:extLst>
          </p:cNvPr>
          <p:cNvSpPr>
            <a:spLocks noGrp="1"/>
          </p:cNvSpPr>
          <p:nvPr>
            <p:ph type="body" sz="quarter" idx="44"/>
          </p:nvPr>
        </p:nvSpPr>
        <p:spPr>
          <a:xfrm>
            <a:off x="6868229" y="2817350"/>
            <a:ext cx="439737" cy="36576"/>
          </a:xfrm>
          <a:prstGeom prst="rect">
            <a:avLst/>
          </a:prstGeom>
          <a:solidFill>
            <a:srgbClr val="87235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F068F211-D23D-C981-876F-AADDE3C7C955}"/>
              </a:ext>
            </a:extLst>
          </p:cNvPr>
          <p:cNvSpPr>
            <a:spLocks noGrp="1"/>
          </p:cNvSpPr>
          <p:nvPr>
            <p:ph type="body" sz="quarter" idx="45"/>
          </p:nvPr>
        </p:nvSpPr>
        <p:spPr>
          <a:xfrm>
            <a:off x="6868229" y="4737590"/>
            <a:ext cx="439737" cy="36576"/>
          </a:xfrm>
          <a:prstGeom prst="rect">
            <a:avLst/>
          </a:prstGeom>
          <a:solidFill>
            <a:srgbClr val="87235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42F5C6E8-C6C9-E11F-9257-9C2AACF7118F}"/>
              </a:ext>
            </a:extLst>
          </p:cNvPr>
          <p:cNvSpPr>
            <a:spLocks noGrp="1"/>
          </p:cNvSpPr>
          <p:nvPr>
            <p:ph type="body" sz="quarter" idx="46"/>
          </p:nvPr>
        </p:nvSpPr>
        <p:spPr>
          <a:xfrm>
            <a:off x="823029" y="33761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BBD0BD73-445A-1393-8429-658DF62486CF}"/>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457666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7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8" cy="5628170"/>
          </a:xfrm>
          <a:prstGeom prst="rect">
            <a:avLst/>
          </a:prstGeom>
          <a:solidFill>
            <a:srgbClr val="872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pic>
        <p:nvPicPr>
          <p:cNvPr id="5" name="Picture 4">
            <a:extLst>
              <a:ext uri="{FF2B5EF4-FFF2-40B4-BE49-F238E27FC236}">
                <a16:creationId xmlns:a16="http://schemas.microsoft.com/office/drawing/2014/main" id="{EBBBC19F-84AE-1761-E9F7-821AB860272C}"/>
              </a:ext>
            </a:extLst>
          </p:cNvPr>
          <p:cNvPicPr>
            <a:picLocks noChangeAspect="1"/>
          </p:cNvPicPr>
          <p:nvPr userDrawn="1"/>
        </p:nvPicPr>
        <p:blipFill>
          <a:blip r:embed="rId2"/>
          <a:stretch>
            <a:fillRect/>
          </a:stretch>
        </p:blipFill>
        <p:spPr>
          <a:xfrm>
            <a:off x="866066" y="314963"/>
            <a:ext cx="1704143" cy="303551"/>
          </a:xfrm>
          <a:prstGeom prst="rect">
            <a:avLst/>
          </a:prstGeom>
        </p:spPr>
      </p:pic>
      <p:sp>
        <p:nvSpPr>
          <p:cNvPr id="17" name="Text Placeholder 14">
            <a:extLst>
              <a:ext uri="{FF2B5EF4-FFF2-40B4-BE49-F238E27FC236}">
                <a16:creationId xmlns:a16="http://schemas.microsoft.com/office/drawing/2014/main" id="{AF3DE467-0641-EBCD-829E-707CF620DF72}"/>
              </a:ext>
            </a:extLst>
          </p:cNvPr>
          <p:cNvSpPr>
            <a:spLocks noGrp="1"/>
          </p:cNvSpPr>
          <p:nvPr>
            <p:ph type="body" sz="quarter" idx="43" hasCustomPrompt="1"/>
          </p:nvPr>
        </p:nvSpPr>
        <p:spPr>
          <a:xfrm>
            <a:off x="1122363" y="5046663"/>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9" name="Text Placeholder 37">
            <a:extLst>
              <a:ext uri="{FF2B5EF4-FFF2-40B4-BE49-F238E27FC236}">
                <a16:creationId xmlns:a16="http://schemas.microsoft.com/office/drawing/2014/main" id="{C6A0FA41-BE30-5DD4-9EFD-A5A8A043D05B}"/>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37">
            <a:extLst>
              <a:ext uri="{FF2B5EF4-FFF2-40B4-BE49-F238E27FC236}">
                <a16:creationId xmlns:a16="http://schemas.microsoft.com/office/drawing/2014/main" id="{BAEBC4D3-724C-528E-E2BA-998AEEC4B2C7}"/>
              </a:ext>
            </a:extLst>
          </p:cNvPr>
          <p:cNvSpPr>
            <a:spLocks noGrp="1"/>
          </p:cNvSpPr>
          <p:nvPr>
            <p:ph type="body" sz="quarter" idx="20" hasCustomPrompt="1"/>
          </p:nvPr>
        </p:nvSpPr>
        <p:spPr>
          <a:xfrm>
            <a:off x="733626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1" name="Text Placeholder 37">
            <a:extLst>
              <a:ext uri="{FF2B5EF4-FFF2-40B4-BE49-F238E27FC236}">
                <a16:creationId xmlns:a16="http://schemas.microsoft.com/office/drawing/2014/main" id="{ED19652A-379F-717C-A4EC-91BBA612D999}"/>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2" name="Text Placeholder 19">
            <a:extLst>
              <a:ext uri="{FF2B5EF4-FFF2-40B4-BE49-F238E27FC236}">
                <a16:creationId xmlns:a16="http://schemas.microsoft.com/office/drawing/2014/main" id="{5CA6C802-D601-F777-5C72-A8EB7F71D5C2}"/>
              </a:ext>
            </a:extLst>
          </p:cNvPr>
          <p:cNvSpPr>
            <a:spLocks noGrp="1"/>
          </p:cNvSpPr>
          <p:nvPr>
            <p:ph type="body" sz="quarter" idx="40" hasCustomPrompt="1"/>
          </p:nvPr>
        </p:nvSpPr>
        <p:spPr>
          <a:xfrm>
            <a:off x="733626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3" name="Text Placeholder 19">
            <a:extLst>
              <a:ext uri="{FF2B5EF4-FFF2-40B4-BE49-F238E27FC236}">
                <a16:creationId xmlns:a16="http://schemas.microsoft.com/office/drawing/2014/main" id="{745B915C-985C-A77F-FF38-C3174B1B8D25}"/>
              </a:ext>
            </a:extLst>
          </p:cNvPr>
          <p:cNvSpPr>
            <a:spLocks noGrp="1"/>
          </p:cNvSpPr>
          <p:nvPr>
            <p:ph type="body" sz="quarter" idx="41" hasCustomPrompt="1"/>
          </p:nvPr>
        </p:nvSpPr>
        <p:spPr>
          <a:xfrm>
            <a:off x="733626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7" name="Text Placeholder 19">
            <a:extLst>
              <a:ext uri="{FF2B5EF4-FFF2-40B4-BE49-F238E27FC236}">
                <a16:creationId xmlns:a16="http://schemas.microsoft.com/office/drawing/2014/main" id="{4793AFF5-FF47-886A-8CC2-8C4D34901C2B}"/>
              </a:ext>
            </a:extLst>
          </p:cNvPr>
          <p:cNvSpPr>
            <a:spLocks noGrp="1"/>
          </p:cNvSpPr>
          <p:nvPr>
            <p:ph type="body" sz="quarter" idx="42" hasCustomPrompt="1"/>
          </p:nvPr>
        </p:nvSpPr>
        <p:spPr>
          <a:xfrm>
            <a:off x="7336267" y="5227549"/>
            <a:ext cx="4469910"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3" name="Text Placeholder 5">
            <a:extLst>
              <a:ext uri="{FF2B5EF4-FFF2-40B4-BE49-F238E27FC236}">
                <a16:creationId xmlns:a16="http://schemas.microsoft.com/office/drawing/2014/main" id="{4D3AFA9C-147E-583A-70EB-02C72B82783F}"/>
              </a:ext>
            </a:extLst>
          </p:cNvPr>
          <p:cNvSpPr>
            <a:spLocks noGrp="1"/>
          </p:cNvSpPr>
          <p:nvPr>
            <p:ph type="body" sz="quarter" idx="31"/>
          </p:nvPr>
        </p:nvSpPr>
        <p:spPr>
          <a:xfrm>
            <a:off x="7458293" y="907270"/>
            <a:ext cx="439737" cy="36576"/>
          </a:xfrm>
          <a:prstGeom prst="rect">
            <a:avLst/>
          </a:prstGeom>
          <a:solidFill>
            <a:srgbClr val="87235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5">
            <a:extLst>
              <a:ext uri="{FF2B5EF4-FFF2-40B4-BE49-F238E27FC236}">
                <a16:creationId xmlns:a16="http://schemas.microsoft.com/office/drawing/2014/main" id="{5EDBCE1B-32FB-65C3-D173-EAAF2267E2C7}"/>
              </a:ext>
            </a:extLst>
          </p:cNvPr>
          <p:cNvSpPr>
            <a:spLocks noGrp="1"/>
          </p:cNvSpPr>
          <p:nvPr>
            <p:ph type="body" sz="quarter" idx="44"/>
          </p:nvPr>
        </p:nvSpPr>
        <p:spPr>
          <a:xfrm>
            <a:off x="7458293" y="2817350"/>
            <a:ext cx="439737" cy="36576"/>
          </a:xfrm>
          <a:prstGeom prst="rect">
            <a:avLst/>
          </a:prstGeom>
          <a:solidFill>
            <a:srgbClr val="87235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5">
            <a:extLst>
              <a:ext uri="{FF2B5EF4-FFF2-40B4-BE49-F238E27FC236}">
                <a16:creationId xmlns:a16="http://schemas.microsoft.com/office/drawing/2014/main" id="{2CB66AC9-50AD-5CB2-CE37-A66FC2FF84BC}"/>
              </a:ext>
            </a:extLst>
          </p:cNvPr>
          <p:cNvSpPr>
            <a:spLocks noGrp="1"/>
          </p:cNvSpPr>
          <p:nvPr>
            <p:ph type="body" sz="quarter" idx="45"/>
          </p:nvPr>
        </p:nvSpPr>
        <p:spPr>
          <a:xfrm>
            <a:off x="7458293" y="4737590"/>
            <a:ext cx="439737" cy="36576"/>
          </a:xfrm>
          <a:prstGeom prst="rect">
            <a:avLst/>
          </a:prstGeom>
          <a:solidFill>
            <a:srgbClr val="87235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5">
            <a:extLst>
              <a:ext uri="{FF2B5EF4-FFF2-40B4-BE49-F238E27FC236}">
                <a16:creationId xmlns:a16="http://schemas.microsoft.com/office/drawing/2014/main" id="{531AAB08-7A80-3B02-93B9-73A2FD5A24D1}"/>
              </a:ext>
            </a:extLst>
          </p:cNvPr>
          <p:cNvSpPr>
            <a:spLocks noGrp="1"/>
          </p:cNvSpPr>
          <p:nvPr>
            <p:ph type="body" sz="quarter" idx="46"/>
          </p:nvPr>
        </p:nvSpPr>
        <p:spPr>
          <a:xfrm>
            <a:off x="1224181" y="28173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AF58A077-352B-AF90-03B4-9CC0AB198FF5}"/>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8975866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8" cy="5558120"/>
          </a:xfrm>
          <a:prstGeom prst="rect">
            <a:avLst/>
          </a:prstGeom>
          <a:solidFill>
            <a:srgbClr val="5F2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2" y="106746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6" y="3666096"/>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6" y="5227549"/>
            <a:ext cx="4694369" cy="101188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2AE6687D-AAC1-C26A-B067-A2F3C74856DC}"/>
              </a:ext>
            </a:extLst>
          </p:cNvPr>
          <p:cNvSpPr>
            <a:spLocks noGrp="1"/>
          </p:cNvSpPr>
          <p:nvPr>
            <p:ph type="body" sz="quarter" idx="31"/>
          </p:nvPr>
        </p:nvSpPr>
        <p:spPr>
          <a:xfrm>
            <a:off x="6868229" y="907270"/>
            <a:ext cx="439737" cy="36576"/>
          </a:xfrm>
          <a:prstGeom prst="rect">
            <a:avLst/>
          </a:prstGeom>
          <a:solidFill>
            <a:srgbClr val="5F2E9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DED63AC7-301F-D7FD-C6A9-92CD1BFA327A}"/>
              </a:ext>
            </a:extLst>
          </p:cNvPr>
          <p:cNvSpPr>
            <a:spLocks noGrp="1"/>
          </p:cNvSpPr>
          <p:nvPr>
            <p:ph type="body" sz="quarter" idx="44"/>
          </p:nvPr>
        </p:nvSpPr>
        <p:spPr>
          <a:xfrm>
            <a:off x="6868229" y="2817350"/>
            <a:ext cx="439737" cy="36576"/>
          </a:xfrm>
          <a:prstGeom prst="rect">
            <a:avLst/>
          </a:prstGeom>
          <a:solidFill>
            <a:srgbClr val="5F2E9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DACC3489-8367-9085-97E5-D291AFCD68B2}"/>
              </a:ext>
            </a:extLst>
          </p:cNvPr>
          <p:cNvSpPr>
            <a:spLocks noGrp="1"/>
          </p:cNvSpPr>
          <p:nvPr>
            <p:ph type="body" sz="quarter" idx="45"/>
          </p:nvPr>
        </p:nvSpPr>
        <p:spPr>
          <a:xfrm>
            <a:off x="6868229" y="4737590"/>
            <a:ext cx="439737" cy="36576"/>
          </a:xfrm>
          <a:prstGeom prst="rect">
            <a:avLst/>
          </a:prstGeom>
          <a:solidFill>
            <a:srgbClr val="5F2E9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D68DC7D9-06ED-22B7-CC95-0F0C1A84E88E}"/>
              </a:ext>
            </a:extLst>
          </p:cNvPr>
          <p:cNvSpPr>
            <a:spLocks noGrp="1"/>
          </p:cNvSpPr>
          <p:nvPr>
            <p:ph type="body" sz="quarter" idx="46"/>
          </p:nvPr>
        </p:nvSpPr>
        <p:spPr>
          <a:xfrm>
            <a:off x="823029" y="33761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4573F545-FBCB-87DB-FE69-9060CC824BA8}"/>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5582332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8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8" cy="5628170"/>
          </a:xfrm>
          <a:prstGeom prst="rect">
            <a:avLst/>
          </a:prstGeom>
          <a:solidFill>
            <a:srgbClr val="5F2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6"/>
            <a:ext cx="4073744" cy="2078420"/>
          </a:xfrm>
          <a:prstGeom prst="rect">
            <a:avLst/>
          </a:prstGeom>
        </p:spPr>
        <p:txBody>
          <a:bodyPr/>
          <a:lstStyle>
            <a:lvl1pPr marL="0" indent="0" algn="l">
              <a:buNone/>
              <a:defRPr sz="4800" b="0">
                <a:solidFill>
                  <a:schemeClr val="accent6"/>
                </a:solidFill>
                <a:latin typeface="+mj-lt"/>
              </a:defRPr>
            </a:lvl1pPr>
          </a:lstStyle>
          <a:p>
            <a:pPr lvl="0"/>
            <a:r>
              <a:rPr lang="en-US" dirty="0"/>
              <a:t>Placeholder for any title you desire.</a:t>
            </a:r>
          </a:p>
        </p:txBody>
      </p:sp>
      <p:pic>
        <p:nvPicPr>
          <p:cNvPr id="2" name="Picture 1">
            <a:extLst>
              <a:ext uri="{FF2B5EF4-FFF2-40B4-BE49-F238E27FC236}">
                <a16:creationId xmlns:a16="http://schemas.microsoft.com/office/drawing/2014/main" id="{BA1F4E25-D9CF-A583-A324-13B9F9B45EEC}"/>
              </a:ext>
            </a:extLst>
          </p:cNvPr>
          <p:cNvPicPr>
            <a:picLocks noChangeAspect="1"/>
          </p:cNvPicPr>
          <p:nvPr userDrawn="1"/>
        </p:nvPicPr>
        <p:blipFill>
          <a:blip r:embed="rId2"/>
          <a:stretch>
            <a:fillRect/>
          </a:stretch>
        </p:blipFill>
        <p:spPr>
          <a:xfrm>
            <a:off x="866066" y="314963"/>
            <a:ext cx="1704143" cy="303551"/>
          </a:xfrm>
          <a:prstGeom prst="rect">
            <a:avLst/>
          </a:prstGeom>
        </p:spPr>
      </p:pic>
      <p:sp>
        <p:nvSpPr>
          <p:cNvPr id="13" name="Text Placeholder 14">
            <a:extLst>
              <a:ext uri="{FF2B5EF4-FFF2-40B4-BE49-F238E27FC236}">
                <a16:creationId xmlns:a16="http://schemas.microsoft.com/office/drawing/2014/main" id="{043CD80D-033F-7631-9768-D978136C41D6}"/>
              </a:ext>
            </a:extLst>
          </p:cNvPr>
          <p:cNvSpPr>
            <a:spLocks noGrp="1"/>
          </p:cNvSpPr>
          <p:nvPr>
            <p:ph type="body" sz="quarter" idx="43" hasCustomPrompt="1"/>
          </p:nvPr>
        </p:nvSpPr>
        <p:spPr>
          <a:xfrm>
            <a:off x="1122363" y="5046663"/>
            <a:ext cx="4073525" cy="1192212"/>
          </a:xfrm>
          <a:prstGeom prst="rect">
            <a:avLst/>
          </a:prstGeom>
        </p:spPr>
        <p:txBody>
          <a:bodyPr/>
          <a:lstStyle>
            <a:lvl1pPr marL="0" indent="0">
              <a:buNone/>
              <a:defRPr sz="1400">
                <a:solidFill>
                  <a:schemeClr val="accent6"/>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5" name="Text Placeholder 37">
            <a:extLst>
              <a:ext uri="{FF2B5EF4-FFF2-40B4-BE49-F238E27FC236}">
                <a16:creationId xmlns:a16="http://schemas.microsoft.com/office/drawing/2014/main" id="{B489E25A-5860-D9EA-1BE1-7F60EA379362}"/>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7" name="Text Placeholder 37">
            <a:extLst>
              <a:ext uri="{FF2B5EF4-FFF2-40B4-BE49-F238E27FC236}">
                <a16:creationId xmlns:a16="http://schemas.microsoft.com/office/drawing/2014/main" id="{FADA81B0-99AA-417B-54CD-DC43B55B99D5}"/>
              </a:ext>
            </a:extLst>
          </p:cNvPr>
          <p:cNvSpPr>
            <a:spLocks noGrp="1"/>
          </p:cNvSpPr>
          <p:nvPr>
            <p:ph type="body" sz="quarter" idx="20" hasCustomPrompt="1"/>
          </p:nvPr>
        </p:nvSpPr>
        <p:spPr>
          <a:xfrm>
            <a:off x="733626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9" name="Text Placeholder 37">
            <a:extLst>
              <a:ext uri="{FF2B5EF4-FFF2-40B4-BE49-F238E27FC236}">
                <a16:creationId xmlns:a16="http://schemas.microsoft.com/office/drawing/2014/main" id="{7EB16AFE-F94A-2D4E-558E-54FBE7656A6E}"/>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19">
            <a:extLst>
              <a:ext uri="{FF2B5EF4-FFF2-40B4-BE49-F238E27FC236}">
                <a16:creationId xmlns:a16="http://schemas.microsoft.com/office/drawing/2014/main" id="{76205699-336A-49EC-CD56-353FAC9DEFF5}"/>
              </a:ext>
            </a:extLst>
          </p:cNvPr>
          <p:cNvSpPr>
            <a:spLocks noGrp="1"/>
          </p:cNvSpPr>
          <p:nvPr>
            <p:ph type="body" sz="quarter" idx="40" hasCustomPrompt="1"/>
          </p:nvPr>
        </p:nvSpPr>
        <p:spPr>
          <a:xfrm>
            <a:off x="733626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1" name="Text Placeholder 19">
            <a:extLst>
              <a:ext uri="{FF2B5EF4-FFF2-40B4-BE49-F238E27FC236}">
                <a16:creationId xmlns:a16="http://schemas.microsoft.com/office/drawing/2014/main" id="{49F1CA80-1302-079B-4965-1106511F09FD}"/>
              </a:ext>
            </a:extLst>
          </p:cNvPr>
          <p:cNvSpPr>
            <a:spLocks noGrp="1"/>
          </p:cNvSpPr>
          <p:nvPr>
            <p:ph type="body" sz="quarter" idx="41" hasCustomPrompt="1"/>
          </p:nvPr>
        </p:nvSpPr>
        <p:spPr>
          <a:xfrm>
            <a:off x="733626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2" name="Text Placeholder 19">
            <a:extLst>
              <a:ext uri="{FF2B5EF4-FFF2-40B4-BE49-F238E27FC236}">
                <a16:creationId xmlns:a16="http://schemas.microsoft.com/office/drawing/2014/main" id="{AA123A84-D014-89BD-1F83-FCA052DE8F5A}"/>
              </a:ext>
            </a:extLst>
          </p:cNvPr>
          <p:cNvSpPr>
            <a:spLocks noGrp="1"/>
          </p:cNvSpPr>
          <p:nvPr>
            <p:ph type="body" sz="quarter" idx="42" hasCustomPrompt="1"/>
          </p:nvPr>
        </p:nvSpPr>
        <p:spPr>
          <a:xfrm>
            <a:off x="7336267" y="5227549"/>
            <a:ext cx="4469910"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3" name="Text Placeholder 5">
            <a:extLst>
              <a:ext uri="{FF2B5EF4-FFF2-40B4-BE49-F238E27FC236}">
                <a16:creationId xmlns:a16="http://schemas.microsoft.com/office/drawing/2014/main" id="{8F9714CC-927B-F138-1E8F-FCCDC129A81C}"/>
              </a:ext>
            </a:extLst>
          </p:cNvPr>
          <p:cNvSpPr>
            <a:spLocks noGrp="1"/>
          </p:cNvSpPr>
          <p:nvPr>
            <p:ph type="body" sz="quarter" idx="31"/>
          </p:nvPr>
        </p:nvSpPr>
        <p:spPr>
          <a:xfrm>
            <a:off x="7458293" y="907270"/>
            <a:ext cx="439737" cy="36576"/>
          </a:xfrm>
          <a:prstGeom prst="rect">
            <a:avLst/>
          </a:prstGeom>
          <a:solidFill>
            <a:srgbClr val="5F2E9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5">
            <a:extLst>
              <a:ext uri="{FF2B5EF4-FFF2-40B4-BE49-F238E27FC236}">
                <a16:creationId xmlns:a16="http://schemas.microsoft.com/office/drawing/2014/main" id="{B38BED67-960A-BCA7-617A-F25C091CC17A}"/>
              </a:ext>
            </a:extLst>
          </p:cNvPr>
          <p:cNvSpPr>
            <a:spLocks noGrp="1"/>
          </p:cNvSpPr>
          <p:nvPr>
            <p:ph type="body" sz="quarter" idx="44"/>
          </p:nvPr>
        </p:nvSpPr>
        <p:spPr>
          <a:xfrm>
            <a:off x="7458293" y="2817350"/>
            <a:ext cx="439737" cy="36576"/>
          </a:xfrm>
          <a:prstGeom prst="rect">
            <a:avLst/>
          </a:prstGeom>
          <a:solidFill>
            <a:srgbClr val="5F2E9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5">
            <a:extLst>
              <a:ext uri="{FF2B5EF4-FFF2-40B4-BE49-F238E27FC236}">
                <a16:creationId xmlns:a16="http://schemas.microsoft.com/office/drawing/2014/main" id="{3FA6A6E6-FAB5-DDAB-32C2-EE167FAD03D7}"/>
              </a:ext>
            </a:extLst>
          </p:cNvPr>
          <p:cNvSpPr>
            <a:spLocks noGrp="1"/>
          </p:cNvSpPr>
          <p:nvPr>
            <p:ph type="body" sz="quarter" idx="45"/>
          </p:nvPr>
        </p:nvSpPr>
        <p:spPr>
          <a:xfrm>
            <a:off x="7458293" y="4737590"/>
            <a:ext cx="439737" cy="36576"/>
          </a:xfrm>
          <a:prstGeom prst="rect">
            <a:avLst/>
          </a:prstGeom>
          <a:solidFill>
            <a:srgbClr val="5F2E9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5">
            <a:extLst>
              <a:ext uri="{FF2B5EF4-FFF2-40B4-BE49-F238E27FC236}">
                <a16:creationId xmlns:a16="http://schemas.microsoft.com/office/drawing/2014/main" id="{44E2D236-8D34-537F-67E2-B3C0EB42185B}"/>
              </a:ext>
            </a:extLst>
          </p:cNvPr>
          <p:cNvSpPr>
            <a:spLocks noGrp="1"/>
          </p:cNvSpPr>
          <p:nvPr>
            <p:ph type="body" sz="quarter" idx="46"/>
          </p:nvPr>
        </p:nvSpPr>
        <p:spPr>
          <a:xfrm>
            <a:off x="1224181" y="28173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FF09EF3B-7BEF-6E12-1348-CCD621DEB470}"/>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2495951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69558-CC3E-7160-024D-D5E19D69E262}"/>
              </a:ext>
            </a:extLst>
          </p:cNvPr>
          <p:cNvSpPr/>
          <p:nvPr userDrawn="1"/>
        </p:nvSpPr>
        <p:spPr>
          <a:xfrm rot="16200000">
            <a:off x="-649937" y="649936"/>
            <a:ext cx="6857998" cy="55581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6ECDB50C-C4D9-081B-BB7F-CE865ADD83B2}"/>
              </a:ext>
            </a:extLst>
          </p:cNvPr>
          <p:cNvSpPr>
            <a:spLocks noGrp="1"/>
          </p:cNvSpPr>
          <p:nvPr>
            <p:ph type="body" sz="quarter" idx="12" hasCustomPrompt="1"/>
          </p:nvPr>
        </p:nvSpPr>
        <p:spPr>
          <a:xfrm>
            <a:off x="710542" y="1067466"/>
            <a:ext cx="4073744" cy="2078420"/>
          </a:xfrm>
          <a:prstGeom prst="rect">
            <a:avLst/>
          </a:prstGeom>
        </p:spPr>
        <p:txBody>
          <a:bodyPr/>
          <a:lstStyle>
            <a:lvl1pPr marL="0" indent="0" algn="l">
              <a:buNone/>
              <a:defRPr sz="4800" b="0">
                <a:solidFill>
                  <a:schemeClr val="bg1"/>
                </a:solidFill>
                <a:latin typeface="+mj-lt"/>
              </a:defRPr>
            </a:lvl1pPr>
          </a:lstStyle>
          <a:p>
            <a:pPr lvl="0"/>
            <a:r>
              <a:rPr lang="en-US" dirty="0"/>
              <a:t>Placeholder for Any Title You Desire.</a:t>
            </a:r>
          </a:p>
        </p:txBody>
      </p:sp>
      <p:sp>
        <p:nvSpPr>
          <p:cNvPr id="23" name="Text Placeholder 14">
            <a:extLst>
              <a:ext uri="{FF2B5EF4-FFF2-40B4-BE49-F238E27FC236}">
                <a16:creationId xmlns:a16="http://schemas.microsoft.com/office/drawing/2014/main" id="{9F054557-E391-EE24-A540-3649655453DE}"/>
              </a:ext>
            </a:extLst>
          </p:cNvPr>
          <p:cNvSpPr>
            <a:spLocks noGrp="1"/>
          </p:cNvSpPr>
          <p:nvPr>
            <p:ph type="body" sz="quarter" idx="43" hasCustomPrompt="1"/>
          </p:nvPr>
        </p:nvSpPr>
        <p:spPr>
          <a:xfrm>
            <a:off x="709986" y="3666096"/>
            <a:ext cx="4073525" cy="1192212"/>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pic>
        <p:nvPicPr>
          <p:cNvPr id="27" name="Picture 26">
            <a:extLst>
              <a:ext uri="{FF2B5EF4-FFF2-40B4-BE49-F238E27FC236}">
                <a16:creationId xmlns:a16="http://schemas.microsoft.com/office/drawing/2014/main" id="{311EC483-E764-3FB6-BD5E-743B75C82E76}"/>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31" name="Text Placeholder 37">
            <a:extLst>
              <a:ext uri="{FF2B5EF4-FFF2-40B4-BE49-F238E27FC236}">
                <a16:creationId xmlns:a16="http://schemas.microsoft.com/office/drawing/2014/main" id="{955A38B1-301B-9F1B-BF78-C9F866ED5180}"/>
              </a:ext>
            </a:extLst>
          </p:cNvPr>
          <p:cNvSpPr>
            <a:spLocks noGrp="1"/>
          </p:cNvSpPr>
          <p:nvPr>
            <p:ph type="body" sz="quarter" idx="18" hasCustomPrompt="1"/>
          </p:nvPr>
        </p:nvSpPr>
        <p:spPr>
          <a:xfrm>
            <a:off x="674459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2" name="Text Placeholder 37">
            <a:extLst>
              <a:ext uri="{FF2B5EF4-FFF2-40B4-BE49-F238E27FC236}">
                <a16:creationId xmlns:a16="http://schemas.microsoft.com/office/drawing/2014/main" id="{359B8B95-8627-FB44-40AD-F22E70A1624E}"/>
              </a:ext>
            </a:extLst>
          </p:cNvPr>
          <p:cNvSpPr>
            <a:spLocks noGrp="1"/>
          </p:cNvSpPr>
          <p:nvPr>
            <p:ph type="body" sz="quarter" idx="20" hasCustomPrompt="1"/>
          </p:nvPr>
        </p:nvSpPr>
        <p:spPr>
          <a:xfrm>
            <a:off x="674459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3" name="Text Placeholder 37">
            <a:extLst>
              <a:ext uri="{FF2B5EF4-FFF2-40B4-BE49-F238E27FC236}">
                <a16:creationId xmlns:a16="http://schemas.microsoft.com/office/drawing/2014/main" id="{B69EF2FE-3059-310C-F706-DC34F732CA9C}"/>
              </a:ext>
            </a:extLst>
          </p:cNvPr>
          <p:cNvSpPr>
            <a:spLocks noGrp="1"/>
          </p:cNvSpPr>
          <p:nvPr>
            <p:ph type="body" sz="quarter" idx="22" hasCustomPrompt="1"/>
          </p:nvPr>
        </p:nvSpPr>
        <p:spPr>
          <a:xfrm>
            <a:off x="674459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34" name="Text Placeholder 19">
            <a:extLst>
              <a:ext uri="{FF2B5EF4-FFF2-40B4-BE49-F238E27FC236}">
                <a16:creationId xmlns:a16="http://schemas.microsoft.com/office/drawing/2014/main" id="{EE7247C5-3A9B-9B02-5BCD-326EAC3A96BA}"/>
              </a:ext>
            </a:extLst>
          </p:cNvPr>
          <p:cNvSpPr>
            <a:spLocks noGrp="1"/>
          </p:cNvSpPr>
          <p:nvPr>
            <p:ph type="body" sz="quarter" idx="40" hasCustomPrompt="1"/>
          </p:nvPr>
        </p:nvSpPr>
        <p:spPr>
          <a:xfrm>
            <a:off x="674459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p:txBody>
      </p:sp>
      <p:sp>
        <p:nvSpPr>
          <p:cNvPr id="35" name="Text Placeholder 19">
            <a:extLst>
              <a:ext uri="{FF2B5EF4-FFF2-40B4-BE49-F238E27FC236}">
                <a16:creationId xmlns:a16="http://schemas.microsoft.com/office/drawing/2014/main" id="{4FF00A45-F5E9-093F-B80F-2DE65966AC72}"/>
              </a:ext>
            </a:extLst>
          </p:cNvPr>
          <p:cNvSpPr>
            <a:spLocks noGrp="1"/>
          </p:cNvSpPr>
          <p:nvPr>
            <p:ph type="body" sz="quarter" idx="41" hasCustomPrompt="1"/>
          </p:nvPr>
        </p:nvSpPr>
        <p:spPr>
          <a:xfrm>
            <a:off x="674459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endParaRPr lang="en-US" dirty="0"/>
          </a:p>
          <a:p>
            <a:pPr lvl="0"/>
            <a:endParaRPr lang="en-US" dirty="0"/>
          </a:p>
        </p:txBody>
      </p:sp>
      <p:sp>
        <p:nvSpPr>
          <p:cNvPr id="36" name="Text Placeholder 19">
            <a:extLst>
              <a:ext uri="{FF2B5EF4-FFF2-40B4-BE49-F238E27FC236}">
                <a16:creationId xmlns:a16="http://schemas.microsoft.com/office/drawing/2014/main" id="{5C30E82A-FE40-D3EF-6C48-DB6823EC2474}"/>
              </a:ext>
            </a:extLst>
          </p:cNvPr>
          <p:cNvSpPr>
            <a:spLocks noGrp="1"/>
          </p:cNvSpPr>
          <p:nvPr>
            <p:ph type="body" sz="quarter" idx="42" hasCustomPrompt="1"/>
          </p:nvPr>
        </p:nvSpPr>
        <p:spPr>
          <a:xfrm>
            <a:off x="6744596" y="5227549"/>
            <a:ext cx="4694369" cy="101188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a:t>
            </a:r>
          </a:p>
        </p:txBody>
      </p:sp>
      <p:sp>
        <p:nvSpPr>
          <p:cNvPr id="37" name="Text Box 18">
            <a:extLst>
              <a:ext uri="{FF2B5EF4-FFF2-40B4-BE49-F238E27FC236}">
                <a16:creationId xmlns:a16="http://schemas.microsoft.com/office/drawing/2014/main" id="{AA6BE6E8-FBD7-F7DA-C3C4-B312DD9C87E1}"/>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FFD3EF01-3897-D8A6-E012-73362AEB8F15}"/>
              </a:ext>
            </a:extLst>
          </p:cNvPr>
          <p:cNvSpPr>
            <a:spLocks noGrp="1"/>
          </p:cNvSpPr>
          <p:nvPr>
            <p:ph type="body" sz="quarter" idx="31"/>
          </p:nvPr>
        </p:nvSpPr>
        <p:spPr>
          <a:xfrm>
            <a:off x="6868229" y="907270"/>
            <a:ext cx="439737" cy="36576"/>
          </a:xfrm>
          <a:prstGeom prst="rect">
            <a:avLst/>
          </a:prstGeom>
          <a:solidFill>
            <a:schemeClr val="accent5"/>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5">
            <a:extLst>
              <a:ext uri="{FF2B5EF4-FFF2-40B4-BE49-F238E27FC236}">
                <a16:creationId xmlns:a16="http://schemas.microsoft.com/office/drawing/2014/main" id="{50BFB622-445C-585E-D0AD-F2483A6C493E}"/>
              </a:ext>
            </a:extLst>
          </p:cNvPr>
          <p:cNvSpPr>
            <a:spLocks noGrp="1"/>
          </p:cNvSpPr>
          <p:nvPr>
            <p:ph type="body" sz="quarter" idx="44"/>
          </p:nvPr>
        </p:nvSpPr>
        <p:spPr>
          <a:xfrm>
            <a:off x="6868229" y="2817350"/>
            <a:ext cx="439737" cy="36576"/>
          </a:xfrm>
          <a:prstGeom prst="rect">
            <a:avLst/>
          </a:prstGeom>
          <a:solidFill>
            <a:schemeClr val="accent5"/>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5">
            <a:extLst>
              <a:ext uri="{FF2B5EF4-FFF2-40B4-BE49-F238E27FC236}">
                <a16:creationId xmlns:a16="http://schemas.microsoft.com/office/drawing/2014/main" id="{0223AD9C-4A64-48AF-0286-231DBF8848E2}"/>
              </a:ext>
            </a:extLst>
          </p:cNvPr>
          <p:cNvSpPr>
            <a:spLocks noGrp="1"/>
          </p:cNvSpPr>
          <p:nvPr>
            <p:ph type="body" sz="quarter" idx="45"/>
          </p:nvPr>
        </p:nvSpPr>
        <p:spPr>
          <a:xfrm>
            <a:off x="6868229" y="4737590"/>
            <a:ext cx="439737" cy="36576"/>
          </a:xfrm>
          <a:prstGeom prst="rect">
            <a:avLst/>
          </a:prstGeom>
          <a:solidFill>
            <a:schemeClr val="accent5"/>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5">
            <a:extLst>
              <a:ext uri="{FF2B5EF4-FFF2-40B4-BE49-F238E27FC236}">
                <a16:creationId xmlns:a16="http://schemas.microsoft.com/office/drawing/2014/main" id="{A49CCBD6-24EF-CBBD-AD0B-054F891F7483}"/>
              </a:ext>
            </a:extLst>
          </p:cNvPr>
          <p:cNvSpPr>
            <a:spLocks noGrp="1"/>
          </p:cNvSpPr>
          <p:nvPr>
            <p:ph type="body" sz="quarter" idx="46"/>
          </p:nvPr>
        </p:nvSpPr>
        <p:spPr>
          <a:xfrm>
            <a:off x="823029" y="33761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557A5450-5B3D-175E-68D1-089D99F12452}"/>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005520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9 (Alternate)">
    <p:spTree>
      <p:nvGrpSpPr>
        <p:cNvPr id="1" name=""/>
        <p:cNvGrpSpPr/>
        <p:nvPr/>
      </p:nvGrpSpPr>
      <p:grpSpPr>
        <a:xfrm>
          <a:off x="0" y="0"/>
          <a:ext cx="0" cy="0"/>
          <a:chOff x="0" y="0"/>
          <a:chExt cx="0" cy="0"/>
        </a:xfrm>
      </p:grpSpPr>
      <p:sp>
        <p:nvSpPr>
          <p:cNvPr id="24" name="Text Box 18">
            <a:extLst>
              <a:ext uri="{FF2B5EF4-FFF2-40B4-BE49-F238E27FC236}">
                <a16:creationId xmlns:a16="http://schemas.microsoft.com/office/drawing/2014/main" id="{404EDEDC-63BB-303E-87FC-FEFECB9E22EB}"/>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4" name="Rectangle 3">
            <a:extLst>
              <a:ext uri="{FF2B5EF4-FFF2-40B4-BE49-F238E27FC236}">
                <a16:creationId xmlns:a16="http://schemas.microsoft.com/office/drawing/2014/main" id="{A17FB752-3946-B9C5-4CE7-07102EAD0EC9}"/>
              </a:ext>
            </a:extLst>
          </p:cNvPr>
          <p:cNvSpPr/>
          <p:nvPr userDrawn="1"/>
        </p:nvSpPr>
        <p:spPr>
          <a:xfrm rot="16200000">
            <a:off x="-147081" y="614912"/>
            <a:ext cx="6857998" cy="562817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3">
            <a:extLst>
              <a:ext uri="{FF2B5EF4-FFF2-40B4-BE49-F238E27FC236}">
                <a16:creationId xmlns:a16="http://schemas.microsoft.com/office/drawing/2014/main" id="{61F64624-619E-67D3-3C59-7418D3CB6B81}"/>
              </a:ext>
            </a:extLst>
          </p:cNvPr>
          <p:cNvSpPr>
            <a:spLocks noGrp="1"/>
          </p:cNvSpPr>
          <p:nvPr>
            <p:ph type="body" sz="quarter" idx="12" hasCustomPrompt="1"/>
          </p:nvPr>
        </p:nvSpPr>
        <p:spPr>
          <a:xfrm>
            <a:off x="1122919" y="2967986"/>
            <a:ext cx="4073744" cy="2078420"/>
          </a:xfrm>
          <a:prstGeom prst="rect">
            <a:avLst/>
          </a:prstGeom>
        </p:spPr>
        <p:txBody>
          <a:bodyPr/>
          <a:lstStyle>
            <a:lvl1pPr marL="0" indent="0" algn="l">
              <a:buNone/>
              <a:defRPr sz="4800" b="0">
                <a:solidFill>
                  <a:schemeClr val="accent6"/>
                </a:solidFill>
                <a:latin typeface="+mj-lt"/>
              </a:defRPr>
            </a:lvl1pPr>
          </a:lstStyle>
          <a:p>
            <a:pPr lvl="0"/>
            <a:r>
              <a:rPr lang="en-US" dirty="0"/>
              <a:t>Placeholder for Any Title you Desire.</a:t>
            </a:r>
          </a:p>
        </p:txBody>
      </p:sp>
      <p:pic>
        <p:nvPicPr>
          <p:cNvPr id="2" name="Picture 1">
            <a:extLst>
              <a:ext uri="{FF2B5EF4-FFF2-40B4-BE49-F238E27FC236}">
                <a16:creationId xmlns:a16="http://schemas.microsoft.com/office/drawing/2014/main" id="{BA1F4E25-D9CF-A583-A324-13B9F9B45EEC}"/>
              </a:ext>
            </a:extLst>
          </p:cNvPr>
          <p:cNvPicPr>
            <a:picLocks noChangeAspect="1"/>
          </p:cNvPicPr>
          <p:nvPr userDrawn="1"/>
        </p:nvPicPr>
        <p:blipFill>
          <a:blip r:embed="rId2"/>
          <a:stretch>
            <a:fillRect/>
          </a:stretch>
        </p:blipFill>
        <p:spPr>
          <a:xfrm>
            <a:off x="866066" y="314963"/>
            <a:ext cx="1704143" cy="303551"/>
          </a:xfrm>
          <a:prstGeom prst="rect">
            <a:avLst/>
          </a:prstGeom>
        </p:spPr>
      </p:pic>
      <p:sp>
        <p:nvSpPr>
          <p:cNvPr id="13" name="Text Placeholder 14">
            <a:extLst>
              <a:ext uri="{FF2B5EF4-FFF2-40B4-BE49-F238E27FC236}">
                <a16:creationId xmlns:a16="http://schemas.microsoft.com/office/drawing/2014/main" id="{043CD80D-033F-7631-9768-D978136C41D6}"/>
              </a:ext>
            </a:extLst>
          </p:cNvPr>
          <p:cNvSpPr>
            <a:spLocks noGrp="1"/>
          </p:cNvSpPr>
          <p:nvPr>
            <p:ph type="body" sz="quarter" idx="43" hasCustomPrompt="1"/>
          </p:nvPr>
        </p:nvSpPr>
        <p:spPr>
          <a:xfrm>
            <a:off x="1122363" y="5046663"/>
            <a:ext cx="4073525" cy="1192212"/>
          </a:xfrm>
          <a:prstGeom prst="rect">
            <a:avLst/>
          </a:prstGeom>
        </p:spPr>
        <p:txBody>
          <a:bodyPr/>
          <a:lstStyle>
            <a:lvl1pPr marL="0" indent="0">
              <a:buNone/>
              <a:defRPr sz="1400">
                <a:solidFill>
                  <a:schemeClr val="accent6"/>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a:t>
            </a:r>
          </a:p>
          <a:p>
            <a:pPr lvl="0"/>
            <a:endParaRPr lang="en-US" dirty="0"/>
          </a:p>
        </p:txBody>
      </p:sp>
      <p:sp>
        <p:nvSpPr>
          <p:cNvPr id="15" name="Text Placeholder 37">
            <a:extLst>
              <a:ext uri="{FF2B5EF4-FFF2-40B4-BE49-F238E27FC236}">
                <a16:creationId xmlns:a16="http://schemas.microsoft.com/office/drawing/2014/main" id="{B489E25A-5860-D9EA-1BE1-7F60EA379362}"/>
              </a:ext>
            </a:extLst>
          </p:cNvPr>
          <p:cNvSpPr>
            <a:spLocks noGrp="1"/>
          </p:cNvSpPr>
          <p:nvPr>
            <p:ph type="body" sz="quarter" idx="18" hasCustomPrompt="1"/>
          </p:nvPr>
        </p:nvSpPr>
        <p:spPr>
          <a:xfrm>
            <a:off x="7336267" y="107523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7" name="Text Placeholder 37">
            <a:extLst>
              <a:ext uri="{FF2B5EF4-FFF2-40B4-BE49-F238E27FC236}">
                <a16:creationId xmlns:a16="http://schemas.microsoft.com/office/drawing/2014/main" id="{FADA81B0-99AA-417B-54CD-DC43B55B99D5}"/>
              </a:ext>
            </a:extLst>
          </p:cNvPr>
          <p:cNvSpPr>
            <a:spLocks noGrp="1"/>
          </p:cNvSpPr>
          <p:nvPr>
            <p:ph type="body" sz="quarter" idx="20" hasCustomPrompt="1"/>
          </p:nvPr>
        </p:nvSpPr>
        <p:spPr>
          <a:xfrm>
            <a:off x="7336267" y="300318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9" name="Text Placeholder 37">
            <a:extLst>
              <a:ext uri="{FF2B5EF4-FFF2-40B4-BE49-F238E27FC236}">
                <a16:creationId xmlns:a16="http://schemas.microsoft.com/office/drawing/2014/main" id="{7EB16AFE-F94A-2D4E-558E-54FBE7656A6E}"/>
              </a:ext>
            </a:extLst>
          </p:cNvPr>
          <p:cNvSpPr>
            <a:spLocks noGrp="1"/>
          </p:cNvSpPr>
          <p:nvPr>
            <p:ph type="body" sz="quarter" idx="22" hasCustomPrompt="1"/>
          </p:nvPr>
        </p:nvSpPr>
        <p:spPr>
          <a:xfrm>
            <a:off x="7336267" y="493113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20" name="Text Placeholder 19">
            <a:extLst>
              <a:ext uri="{FF2B5EF4-FFF2-40B4-BE49-F238E27FC236}">
                <a16:creationId xmlns:a16="http://schemas.microsoft.com/office/drawing/2014/main" id="{76205699-336A-49EC-CD56-353FAC9DEFF5}"/>
              </a:ext>
            </a:extLst>
          </p:cNvPr>
          <p:cNvSpPr>
            <a:spLocks noGrp="1"/>
          </p:cNvSpPr>
          <p:nvPr>
            <p:ph type="body" sz="quarter" idx="40" hasCustomPrompt="1"/>
          </p:nvPr>
        </p:nvSpPr>
        <p:spPr>
          <a:xfrm>
            <a:off x="7336267" y="1377714"/>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a:p>
            <a:pPr lvl="0"/>
            <a:endParaRPr lang="en-US" dirty="0"/>
          </a:p>
        </p:txBody>
      </p:sp>
      <p:sp>
        <p:nvSpPr>
          <p:cNvPr id="21" name="Text Placeholder 19">
            <a:extLst>
              <a:ext uri="{FF2B5EF4-FFF2-40B4-BE49-F238E27FC236}">
                <a16:creationId xmlns:a16="http://schemas.microsoft.com/office/drawing/2014/main" id="{49F1CA80-1302-079B-4965-1106511F09FD}"/>
              </a:ext>
            </a:extLst>
          </p:cNvPr>
          <p:cNvSpPr>
            <a:spLocks noGrp="1"/>
          </p:cNvSpPr>
          <p:nvPr>
            <p:ph type="body" sz="quarter" idx="41" hasCustomPrompt="1"/>
          </p:nvPr>
        </p:nvSpPr>
        <p:spPr>
          <a:xfrm>
            <a:off x="7336267" y="3312508"/>
            <a:ext cx="4469910" cy="1301118"/>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22" name="Text Placeholder 19">
            <a:extLst>
              <a:ext uri="{FF2B5EF4-FFF2-40B4-BE49-F238E27FC236}">
                <a16:creationId xmlns:a16="http://schemas.microsoft.com/office/drawing/2014/main" id="{AA123A84-D014-89BD-1F83-FCA052DE8F5A}"/>
              </a:ext>
            </a:extLst>
          </p:cNvPr>
          <p:cNvSpPr>
            <a:spLocks noGrp="1"/>
          </p:cNvSpPr>
          <p:nvPr>
            <p:ph type="body" sz="quarter" idx="42" hasCustomPrompt="1"/>
          </p:nvPr>
        </p:nvSpPr>
        <p:spPr>
          <a:xfrm>
            <a:off x="7336267" y="5227549"/>
            <a:ext cx="4469910" cy="1174476"/>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endParaRPr lang="en-US" dirty="0"/>
          </a:p>
        </p:txBody>
      </p:sp>
      <p:sp>
        <p:nvSpPr>
          <p:cNvPr id="3" name="Text Placeholder 5">
            <a:extLst>
              <a:ext uri="{FF2B5EF4-FFF2-40B4-BE49-F238E27FC236}">
                <a16:creationId xmlns:a16="http://schemas.microsoft.com/office/drawing/2014/main" id="{1512D7C1-E45C-0BE4-7DD2-D28AABA32250}"/>
              </a:ext>
            </a:extLst>
          </p:cNvPr>
          <p:cNvSpPr>
            <a:spLocks noGrp="1"/>
          </p:cNvSpPr>
          <p:nvPr>
            <p:ph type="body" sz="quarter" idx="31"/>
          </p:nvPr>
        </p:nvSpPr>
        <p:spPr>
          <a:xfrm>
            <a:off x="7458293" y="907270"/>
            <a:ext cx="439737" cy="36576"/>
          </a:xfrm>
          <a:prstGeom prst="rect">
            <a:avLst/>
          </a:prstGeom>
          <a:solidFill>
            <a:schemeClr val="accent5"/>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5">
            <a:extLst>
              <a:ext uri="{FF2B5EF4-FFF2-40B4-BE49-F238E27FC236}">
                <a16:creationId xmlns:a16="http://schemas.microsoft.com/office/drawing/2014/main" id="{44DFC3FA-E534-4946-1181-75034C096EAB}"/>
              </a:ext>
            </a:extLst>
          </p:cNvPr>
          <p:cNvSpPr>
            <a:spLocks noGrp="1"/>
          </p:cNvSpPr>
          <p:nvPr>
            <p:ph type="body" sz="quarter" idx="44"/>
          </p:nvPr>
        </p:nvSpPr>
        <p:spPr>
          <a:xfrm>
            <a:off x="7458293" y="2817350"/>
            <a:ext cx="439737" cy="36576"/>
          </a:xfrm>
          <a:prstGeom prst="rect">
            <a:avLst/>
          </a:prstGeom>
          <a:solidFill>
            <a:schemeClr val="accent5"/>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5">
            <a:extLst>
              <a:ext uri="{FF2B5EF4-FFF2-40B4-BE49-F238E27FC236}">
                <a16:creationId xmlns:a16="http://schemas.microsoft.com/office/drawing/2014/main" id="{03DE5E09-E792-C3CF-A270-9B65EE4732D3}"/>
              </a:ext>
            </a:extLst>
          </p:cNvPr>
          <p:cNvSpPr>
            <a:spLocks noGrp="1"/>
          </p:cNvSpPr>
          <p:nvPr>
            <p:ph type="body" sz="quarter" idx="45"/>
          </p:nvPr>
        </p:nvSpPr>
        <p:spPr>
          <a:xfrm>
            <a:off x="7458293" y="4737590"/>
            <a:ext cx="439737" cy="36576"/>
          </a:xfrm>
          <a:prstGeom prst="rect">
            <a:avLst/>
          </a:prstGeom>
          <a:solidFill>
            <a:schemeClr val="accent5"/>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5">
            <a:extLst>
              <a:ext uri="{FF2B5EF4-FFF2-40B4-BE49-F238E27FC236}">
                <a16:creationId xmlns:a16="http://schemas.microsoft.com/office/drawing/2014/main" id="{17D516B6-B798-B8BE-BB31-77CCDF832F49}"/>
              </a:ext>
            </a:extLst>
          </p:cNvPr>
          <p:cNvSpPr>
            <a:spLocks noGrp="1"/>
          </p:cNvSpPr>
          <p:nvPr>
            <p:ph type="body" sz="quarter" idx="46"/>
          </p:nvPr>
        </p:nvSpPr>
        <p:spPr>
          <a:xfrm>
            <a:off x="1224181" y="2817350"/>
            <a:ext cx="439737" cy="36576"/>
          </a:xfrm>
          <a:prstGeom prst="rect">
            <a:avLst/>
          </a:prstGeom>
          <a:solidFill>
            <a:schemeClr val="accent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78510C09-3AFF-9FE6-ED3E-CAC040AB31ED}"/>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356653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Points Vertical (Fill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6" y="15238"/>
            <a:ext cx="6857998" cy="68275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7ECADA0D-C023-1B9B-E02B-4E7E34312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56653" y="1303176"/>
            <a:ext cx="549445" cy="549445"/>
          </a:xfrm>
          <a:prstGeom prst="rect">
            <a:avLst/>
          </a:prstGeom>
        </p:spPr>
      </p:pic>
      <p:pic>
        <p:nvPicPr>
          <p:cNvPr id="18" name="Graphic 17">
            <a:extLst>
              <a:ext uri="{FF2B5EF4-FFF2-40B4-BE49-F238E27FC236}">
                <a16:creationId xmlns:a16="http://schemas.microsoft.com/office/drawing/2014/main" id="{301F92A6-5A21-3EE1-6CF3-6B78C62D15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56653" y="5005377"/>
            <a:ext cx="549445" cy="549445"/>
          </a:xfrm>
          <a:prstGeom prst="rect">
            <a:avLst/>
          </a:prstGeom>
        </p:spPr>
      </p:pic>
      <p:pic>
        <p:nvPicPr>
          <p:cNvPr id="19" name="Graphic 18">
            <a:extLst>
              <a:ext uri="{FF2B5EF4-FFF2-40B4-BE49-F238E27FC236}">
                <a16:creationId xmlns:a16="http://schemas.microsoft.com/office/drawing/2014/main" id="{4084FF7F-81A6-EB29-75FA-C705605EBAC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56653" y="3809438"/>
            <a:ext cx="549445" cy="549445"/>
          </a:xfrm>
          <a:prstGeom prst="rect">
            <a:avLst/>
          </a:prstGeom>
        </p:spPr>
      </p:pic>
      <p:pic>
        <p:nvPicPr>
          <p:cNvPr id="20" name="Graphic 19">
            <a:extLst>
              <a:ext uri="{FF2B5EF4-FFF2-40B4-BE49-F238E27FC236}">
                <a16:creationId xmlns:a16="http://schemas.microsoft.com/office/drawing/2014/main" id="{5EA0E856-20B4-7900-E91E-5B3B80F85C2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56653" y="2577371"/>
            <a:ext cx="549445" cy="549445"/>
          </a:xfrm>
          <a:prstGeom prst="rect">
            <a:avLst/>
          </a:prstGeom>
        </p:spPr>
      </p:pic>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7"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10"/>
          <a:srcRect/>
          <a:stretch/>
        </p:blipFill>
        <p:spPr>
          <a:xfrm>
            <a:off x="398230" y="6311418"/>
            <a:ext cx="1553582"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B37504B2-6BA6-71D6-F721-EDC03B4CFA06}"/>
              </a:ext>
            </a:extLst>
          </p:cNvPr>
          <p:cNvSpPr>
            <a:spLocks noGrp="1"/>
          </p:cNvSpPr>
          <p:nvPr>
            <p:ph type="body" sz="quarter" idx="31"/>
          </p:nvPr>
        </p:nvSpPr>
        <p:spPr>
          <a:xfrm>
            <a:off x="857871" y="2642237"/>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FF0D734E-D31C-968C-38D1-ED76488EC37F}"/>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57333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Section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6" y="2655870"/>
            <a:ext cx="7413625" cy="649366"/>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1"/>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6" name="Text Placeholder 5">
            <a:extLst>
              <a:ext uri="{FF2B5EF4-FFF2-40B4-BE49-F238E27FC236}">
                <a16:creationId xmlns:a16="http://schemas.microsoft.com/office/drawing/2014/main" id="{A1CEDE35-F128-D598-CE86-1D5AE1AE50DA}"/>
              </a:ext>
            </a:extLst>
          </p:cNvPr>
          <p:cNvSpPr>
            <a:spLocks noGrp="1"/>
          </p:cNvSpPr>
          <p:nvPr>
            <p:ph type="body" sz="quarter" idx="20"/>
          </p:nvPr>
        </p:nvSpPr>
        <p:spPr>
          <a:xfrm>
            <a:off x="5876730" y="3475093"/>
            <a:ext cx="439737" cy="36576"/>
          </a:xfrm>
          <a:prstGeom prst="rect">
            <a:avLst/>
          </a:prstGeom>
          <a:solidFill>
            <a:schemeClr val="accent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550DC8AF-627C-2164-A980-C567BB834844}"/>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297028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Points Vertical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6" y="15238"/>
            <a:ext cx="6857998" cy="68275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7"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9E304DD8-1C07-2652-D4BC-C04099284233}"/>
              </a:ext>
            </a:extLst>
          </p:cNvPr>
          <p:cNvSpPr>
            <a:spLocks noGrp="1"/>
          </p:cNvSpPr>
          <p:nvPr>
            <p:ph type="body" sz="quarter" idx="31"/>
          </p:nvPr>
        </p:nvSpPr>
        <p:spPr>
          <a:xfrm>
            <a:off x="857871" y="2642237"/>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6310195F-3066-AB21-0B65-3BD7A29F745E}"/>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5824089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Points Vertical 1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4"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0" y="339371"/>
            <a:ext cx="1553580" cy="276731"/>
          </a:xfrm>
          <a:prstGeom prst="rect">
            <a:avLst/>
          </a:prstGeom>
        </p:spPr>
      </p:pic>
      <p:sp>
        <p:nvSpPr>
          <p:cNvPr id="21" name="Text Placeholder 37">
            <a:extLst>
              <a:ext uri="{FF2B5EF4-FFF2-40B4-BE49-F238E27FC236}">
                <a16:creationId xmlns:a16="http://schemas.microsoft.com/office/drawing/2014/main" id="{7C506A54-364C-4174-24BA-7E8DE3F8F4C4}"/>
              </a:ext>
            </a:extLst>
          </p:cNvPr>
          <p:cNvSpPr>
            <a:spLocks noGrp="1"/>
          </p:cNvSpPr>
          <p:nvPr>
            <p:ph type="body" sz="quarter" idx="24" hasCustomPrompt="1"/>
          </p:nvPr>
        </p:nvSpPr>
        <p:spPr>
          <a:xfrm>
            <a:off x="789674"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28" name="Text Placeholder 19">
            <a:extLst>
              <a:ext uri="{FF2B5EF4-FFF2-40B4-BE49-F238E27FC236}">
                <a16:creationId xmlns:a16="http://schemas.microsoft.com/office/drawing/2014/main" id="{0EE9AB34-27EC-4C11-4368-8FA6355B72FE}"/>
              </a:ext>
            </a:extLst>
          </p:cNvPr>
          <p:cNvSpPr>
            <a:spLocks noGrp="1"/>
          </p:cNvSpPr>
          <p:nvPr>
            <p:ph type="body" sz="quarter" idx="40" hasCustomPrompt="1"/>
          </p:nvPr>
        </p:nvSpPr>
        <p:spPr>
          <a:xfrm>
            <a:off x="789674"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Box 18">
            <a:extLst>
              <a:ext uri="{FF2B5EF4-FFF2-40B4-BE49-F238E27FC236}">
                <a16:creationId xmlns:a16="http://schemas.microsoft.com/office/drawing/2014/main" id="{C6A0FEB9-A354-6656-D5CB-5C74AB360CCE}"/>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CB306FF2-9A3D-896B-3D02-D2E79969F391}"/>
              </a:ext>
            </a:extLst>
          </p:cNvPr>
          <p:cNvSpPr>
            <a:spLocks noGrp="1"/>
          </p:cNvSpPr>
          <p:nvPr>
            <p:ph type="body" sz="quarter" idx="31"/>
          </p:nvPr>
        </p:nvSpPr>
        <p:spPr>
          <a:xfrm>
            <a:off x="903591" y="2642237"/>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AEC2DA04-33FA-A5C9-E34B-A0AC36FD54FE}"/>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025225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Points Vertical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6" y="15238"/>
            <a:ext cx="6857998" cy="6827520"/>
          </a:xfrm>
          <a:prstGeom prst="rect">
            <a:avLst/>
          </a:prstGeom>
          <a:solidFill>
            <a:srgbClr val="00AA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7"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9" name="Text Placeholder 5">
            <a:extLst>
              <a:ext uri="{FF2B5EF4-FFF2-40B4-BE49-F238E27FC236}">
                <a16:creationId xmlns:a16="http://schemas.microsoft.com/office/drawing/2014/main" id="{D9293A37-5441-5E48-A59E-6BAEB7790B15}"/>
              </a:ext>
            </a:extLst>
          </p:cNvPr>
          <p:cNvSpPr>
            <a:spLocks noGrp="1"/>
          </p:cNvSpPr>
          <p:nvPr>
            <p:ph type="body" sz="quarter" idx="31"/>
          </p:nvPr>
        </p:nvSpPr>
        <p:spPr>
          <a:xfrm>
            <a:off x="857871" y="2642237"/>
            <a:ext cx="439737" cy="36576"/>
          </a:xfrm>
          <a:prstGeom prst="rect">
            <a:avLst/>
          </a:prstGeom>
          <a:solidFill>
            <a:srgbClr val="00AA4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15">
            <a:extLst>
              <a:ext uri="{FF2B5EF4-FFF2-40B4-BE49-F238E27FC236}">
                <a16:creationId xmlns:a16="http://schemas.microsoft.com/office/drawing/2014/main" id="{B2B9F873-2EBD-247D-EF14-C2C730913866}"/>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244287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Points Vertical 2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00AA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4"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0" y="339371"/>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60D62BBF-9694-62F6-FA4F-F4DEA6E0FB65}"/>
              </a:ext>
            </a:extLst>
          </p:cNvPr>
          <p:cNvSpPr>
            <a:spLocks noGrp="1"/>
          </p:cNvSpPr>
          <p:nvPr>
            <p:ph type="body" sz="quarter" idx="24" hasCustomPrompt="1"/>
          </p:nvPr>
        </p:nvSpPr>
        <p:spPr>
          <a:xfrm>
            <a:off x="789674"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DD2330E6-F45A-1A37-B13B-E2D2903149AC}"/>
              </a:ext>
            </a:extLst>
          </p:cNvPr>
          <p:cNvSpPr>
            <a:spLocks noGrp="1"/>
          </p:cNvSpPr>
          <p:nvPr>
            <p:ph type="body" sz="quarter" idx="40" hasCustomPrompt="1"/>
          </p:nvPr>
        </p:nvSpPr>
        <p:spPr>
          <a:xfrm>
            <a:off x="789674"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70F38722-C3D9-A70B-8832-E5CC5255B0D5}"/>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7C09903B-2F12-F275-EF1C-AAA9F5D05ADB}"/>
              </a:ext>
            </a:extLst>
          </p:cNvPr>
          <p:cNvSpPr>
            <a:spLocks noGrp="1"/>
          </p:cNvSpPr>
          <p:nvPr>
            <p:ph type="body" sz="quarter" idx="31"/>
          </p:nvPr>
        </p:nvSpPr>
        <p:spPr>
          <a:xfrm>
            <a:off x="903591" y="2642237"/>
            <a:ext cx="439737" cy="36576"/>
          </a:xfrm>
          <a:prstGeom prst="rect">
            <a:avLst/>
          </a:prstGeom>
          <a:solidFill>
            <a:srgbClr val="00AA4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8BC095AE-95BD-1449-6213-F383CC5D0524}"/>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926871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Points Vertical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6" y="15238"/>
            <a:ext cx="6857998" cy="6827520"/>
          </a:xfrm>
          <a:prstGeom prst="rect">
            <a:avLst/>
          </a:prstGeom>
          <a:solidFill>
            <a:srgbClr val="87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7"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52A8BC84-ED09-809F-37DF-39D638C52A26}"/>
              </a:ext>
            </a:extLst>
          </p:cNvPr>
          <p:cNvSpPr>
            <a:spLocks noGrp="1"/>
          </p:cNvSpPr>
          <p:nvPr>
            <p:ph type="body" sz="quarter" idx="31"/>
          </p:nvPr>
        </p:nvSpPr>
        <p:spPr>
          <a:xfrm>
            <a:off x="857871" y="2642237"/>
            <a:ext cx="439737" cy="36576"/>
          </a:xfrm>
          <a:prstGeom prst="rect">
            <a:avLst/>
          </a:prstGeom>
          <a:solidFill>
            <a:srgbClr val="87C700"/>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376E9115-B360-CA81-4A87-8B281E8194F4}"/>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792612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Points Vertical 3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87C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4"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0" y="339371"/>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BC8A76A5-3242-9BEC-00FF-25674A07F6B3}"/>
              </a:ext>
            </a:extLst>
          </p:cNvPr>
          <p:cNvSpPr>
            <a:spLocks noGrp="1"/>
          </p:cNvSpPr>
          <p:nvPr>
            <p:ph type="body" sz="quarter" idx="24" hasCustomPrompt="1"/>
          </p:nvPr>
        </p:nvSpPr>
        <p:spPr>
          <a:xfrm>
            <a:off x="789674"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FB1BDB6C-E7A9-5550-DEBB-369E69067367}"/>
              </a:ext>
            </a:extLst>
          </p:cNvPr>
          <p:cNvSpPr>
            <a:spLocks noGrp="1"/>
          </p:cNvSpPr>
          <p:nvPr>
            <p:ph type="body" sz="quarter" idx="40" hasCustomPrompt="1"/>
          </p:nvPr>
        </p:nvSpPr>
        <p:spPr>
          <a:xfrm>
            <a:off x="789674"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7" name="Text Box 18">
            <a:extLst>
              <a:ext uri="{FF2B5EF4-FFF2-40B4-BE49-F238E27FC236}">
                <a16:creationId xmlns:a16="http://schemas.microsoft.com/office/drawing/2014/main" id="{E124D65C-A89B-58E5-D5E7-86678620B8E8}"/>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592CAED3-13AD-395A-ED61-658E84935FC3}"/>
              </a:ext>
            </a:extLst>
          </p:cNvPr>
          <p:cNvSpPr>
            <a:spLocks noGrp="1"/>
          </p:cNvSpPr>
          <p:nvPr>
            <p:ph type="body" sz="quarter" idx="31"/>
          </p:nvPr>
        </p:nvSpPr>
        <p:spPr>
          <a:xfrm>
            <a:off x="903591" y="2642237"/>
            <a:ext cx="439737" cy="36576"/>
          </a:xfrm>
          <a:prstGeom prst="rect">
            <a:avLst/>
          </a:prstGeom>
          <a:solidFill>
            <a:srgbClr val="87C700"/>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5864C84C-1EF3-422D-99EC-37D7098A1D97}"/>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4199840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Points Vertical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6" y="15238"/>
            <a:ext cx="6857998" cy="6827520"/>
          </a:xfrm>
          <a:prstGeom prst="rect">
            <a:avLst/>
          </a:prstGeom>
          <a:solidFill>
            <a:srgbClr val="FFC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tx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tx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tx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tx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7"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tx1"/>
                </a:solidFill>
                <a:latin typeface="+mn-lt"/>
              </a:rPr>
              <a:pPr algn="l" defTabSz="457200" eaLnBrk="1" fontAlgn="auto" hangingPunct="1">
                <a:spcBef>
                  <a:spcPts val="0"/>
                </a:spcBef>
                <a:spcAft>
                  <a:spcPts val="0"/>
                </a:spcAft>
              </a:pPr>
              <a:t>‹#›</a:t>
            </a:fld>
            <a:r>
              <a:rPr lang="en-US" sz="1200" b="1" i="0" dirty="0">
                <a:solidFill>
                  <a:schemeClr val="tx1"/>
                </a:solidFill>
                <a:latin typeface="+mn-lt"/>
              </a:rPr>
              <a:t> </a:t>
            </a:r>
          </a:p>
        </p:txBody>
      </p:sp>
      <p:sp>
        <p:nvSpPr>
          <p:cNvPr id="5" name="Text Placeholder 5">
            <a:extLst>
              <a:ext uri="{FF2B5EF4-FFF2-40B4-BE49-F238E27FC236}">
                <a16:creationId xmlns:a16="http://schemas.microsoft.com/office/drawing/2014/main" id="{63673B66-B396-D1BE-1163-F607CC1D1DF3}"/>
              </a:ext>
            </a:extLst>
          </p:cNvPr>
          <p:cNvSpPr>
            <a:spLocks noGrp="1"/>
          </p:cNvSpPr>
          <p:nvPr>
            <p:ph type="body" sz="quarter" idx="31"/>
          </p:nvPr>
        </p:nvSpPr>
        <p:spPr>
          <a:xfrm>
            <a:off x="857871" y="2642237"/>
            <a:ext cx="439737" cy="36576"/>
          </a:xfrm>
          <a:prstGeom prst="rect">
            <a:avLst/>
          </a:prstGeom>
          <a:solidFill>
            <a:srgbClr val="FFC02D"/>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9" name="Text Placeholder 15">
            <a:extLst>
              <a:ext uri="{FF2B5EF4-FFF2-40B4-BE49-F238E27FC236}">
                <a16:creationId xmlns:a16="http://schemas.microsoft.com/office/drawing/2014/main" id="{C3BECDE8-ECAB-90B6-7C96-C0F7A8793B52}"/>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40602989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oints Vertical 4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FFC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4"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0" y="339371"/>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accent5"/>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accent5"/>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accent5"/>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accent5"/>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EA47FD86-BDC7-3C75-8A5B-B15D6DCE5A54}"/>
              </a:ext>
            </a:extLst>
          </p:cNvPr>
          <p:cNvSpPr>
            <a:spLocks noGrp="1"/>
          </p:cNvSpPr>
          <p:nvPr>
            <p:ph type="body" sz="quarter" idx="24" hasCustomPrompt="1"/>
          </p:nvPr>
        </p:nvSpPr>
        <p:spPr>
          <a:xfrm>
            <a:off x="789674"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641A7D29-7DAF-9A84-34AB-30E4DFB105C5}"/>
              </a:ext>
            </a:extLst>
          </p:cNvPr>
          <p:cNvSpPr>
            <a:spLocks noGrp="1"/>
          </p:cNvSpPr>
          <p:nvPr>
            <p:ph type="body" sz="quarter" idx="40" hasCustomPrompt="1"/>
          </p:nvPr>
        </p:nvSpPr>
        <p:spPr>
          <a:xfrm>
            <a:off x="789674"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B2A55197-F94A-1839-7071-ADE90C4866E0}"/>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tx1"/>
                </a:solidFill>
                <a:latin typeface="+mn-lt"/>
              </a:rPr>
              <a:pPr algn="l" defTabSz="457200" eaLnBrk="1" fontAlgn="auto" hangingPunct="1">
                <a:spcBef>
                  <a:spcPts val="0"/>
                </a:spcBef>
                <a:spcAft>
                  <a:spcPts val="0"/>
                </a:spcAft>
              </a:pPr>
              <a:t>‹#›</a:t>
            </a:fld>
            <a:r>
              <a:rPr lang="en-US" sz="1200" b="1" i="0" dirty="0">
                <a:solidFill>
                  <a:schemeClr val="tx1"/>
                </a:solidFill>
                <a:latin typeface="+mn-lt"/>
              </a:rPr>
              <a:t> </a:t>
            </a:r>
          </a:p>
        </p:txBody>
      </p:sp>
      <p:sp>
        <p:nvSpPr>
          <p:cNvPr id="7" name="Text Placeholder 5">
            <a:extLst>
              <a:ext uri="{FF2B5EF4-FFF2-40B4-BE49-F238E27FC236}">
                <a16:creationId xmlns:a16="http://schemas.microsoft.com/office/drawing/2014/main" id="{B68BB2C7-29E2-A300-1730-95444C75EFD2}"/>
              </a:ext>
            </a:extLst>
          </p:cNvPr>
          <p:cNvSpPr>
            <a:spLocks noGrp="1"/>
          </p:cNvSpPr>
          <p:nvPr>
            <p:ph type="body" sz="quarter" idx="31"/>
          </p:nvPr>
        </p:nvSpPr>
        <p:spPr>
          <a:xfrm>
            <a:off x="903591" y="2642237"/>
            <a:ext cx="439737" cy="36576"/>
          </a:xfrm>
          <a:prstGeom prst="rect">
            <a:avLst/>
          </a:prstGeom>
          <a:solidFill>
            <a:srgbClr val="FFC02D"/>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0449AF80-9ED5-CA74-A5F8-972CBA1B5B92}"/>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6451413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Points Vertical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6" y="15238"/>
            <a:ext cx="6857998" cy="6827520"/>
          </a:xfrm>
          <a:prstGeom prst="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7"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8FD6179E-47E9-2462-1DCD-A8CBFD202C44}"/>
              </a:ext>
            </a:extLst>
          </p:cNvPr>
          <p:cNvSpPr>
            <a:spLocks noGrp="1"/>
          </p:cNvSpPr>
          <p:nvPr>
            <p:ph type="body" sz="quarter" idx="31"/>
          </p:nvPr>
        </p:nvSpPr>
        <p:spPr>
          <a:xfrm>
            <a:off x="857871" y="2642237"/>
            <a:ext cx="439737" cy="36576"/>
          </a:xfrm>
          <a:prstGeom prst="rect">
            <a:avLst/>
          </a:prstGeom>
          <a:solidFill>
            <a:srgbClr val="009E9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D2A7A716-80A3-2C77-DE3D-C8C762194D30}"/>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780474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Points Vertical 5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4"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0" y="339371"/>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32AACCA1-A302-7A7C-14AC-C9BCD787944C}"/>
              </a:ext>
            </a:extLst>
          </p:cNvPr>
          <p:cNvSpPr>
            <a:spLocks noGrp="1"/>
          </p:cNvSpPr>
          <p:nvPr>
            <p:ph type="body" sz="quarter" idx="24" hasCustomPrompt="1"/>
          </p:nvPr>
        </p:nvSpPr>
        <p:spPr>
          <a:xfrm>
            <a:off x="789674"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468ECBCD-5082-BBC6-730C-62B0772A32A0}"/>
              </a:ext>
            </a:extLst>
          </p:cNvPr>
          <p:cNvSpPr>
            <a:spLocks noGrp="1"/>
          </p:cNvSpPr>
          <p:nvPr>
            <p:ph type="body" sz="quarter" idx="40" hasCustomPrompt="1"/>
          </p:nvPr>
        </p:nvSpPr>
        <p:spPr>
          <a:xfrm>
            <a:off x="789674"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D4D72E20-F113-D394-5D21-E189511AB717}"/>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F7BF0212-7DC8-CEE4-7882-955138B07EAF}"/>
              </a:ext>
            </a:extLst>
          </p:cNvPr>
          <p:cNvSpPr>
            <a:spLocks noGrp="1"/>
          </p:cNvSpPr>
          <p:nvPr>
            <p:ph type="body" sz="quarter" idx="31"/>
          </p:nvPr>
        </p:nvSpPr>
        <p:spPr>
          <a:xfrm>
            <a:off x="903591" y="2642237"/>
            <a:ext cx="439737" cy="36576"/>
          </a:xfrm>
          <a:prstGeom prst="rect">
            <a:avLst/>
          </a:prstGeom>
          <a:solidFill>
            <a:srgbClr val="009E96"/>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B297E838-7E01-04D2-D926-265C40AE9235}"/>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244495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Section 5">
    <p:bg>
      <p:bgPr>
        <a:solidFill>
          <a:srgbClr val="F2603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6" y="2655870"/>
            <a:ext cx="7413625" cy="649366"/>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1"/>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6" name="Text Placeholder 5">
            <a:extLst>
              <a:ext uri="{FF2B5EF4-FFF2-40B4-BE49-F238E27FC236}">
                <a16:creationId xmlns:a16="http://schemas.microsoft.com/office/drawing/2014/main" id="{3B237243-7B2C-7B69-FDBC-525AD7880F92}"/>
              </a:ext>
            </a:extLst>
          </p:cNvPr>
          <p:cNvSpPr>
            <a:spLocks noGrp="1"/>
          </p:cNvSpPr>
          <p:nvPr>
            <p:ph type="body" sz="quarter" idx="20"/>
          </p:nvPr>
        </p:nvSpPr>
        <p:spPr>
          <a:xfrm>
            <a:off x="5876730" y="3475093"/>
            <a:ext cx="439737" cy="36576"/>
          </a:xfrm>
          <a:prstGeom prst="rect">
            <a:avLst/>
          </a:prstGeom>
          <a:solidFill>
            <a:srgbClr val="F26030"/>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6C8BEC58-A2A9-38F6-FCB9-3CAEE8D35A5E}"/>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9544205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Points Vertical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6" y="15238"/>
            <a:ext cx="6857998" cy="6827520"/>
          </a:xfrm>
          <a:prstGeom prst="rect">
            <a:avLst/>
          </a:prstGeom>
          <a:solidFill>
            <a:srgbClr val="00A6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7"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BB2F3176-F6C4-91C6-09DF-C9B83674EAD4}"/>
              </a:ext>
            </a:extLst>
          </p:cNvPr>
          <p:cNvSpPr>
            <a:spLocks noGrp="1"/>
          </p:cNvSpPr>
          <p:nvPr>
            <p:ph type="body" sz="quarter" idx="31"/>
          </p:nvPr>
        </p:nvSpPr>
        <p:spPr>
          <a:xfrm>
            <a:off x="857871" y="2642237"/>
            <a:ext cx="439737" cy="36576"/>
          </a:xfrm>
          <a:prstGeom prst="rect">
            <a:avLst/>
          </a:prstGeom>
          <a:solidFill>
            <a:srgbClr val="00A6C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0CA3005A-4475-0AB4-1DCC-BEC6FF0AEF45}"/>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66832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ur Points Vertical 6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00A6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4"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0" y="339371"/>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AD77639C-5ACD-FA33-6CDB-200D14CCE87B}"/>
              </a:ext>
            </a:extLst>
          </p:cNvPr>
          <p:cNvSpPr>
            <a:spLocks noGrp="1"/>
          </p:cNvSpPr>
          <p:nvPr>
            <p:ph type="body" sz="quarter" idx="24" hasCustomPrompt="1"/>
          </p:nvPr>
        </p:nvSpPr>
        <p:spPr>
          <a:xfrm>
            <a:off x="789674"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628DF7EB-AE06-1EFE-74CE-0AA658142E39}"/>
              </a:ext>
            </a:extLst>
          </p:cNvPr>
          <p:cNvSpPr>
            <a:spLocks noGrp="1"/>
          </p:cNvSpPr>
          <p:nvPr>
            <p:ph type="body" sz="quarter" idx="40" hasCustomPrompt="1"/>
          </p:nvPr>
        </p:nvSpPr>
        <p:spPr>
          <a:xfrm>
            <a:off x="789674"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D9013549-80DA-489B-3FF8-4CEA012A2BCC}"/>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DCDD338C-35AA-05F0-B9F1-07DA5C96279C}"/>
              </a:ext>
            </a:extLst>
          </p:cNvPr>
          <p:cNvSpPr>
            <a:spLocks noGrp="1"/>
          </p:cNvSpPr>
          <p:nvPr>
            <p:ph type="body" sz="quarter" idx="31"/>
          </p:nvPr>
        </p:nvSpPr>
        <p:spPr>
          <a:xfrm>
            <a:off x="903591" y="2642237"/>
            <a:ext cx="439737" cy="36576"/>
          </a:xfrm>
          <a:prstGeom prst="rect">
            <a:avLst/>
          </a:prstGeom>
          <a:solidFill>
            <a:srgbClr val="00A6C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3DDC0B7C-3A69-7F4F-D51C-B8D7D32FDD29}"/>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427187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Points Vertical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6" y="15238"/>
            <a:ext cx="6857998" cy="6827520"/>
          </a:xfrm>
          <a:prstGeom prst="rect">
            <a:avLst/>
          </a:prstGeom>
          <a:solidFill>
            <a:srgbClr val="872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7"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83D4F3C7-9227-3EF6-F74B-9532EF8AB8CB}"/>
              </a:ext>
            </a:extLst>
          </p:cNvPr>
          <p:cNvSpPr>
            <a:spLocks noGrp="1"/>
          </p:cNvSpPr>
          <p:nvPr>
            <p:ph type="body" sz="quarter" idx="31"/>
          </p:nvPr>
        </p:nvSpPr>
        <p:spPr>
          <a:xfrm>
            <a:off x="857871" y="2642237"/>
            <a:ext cx="439737" cy="36576"/>
          </a:xfrm>
          <a:prstGeom prst="rect">
            <a:avLst/>
          </a:prstGeom>
          <a:solidFill>
            <a:srgbClr val="87235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3AC1B297-15F6-BF87-228F-D7196AAD1983}"/>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1802399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Points Vertical 7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872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4"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0" y="339371"/>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FF602C8A-FBDD-69E8-615C-CDC73C8F7D30}"/>
              </a:ext>
            </a:extLst>
          </p:cNvPr>
          <p:cNvSpPr>
            <a:spLocks noGrp="1"/>
          </p:cNvSpPr>
          <p:nvPr>
            <p:ph type="body" sz="quarter" idx="24" hasCustomPrompt="1"/>
          </p:nvPr>
        </p:nvSpPr>
        <p:spPr>
          <a:xfrm>
            <a:off x="789674"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DDFB33E3-21DA-8D8E-4FFC-FC2DFF305598}"/>
              </a:ext>
            </a:extLst>
          </p:cNvPr>
          <p:cNvSpPr>
            <a:spLocks noGrp="1"/>
          </p:cNvSpPr>
          <p:nvPr>
            <p:ph type="body" sz="quarter" idx="40" hasCustomPrompt="1"/>
          </p:nvPr>
        </p:nvSpPr>
        <p:spPr>
          <a:xfrm>
            <a:off x="789674"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B6C21D0D-17CD-3880-806A-82E188C06B9B}"/>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F2C8902C-B7DB-16BD-6535-7D2F368A5F59}"/>
              </a:ext>
            </a:extLst>
          </p:cNvPr>
          <p:cNvSpPr>
            <a:spLocks noGrp="1"/>
          </p:cNvSpPr>
          <p:nvPr>
            <p:ph type="body" sz="quarter" idx="31"/>
          </p:nvPr>
        </p:nvSpPr>
        <p:spPr>
          <a:xfrm>
            <a:off x="894447" y="2642237"/>
            <a:ext cx="439737" cy="36576"/>
          </a:xfrm>
          <a:prstGeom prst="rect">
            <a:avLst/>
          </a:prstGeom>
          <a:solidFill>
            <a:srgbClr val="87235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8C63D5C1-5F9E-BB0E-69D5-BFC8621764D5}"/>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444708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Points Vertical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6" y="15238"/>
            <a:ext cx="6857998" cy="68275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7"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59226FE9-7D46-8F5D-4801-646AB1DD58EE}"/>
              </a:ext>
            </a:extLst>
          </p:cNvPr>
          <p:cNvSpPr>
            <a:spLocks noGrp="1"/>
          </p:cNvSpPr>
          <p:nvPr>
            <p:ph type="body" sz="quarter" idx="31"/>
          </p:nvPr>
        </p:nvSpPr>
        <p:spPr>
          <a:xfrm>
            <a:off x="857871" y="2642237"/>
            <a:ext cx="439737" cy="36576"/>
          </a:xfrm>
          <a:prstGeom prst="rect">
            <a:avLst/>
          </a:prstGeom>
          <a:solidFill>
            <a:schemeClr val="bg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724CA1B9-6C72-B321-860A-612C40E5E560}"/>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076866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ur Points Vertical 8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6" y="15238"/>
            <a:ext cx="6857998" cy="68275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4"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0" y="339371"/>
            <a:ext cx="1553580" cy="276731"/>
          </a:xfrm>
          <a:prstGeom prst="rect">
            <a:avLst/>
          </a:prstGeom>
        </p:spPr>
      </p:pic>
      <p:sp>
        <p:nvSpPr>
          <p:cNvPr id="20" name="Text Placeholder 37">
            <a:extLst>
              <a:ext uri="{FF2B5EF4-FFF2-40B4-BE49-F238E27FC236}">
                <a16:creationId xmlns:a16="http://schemas.microsoft.com/office/drawing/2014/main" id="{7E9DB66F-EA08-7136-8DCD-F1211AF2977F}"/>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1" name="Text Placeholder 37">
            <a:extLst>
              <a:ext uri="{FF2B5EF4-FFF2-40B4-BE49-F238E27FC236}">
                <a16:creationId xmlns:a16="http://schemas.microsoft.com/office/drawing/2014/main" id="{9EB0BA37-D9B1-C0D8-7855-E7BFEC3D728F}"/>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2" name="Text Placeholder 37">
            <a:extLst>
              <a:ext uri="{FF2B5EF4-FFF2-40B4-BE49-F238E27FC236}">
                <a16:creationId xmlns:a16="http://schemas.microsoft.com/office/drawing/2014/main" id="{40B0FF16-79AE-3A4E-4DE5-A1017C02F50B}"/>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3" name="Text Placeholder 37">
            <a:extLst>
              <a:ext uri="{FF2B5EF4-FFF2-40B4-BE49-F238E27FC236}">
                <a16:creationId xmlns:a16="http://schemas.microsoft.com/office/drawing/2014/main" id="{8837B1EB-EC1D-6749-C39E-322A1E56409B}"/>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27" name="Text Placeholder 14">
            <a:extLst>
              <a:ext uri="{FF2B5EF4-FFF2-40B4-BE49-F238E27FC236}">
                <a16:creationId xmlns:a16="http://schemas.microsoft.com/office/drawing/2014/main" id="{F01F7C75-D52B-C408-F5E0-C5C887059329}"/>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28" name="Text Placeholder 14">
            <a:extLst>
              <a:ext uri="{FF2B5EF4-FFF2-40B4-BE49-F238E27FC236}">
                <a16:creationId xmlns:a16="http://schemas.microsoft.com/office/drawing/2014/main" id="{9BE04814-3A89-A537-8802-A72B177D4C89}"/>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0" name="Text Placeholder 14">
            <a:extLst>
              <a:ext uri="{FF2B5EF4-FFF2-40B4-BE49-F238E27FC236}">
                <a16:creationId xmlns:a16="http://schemas.microsoft.com/office/drawing/2014/main" id="{77EFE0CD-51B2-43D0-72FD-4B8D8D1975F4}"/>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33558A78-3AF3-317C-AB82-3A46CFF28A2C}"/>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20AD60A9-D55E-ADDB-329C-E1BE8B37B25F}"/>
              </a:ext>
            </a:extLst>
          </p:cNvPr>
          <p:cNvSpPr>
            <a:spLocks noGrp="1"/>
          </p:cNvSpPr>
          <p:nvPr>
            <p:ph type="body" sz="quarter" idx="24" hasCustomPrompt="1"/>
          </p:nvPr>
        </p:nvSpPr>
        <p:spPr>
          <a:xfrm>
            <a:off x="789674"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EB13D011-EF53-4B1D-B6F4-F9B72E48A52B}"/>
              </a:ext>
            </a:extLst>
          </p:cNvPr>
          <p:cNvSpPr>
            <a:spLocks noGrp="1"/>
          </p:cNvSpPr>
          <p:nvPr>
            <p:ph type="body" sz="quarter" idx="40" hasCustomPrompt="1"/>
          </p:nvPr>
        </p:nvSpPr>
        <p:spPr>
          <a:xfrm>
            <a:off x="789674"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C67ADE66-7A2C-E2EC-6223-6D7EB07B3098}"/>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FF0A0CBB-BDD9-E324-1321-26B738C158E6}"/>
              </a:ext>
            </a:extLst>
          </p:cNvPr>
          <p:cNvSpPr>
            <a:spLocks noGrp="1"/>
          </p:cNvSpPr>
          <p:nvPr>
            <p:ph type="body" sz="quarter" idx="31"/>
          </p:nvPr>
        </p:nvSpPr>
        <p:spPr>
          <a:xfrm>
            <a:off x="903591" y="2642237"/>
            <a:ext cx="439737" cy="36576"/>
          </a:xfrm>
          <a:prstGeom prst="rect">
            <a:avLst/>
          </a:prstGeom>
          <a:solidFill>
            <a:schemeClr val="bg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2386B057-DD2C-39A6-2552-F6CC3319B401}"/>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132928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ur Points Vertical 9">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6" y="15238"/>
            <a:ext cx="6857998" cy="682752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7"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05E7E9A5-37D3-DCE0-BADA-19F0AB24B686}"/>
              </a:ext>
            </a:extLst>
          </p:cNvPr>
          <p:cNvSpPr>
            <a:spLocks noGrp="1"/>
          </p:cNvSpPr>
          <p:nvPr>
            <p:ph type="body" sz="quarter" idx="31"/>
          </p:nvPr>
        </p:nvSpPr>
        <p:spPr>
          <a:xfrm>
            <a:off x="857871" y="2642237"/>
            <a:ext cx="439737" cy="36576"/>
          </a:xfrm>
          <a:prstGeom prst="rect">
            <a:avLst/>
          </a:prstGeom>
          <a:solidFill>
            <a:srgbClr val="5F2E9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D25BDE9A-0BEA-D7F5-5CCA-F9DC2F059DB8}"/>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229871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 Points Vertical 9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rgbClr val="5F2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4"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0" y="339371"/>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9CB6E8FB-A207-A099-9904-B8F7BC4BD659}"/>
              </a:ext>
            </a:extLst>
          </p:cNvPr>
          <p:cNvSpPr>
            <a:spLocks noGrp="1"/>
          </p:cNvSpPr>
          <p:nvPr>
            <p:ph type="body" sz="quarter" idx="24" hasCustomPrompt="1"/>
          </p:nvPr>
        </p:nvSpPr>
        <p:spPr>
          <a:xfrm>
            <a:off x="789674"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568CF9CD-7881-FD7F-27AC-0028640DAED7}"/>
              </a:ext>
            </a:extLst>
          </p:cNvPr>
          <p:cNvSpPr>
            <a:spLocks noGrp="1"/>
          </p:cNvSpPr>
          <p:nvPr>
            <p:ph type="body" sz="quarter" idx="40" hasCustomPrompt="1"/>
          </p:nvPr>
        </p:nvSpPr>
        <p:spPr>
          <a:xfrm>
            <a:off x="789674"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5983A257-6748-0BE4-71AE-D1AB0F429B6D}"/>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447362EB-D55B-1DF1-009D-C8CDC8DBB1BB}"/>
              </a:ext>
            </a:extLst>
          </p:cNvPr>
          <p:cNvSpPr>
            <a:spLocks noGrp="1"/>
          </p:cNvSpPr>
          <p:nvPr>
            <p:ph type="body" sz="quarter" idx="31"/>
          </p:nvPr>
        </p:nvSpPr>
        <p:spPr>
          <a:xfrm>
            <a:off x="894447" y="2642237"/>
            <a:ext cx="439737" cy="36576"/>
          </a:xfrm>
          <a:prstGeom prst="rect">
            <a:avLst/>
          </a:prstGeom>
          <a:solidFill>
            <a:srgbClr val="5F2E9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F66BCAF3-BA5E-DBD8-CE35-CF8ED0EFE6DF}"/>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8615120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Points Vertical 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6436" y="15238"/>
            <a:ext cx="6857998" cy="68275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7">
            <a:extLst>
              <a:ext uri="{FF2B5EF4-FFF2-40B4-BE49-F238E27FC236}">
                <a16:creationId xmlns:a16="http://schemas.microsoft.com/office/drawing/2014/main" id="{D6801636-840A-71F0-217B-B253094F4EA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15" name="Text Placeholder 37">
            <a:extLst>
              <a:ext uri="{FF2B5EF4-FFF2-40B4-BE49-F238E27FC236}">
                <a16:creationId xmlns:a16="http://schemas.microsoft.com/office/drawing/2014/main" id="{780BEBFD-1D7C-5C78-D994-614C96A1B606}"/>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16" name="Text Placeholder 37">
            <a:extLst>
              <a:ext uri="{FF2B5EF4-FFF2-40B4-BE49-F238E27FC236}">
                <a16:creationId xmlns:a16="http://schemas.microsoft.com/office/drawing/2014/main" id="{F6CDCC68-4BCB-3D3F-8F4A-CAC70333E5AB}"/>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1" name="Text Placeholder 37">
            <a:extLst>
              <a:ext uri="{FF2B5EF4-FFF2-40B4-BE49-F238E27FC236}">
                <a16:creationId xmlns:a16="http://schemas.microsoft.com/office/drawing/2014/main" id="{45BA23C5-E013-FE12-7168-F2D08E970D92}"/>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F52493C8-8EFE-B721-82D3-B72A0BE4261D}"/>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557BA1C8-1268-1CC6-1A5D-1146AFE510E5}"/>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6C6517F5-BAF7-EE64-7C2B-8825E6E8F87B}"/>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02EC877B-B85C-A28E-137A-69166D21F129}"/>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23">
            <a:extLst>
              <a:ext uri="{FF2B5EF4-FFF2-40B4-BE49-F238E27FC236}">
                <a16:creationId xmlns:a16="http://schemas.microsoft.com/office/drawing/2014/main" id="{23DD7077-F348-BE70-709B-C08F562DF527}"/>
              </a:ext>
            </a:extLst>
          </p:cNvPr>
          <p:cNvSpPr>
            <a:spLocks noGrp="1"/>
          </p:cNvSpPr>
          <p:nvPr>
            <p:ph type="body" sz="quarter" idx="12" hasCustomPrompt="1"/>
          </p:nvPr>
        </p:nvSpPr>
        <p:spPr>
          <a:xfrm>
            <a:off x="735887"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sp>
        <p:nvSpPr>
          <p:cNvPr id="4" name="Text Placeholder 37">
            <a:extLst>
              <a:ext uri="{FF2B5EF4-FFF2-40B4-BE49-F238E27FC236}">
                <a16:creationId xmlns:a16="http://schemas.microsoft.com/office/drawing/2014/main" id="{AFBE607B-B902-F27B-65A1-F04F22C62E24}"/>
              </a:ext>
            </a:extLst>
          </p:cNvPr>
          <p:cNvSpPr>
            <a:spLocks noGrp="1"/>
          </p:cNvSpPr>
          <p:nvPr>
            <p:ph type="body" sz="quarter" idx="24" hasCustomPrompt="1"/>
          </p:nvPr>
        </p:nvSpPr>
        <p:spPr>
          <a:xfrm>
            <a:off x="735887"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7" name="Text Placeholder 19">
            <a:extLst>
              <a:ext uri="{FF2B5EF4-FFF2-40B4-BE49-F238E27FC236}">
                <a16:creationId xmlns:a16="http://schemas.microsoft.com/office/drawing/2014/main" id="{A62D5894-8433-1CA7-A5B8-8086459FD03E}"/>
              </a:ext>
            </a:extLst>
          </p:cNvPr>
          <p:cNvSpPr>
            <a:spLocks noGrp="1"/>
          </p:cNvSpPr>
          <p:nvPr>
            <p:ph type="body" sz="quarter" idx="40" hasCustomPrompt="1"/>
          </p:nvPr>
        </p:nvSpPr>
        <p:spPr>
          <a:xfrm>
            <a:off x="735887"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pic>
        <p:nvPicPr>
          <p:cNvPr id="23" name="Picture 22">
            <a:extLst>
              <a:ext uri="{FF2B5EF4-FFF2-40B4-BE49-F238E27FC236}">
                <a16:creationId xmlns:a16="http://schemas.microsoft.com/office/drawing/2014/main" id="{F63F86E5-8021-DA97-5DF9-120E05148773}"/>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4" name="Text Box 18">
            <a:extLst>
              <a:ext uri="{FF2B5EF4-FFF2-40B4-BE49-F238E27FC236}">
                <a16:creationId xmlns:a16="http://schemas.microsoft.com/office/drawing/2014/main" id="{AA4CEB98-46A1-C41B-1B7E-B126240757E6}"/>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5" name="Text Placeholder 5">
            <a:extLst>
              <a:ext uri="{FF2B5EF4-FFF2-40B4-BE49-F238E27FC236}">
                <a16:creationId xmlns:a16="http://schemas.microsoft.com/office/drawing/2014/main" id="{0DDD0D32-E818-B6C6-3430-6E7F53FEAC46}"/>
              </a:ext>
            </a:extLst>
          </p:cNvPr>
          <p:cNvSpPr>
            <a:spLocks noGrp="1"/>
          </p:cNvSpPr>
          <p:nvPr>
            <p:ph type="body" sz="quarter" idx="31"/>
          </p:nvPr>
        </p:nvSpPr>
        <p:spPr>
          <a:xfrm>
            <a:off x="857871" y="2642237"/>
            <a:ext cx="439737" cy="36576"/>
          </a:xfrm>
          <a:prstGeom prst="rect">
            <a:avLst/>
          </a:prstGeom>
          <a:solidFill>
            <a:schemeClr val="accent5"/>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D77B528E-CFBE-1210-5E64-B54DFC5D50A9}"/>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0825922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ur Points Vertical 10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EA120-CF39-8DAD-CDB1-68F79F760009}"/>
              </a:ext>
            </a:extLst>
          </p:cNvPr>
          <p:cNvSpPr/>
          <p:nvPr userDrawn="1"/>
        </p:nvSpPr>
        <p:spPr>
          <a:xfrm rot="16200000">
            <a:off x="5349240" y="15240"/>
            <a:ext cx="6858000" cy="68275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FD5B62-B291-179A-94AD-54E23E8CBE05}"/>
              </a:ext>
            </a:extLst>
          </p:cNvPr>
          <p:cNvSpPr/>
          <p:nvPr userDrawn="1"/>
        </p:nvSpPr>
        <p:spPr>
          <a:xfrm>
            <a:off x="6404143" y="1150666"/>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641B7-3C25-25AC-9B29-70E668EBE5A4}"/>
              </a:ext>
            </a:extLst>
          </p:cNvPr>
          <p:cNvSpPr/>
          <p:nvPr userDrawn="1"/>
        </p:nvSpPr>
        <p:spPr>
          <a:xfrm>
            <a:off x="6404143" y="2424861"/>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DB8BF19-FB2B-809B-E73D-9F3B2F30AC88}"/>
              </a:ext>
            </a:extLst>
          </p:cNvPr>
          <p:cNvSpPr/>
          <p:nvPr userDrawn="1"/>
        </p:nvSpPr>
        <p:spPr>
          <a:xfrm>
            <a:off x="6404143" y="3656928"/>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9860F5-273C-9159-D5DE-76D1A9B428C1}"/>
              </a:ext>
            </a:extLst>
          </p:cNvPr>
          <p:cNvSpPr/>
          <p:nvPr userDrawn="1"/>
        </p:nvSpPr>
        <p:spPr>
          <a:xfrm>
            <a:off x="6404143" y="4852867"/>
            <a:ext cx="854465" cy="85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573649BE-7037-A281-74B5-707C477E8291}"/>
              </a:ext>
            </a:extLst>
          </p:cNvPr>
          <p:cNvSpPr>
            <a:spLocks noGrp="1"/>
          </p:cNvSpPr>
          <p:nvPr>
            <p:ph type="body" sz="quarter" idx="12" hasCustomPrompt="1"/>
          </p:nvPr>
        </p:nvSpPr>
        <p:spPr>
          <a:xfrm>
            <a:off x="789674" y="1145707"/>
            <a:ext cx="3844498" cy="1404881"/>
          </a:xfrm>
          <a:prstGeom prst="rect">
            <a:avLst/>
          </a:prstGeom>
        </p:spPr>
        <p:txBody>
          <a:bodyPr/>
          <a:lstStyle>
            <a:lvl1pPr marL="0" indent="0" algn="l">
              <a:buNone/>
              <a:defRPr sz="4800" b="0">
                <a:solidFill>
                  <a:schemeClr val="accent5"/>
                </a:solidFill>
              </a:defRPr>
            </a:lvl1pPr>
          </a:lstStyle>
          <a:p>
            <a:pPr lvl="0"/>
            <a:r>
              <a:rPr lang="en-US" dirty="0"/>
              <a:t>Content concept</a:t>
            </a:r>
          </a:p>
        </p:txBody>
      </p:sp>
      <p:pic>
        <p:nvPicPr>
          <p:cNvPr id="5" name="Picture 4">
            <a:extLst>
              <a:ext uri="{FF2B5EF4-FFF2-40B4-BE49-F238E27FC236}">
                <a16:creationId xmlns:a16="http://schemas.microsoft.com/office/drawing/2014/main" id="{AE8D848E-3676-C482-6045-B44FB2F49CC4}"/>
              </a:ext>
            </a:extLst>
          </p:cNvPr>
          <p:cNvPicPr>
            <a:picLocks noChangeAspect="1"/>
          </p:cNvPicPr>
          <p:nvPr userDrawn="1"/>
        </p:nvPicPr>
        <p:blipFill>
          <a:blip r:embed="rId2"/>
          <a:srcRect/>
          <a:stretch/>
        </p:blipFill>
        <p:spPr>
          <a:xfrm>
            <a:off x="363940" y="339371"/>
            <a:ext cx="1553580" cy="276731"/>
          </a:xfrm>
          <a:prstGeom prst="rect">
            <a:avLst/>
          </a:prstGeom>
        </p:spPr>
      </p:pic>
      <p:sp>
        <p:nvSpPr>
          <p:cNvPr id="22" name="Text Placeholder 37">
            <a:extLst>
              <a:ext uri="{FF2B5EF4-FFF2-40B4-BE49-F238E27FC236}">
                <a16:creationId xmlns:a16="http://schemas.microsoft.com/office/drawing/2014/main" id="{3176FFDB-1712-21C5-B19E-7E72F6D2E292}"/>
              </a:ext>
            </a:extLst>
          </p:cNvPr>
          <p:cNvSpPr>
            <a:spLocks noGrp="1"/>
          </p:cNvSpPr>
          <p:nvPr>
            <p:ph type="body" sz="quarter" idx="26" hasCustomPrompt="1"/>
          </p:nvPr>
        </p:nvSpPr>
        <p:spPr>
          <a:xfrm>
            <a:off x="7431670" y="1103605"/>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23" name="Text Placeholder 37">
            <a:extLst>
              <a:ext uri="{FF2B5EF4-FFF2-40B4-BE49-F238E27FC236}">
                <a16:creationId xmlns:a16="http://schemas.microsoft.com/office/drawing/2014/main" id="{171DABDA-8119-C2C2-F8D7-50A287F2721C}"/>
              </a:ext>
            </a:extLst>
          </p:cNvPr>
          <p:cNvSpPr>
            <a:spLocks noGrp="1"/>
          </p:cNvSpPr>
          <p:nvPr>
            <p:ph type="body" sz="quarter" idx="28" hasCustomPrompt="1"/>
          </p:nvPr>
        </p:nvSpPr>
        <p:spPr>
          <a:xfrm>
            <a:off x="7431670" y="236038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26" name="Text Placeholder 37">
            <a:extLst>
              <a:ext uri="{FF2B5EF4-FFF2-40B4-BE49-F238E27FC236}">
                <a16:creationId xmlns:a16="http://schemas.microsoft.com/office/drawing/2014/main" id="{2FB5006F-CD88-62E7-9995-C5E6CC018732}"/>
              </a:ext>
            </a:extLst>
          </p:cNvPr>
          <p:cNvSpPr>
            <a:spLocks noGrp="1"/>
          </p:cNvSpPr>
          <p:nvPr>
            <p:ph type="body" sz="quarter" idx="30" hasCustomPrompt="1"/>
          </p:nvPr>
        </p:nvSpPr>
        <p:spPr>
          <a:xfrm>
            <a:off x="7431670" y="3594167"/>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03</a:t>
            </a:r>
          </a:p>
        </p:txBody>
      </p:sp>
      <p:sp>
        <p:nvSpPr>
          <p:cNvPr id="27" name="Text Placeholder 37">
            <a:extLst>
              <a:ext uri="{FF2B5EF4-FFF2-40B4-BE49-F238E27FC236}">
                <a16:creationId xmlns:a16="http://schemas.microsoft.com/office/drawing/2014/main" id="{1277E5B2-61D3-B113-F195-3B4FB5C2F81A}"/>
              </a:ext>
            </a:extLst>
          </p:cNvPr>
          <p:cNvSpPr>
            <a:spLocks noGrp="1"/>
          </p:cNvSpPr>
          <p:nvPr>
            <p:ph type="body" sz="quarter" idx="32" hasCustomPrompt="1"/>
          </p:nvPr>
        </p:nvSpPr>
        <p:spPr>
          <a:xfrm>
            <a:off x="7431670" y="4799806"/>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Title 04</a:t>
            </a:r>
          </a:p>
        </p:txBody>
      </p:sp>
      <p:sp>
        <p:nvSpPr>
          <p:cNvPr id="30" name="Text Placeholder 14">
            <a:extLst>
              <a:ext uri="{FF2B5EF4-FFF2-40B4-BE49-F238E27FC236}">
                <a16:creationId xmlns:a16="http://schemas.microsoft.com/office/drawing/2014/main" id="{873D3B79-8B6B-1D0B-9978-5A9F27C1A74E}"/>
              </a:ext>
            </a:extLst>
          </p:cNvPr>
          <p:cNvSpPr>
            <a:spLocks noGrp="1"/>
          </p:cNvSpPr>
          <p:nvPr>
            <p:ph type="body" sz="quarter" idx="43" hasCustomPrompt="1"/>
          </p:nvPr>
        </p:nvSpPr>
        <p:spPr>
          <a:xfrm>
            <a:off x="7431889" y="1406424"/>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1" name="Text Placeholder 14">
            <a:extLst>
              <a:ext uri="{FF2B5EF4-FFF2-40B4-BE49-F238E27FC236}">
                <a16:creationId xmlns:a16="http://schemas.microsoft.com/office/drawing/2014/main" id="{87CAEFD1-0A27-7C60-C751-43678F96C11A}"/>
              </a:ext>
            </a:extLst>
          </p:cNvPr>
          <p:cNvSpPr>
            <a:spLocks noGrp="1"/>
          </p:cNvSpPr>
          <p:nvPr>
            <p:ph type="body" sz="quarter" idx="44" hasCustomPrompt="1"/>
          </p:nvPr>
        </p:nvSpPr>
        <p:spPr>
          <a:xfrm>
            <a:off x="7431889" y="267342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2" name="Text Placeholder 14">
            <a:extLst>
              <a:ext uri="{FF2B5EF4-FFF2-40B4-BE49-F238E27FC236}">
                <a16:creationId xmlns:a16="http://schemas.microsoft.com/office/drawing/2014/main" id="{A9AE2D79-F8D0-06D4-8774-AE6B0D2F9211}"/>
              </a:ext>
            </a:extLst>
          </p:cNvPr>
          <p:cNvSpPr>
            <a:spLocks noGrp="1"/>
          </p:cNvSpPr>
          <p:nvPr>
            <p:ph type="body" sz="quarter" idx="45" hasCustomPrompt="1"/>
          </p:nvPr>
        </p:nvSpPr>
        <p:spPr>
          <a:xfrm>
            <a:off x="7431889" y="3911497"/>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a:t>
            </a:r>
          </a:p>
        </p:txBody>
      </p:sp>
      <p:sp>
        <p:nvSpPr>
          <p:cNvPr id="33" name="Text Placeholder 14">
            <a:extLst>
              <a:ext uri="{FF2B5EF4-FFF2-40B4-BE49-F238E27FC236}">
                <a16:creationId xmlns:a16="http://schemas.microsoft.com/office/drawing/2014/main" id="{62951AE8-24CB-1319-F2B9-CA416EE3FB51}"/>
              </a:ext>
            </a:extLst>
          </p:cNvPr>
          <p:cNvSpPr>
            <a:spLocks noGrp="1"/>
          </p:cNvSpPr>
          <p:nvPr>
            <p:ph type="body" sz="quarter" idx="46" hasCustomPrompt="1"/>
          </p:nvPr>
        </p:nvSpPr>
        <p:spPr>
          <a:xfrm>
            <a:off x="7431889" y="5108289"/>
            <a:ext cx="4073525" cy="71044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erat0</a:t>
            </a:r>
          </a:p>
        </p:txBody>
      </p:sp>
      <p:sp>
        <p:nvSpPr>
          <p:cNvPr id="3" name="Text Placeholder 37">
            <a:extLst>
              <a:ext uri="{FF2B5EF4-FFF2-40B4-BE49-F238E27FC236}">
                <a16:creationId xmlns:a16="http://schemas.microsoft.com/office/drawing/2014/main" id="{8B029F9D-F6E2-D489-D48F-921D2BE0E663}"/>
              </a:ext>
            </a:extLst>
          </p:cNvPr>
          <p:cNvSpPr>
            <a:spLocks noGrp="1"/>
          </p:cNvSpPr>
          <p:nvPr>
            <p:ph type="body" sz="quarter" idx="24" hasCustomPrompt="1"/>
          </p:nvPr>
        </p:nvSpPr>
        <p:spPr>
          <a:xfrm>
            <a:off x="789674" y="3118019"/>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Subhead</a:t>
            </a:r>
          </a:p>
        </p:txBody>
      </p:sp>
      <p:sp>
        <p:nvSpPr>
          <p:cNvPr id="4" name="Text Placeholder 19">
            <a:extLst>
              <a:ext uri="{FF2B5EF4-FFF2-40B4-BE49-F238E27FC236}">
                <a16:creationId xmlns:a16="http://schemas.microsoft.com/office/drawing/2014/main" id="{F5856FD4-85FE-F174-DC64-9DC2E4A937F0}"/>
              </a:ext>
            </a:extLst>
          </p:cNvPr>
          <p:cNvSpPr>
            <a:spLocks noGrp="1"/>
          </p:cNvSpPr>
          <p:nvPr>
            <p:ph type="body" sz="quarter" idx="40" hasCustomPrompt="1"/>
          </p:nvPr>
        </p:nvSpPr>
        <p:spPr>
          <a:xfrm>
            <a:off x="789674" y="3429000"/>
            <a:ext cx="3656213" cy="325113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6" name="Text Box 18">
            <a:extLst>
              <a:ext uri="{FF2B5EF4-FFF2-40B4-BE49-F238E27FC236}">
                <a16:creationId xmlns:a16="http://schemas.microsoft.com/office/drawing/2014/main" id="{21FDF1AD-19F6-9C18-F98B-62C5A44C19DE}"/>
              </a:ext>
            </a:extLst>
          </p:cNvPr>
          <p:cNvSpPr txBox="1">
            <a:spLocks noChangeArrowheads="1"/>
          </p:cNvSpPr>
          <p:nvPr userDrawn="1"/>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bg1"/>
                </a:solidFill>
                <a:latin typeface="+mn-lt"/>
              </a:rPr>
              <a:t> </a:t>
            </a:r>
          </a:p>
        </p:txBody>
      </p:sp>
      <p:sp>
        <p:nvSpPr>
          <p:cNvPr id="7" name="Text Placeholder 5">
            <a:extLst>
              <a:ext uri="{FF2B5EF4-FFF2-40B4-BE49-F238E27FC236}">
                <a16:creationId xmlns:a16="http://schemas.microsoft.com/office/drawing/2014/main" id="{48CBCE0D-3A6A-CDD9-5E26-F6C10E258B62}"/>
              </a:ext>
            </a:extLst>
          </p:cNvPr>
          <p:cNvSpPr>
            <a:spLocks noGrp="1"/>
          </p:cNvSpPr>
          <p:nvPr>
            <p:ph type="body" sz="quarter" idx="31"/>
          </p:nvPr>
        </p:nvSpPr>
        <p:spPr>
          <a:xfrm>
            <a:off x="903591" y="2642237"/>
            <a:ext cx="439737" cy="36576"/>
          </a:xfrm>
          <a:prstGeom prst="rect">
            <a:avLst/>
          </a:prstGeom>
          <a:solidFill>
            <a:schemeClr val="accent5"/>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1103A03A-9457-4583-878C-4B1C993F6FED}"/>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75029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Section 6">
    <p:bg>
      <p:bgPr>
        <a:solidFill>
          <a:srgbClr val="87235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6" y="2655870"/>
            <a:ext cx="7413625" cy="649366"/>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1"/>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6" name="Text Placeholder 5">
            <a:extLst>
              <a:ext uri="{FF2B5EF4-FFF2-40B4-BE49-F238E27FC236}">
                <a16:creationId xmlns:a16="http://schemas.microsoft.com/office/drawing/2014/main" id="{58C1937B-E0A8-48D1-FDCA-3A05CAC070AD}"/>
              </a:ext>
            </a:extLst>
          </p:cNvPr>
          <p:cNvSpPr>
            <a:spLocks noGrp="1"/>
          </p:cNvSpPr>
          <p:nvPr>
            <p:ph type="body" sz="quarter" idx="20"/>
          </p:nvPr>
        </p:nvSpPr>
        <p:spPr>
          <a:xfrm>
            <a:off x="5876730" y="3475093"/>
            <a:ext cx="439737" cy="36576"/>
          </a:xfrm>
          <a:prstGeom prst="rect">
            <a:avLst/>
          </a:prstGeom>
          <a:solidFill>
            <a:srgbClr val="87235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AA89D293-6F33-2D35-E7B2-07793CDA68EF}"/>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9818525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ercentge Squares Infographic">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4CF89A4F-15C7-D13B-8BC0-129A04C6E270}"/>
              </a:ext>
            </a:extLst>
          </p:cNvPr>
          <p:cNvSpPr>
            <a:spLocks noGrp="1"/>
          </p:cNvSpPr>
          <p:nvPr>
            <p:ph type="body" sz="quarter" idx="12" hasCustomPrompt="1"/>
          </p:nvPr>
        </p:nvSpPr>
        <p:spPr>
          <a:xfrm>
            <a:off x="675237" y="503701"/>
            <a:ext cx="5401765" cy="649366"/>
          </a:xfrm>
          <a:prstGeom prst="rect">
            <a:avLst/>
          </a:prstGeom>
        </p:spPr>
        <p:txBody>
          <a:bodyPr/>
          <a:lstStyle>
            <a:lvl1pPr marL="0" indent="0" algn="l">
              <a:buNone/>
              <a:defRPr sz="4800" b="0">
                <a:solidFill>
                  <a:schemeClr val="accent5"/>
                </a:solidFill>
              </a:defRPr>
            </a:lvl1pPr>
          </a:lstStyle>
          <a:p>
            <a:pPr lvl="0"/>
            <a:r>
              <a:rPr lang="en-US" dirty="0"/>
              <a:t>SWOT Concept</a:t>
            </a:r>
          </a:p>
        </p:txBody>
      </p:sp>
      <p:sp>
        <p:nvSpPr>
          <p:cNvPr id="25" name="Text Placeholder 37">
            <a:extLst>
              <a:ext uri="{FF2B5EF4-FFF2-40B4-BE49-F238E27FC236}">
                <a16:creationId xmlns:a16="http://schemas.microsoft.com/office/drawing/2014/main" id="{7DDA78B5-99F8-9CF1-28E1-E2D257A518D4}"/>
              </a:ext>
            </a:extLst>
          </p:cNvPr>
          <p:cNvSpPr>
            <a:spLocks noGrp="1"/>
          </p:cNvSpPr>
          <p:nvPr>
            <p:ph type="body" sz="quarter" idx="24" hasCustomPrompt="1"/>
          </p:nvPr>
        </p:nvSpPr>
        <p:spPr>
          <a:xfrm>
            <a:off x="8304775" y="2067304"/>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Weaknesses</a:t>
            </a:r>
          </a:p>
        </p:txBody>
      </p:sp>
      <p:sp>
        <p:nvSpPr>
          <p:cNvPr id="29" name="Text Placeholder 37">
            <a:extLst>
              <a:ext uri="{FF2B5EF4-FFF2-40B4-BE49-F238E27FC236}">
                <a16:creationId xmlns:a16="http://schemas.microsoft.com/office/drawing/2014/main" id="{19207B24-74FA-9F18-72CF-07EC3A02B0F5}"/>
              </a:ext>
            </a:extLst>
          </p:cNvPr>
          <p:cNvSpPr>
            <a:spLocks noGrp="1"/>
          </p:cNvSpPr>
          <p:nvPr>
            <p:ph type="body" sz="quarter" idx="26" hasCustomPrompt="1"/>
          </p:nvPr>
        </p:nvSpPr>
        <p:spPr>
          <a:xfrm>
            <a:off x="8304774" y="4360141"/>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Threats</a:t>
            </a:r>
          </a:p>
        </p:txBody>
      </p:sp>
      <p:sp>
        <p:nvSpPr>
          <p:cNvPr id="33" name="Text Placeholder 37">
            <a:extLst>
              <a:ext uri="{FF2B5EF4-FFF2-40B4-BE49-F238E27FC236}">
                <a16:creationId xmlns:a16="http://schemas.microsoft.com/office/drawing/2014/main" id="{CCA7B770-E368-EC92-9BD4-33118FFDB183}"/>
              </a:ext>
            </a:extLst>
          </p:cNvPr>
          <p:cNvSpPr>
            <a:spLocks noGrp="1"/>
          </p:cNvSpPr>
          <p:nvPr>
            <p:ph type="body" sz="quarter" idx="28" hasCustomPrompt="1"/>
          </p:nvPr>
        </p:nvSpPr>
        <p:spPr>
          <a:xfrm>
            <a:off x="2133610" y="2067304"/>
            <a:ext cx="1778000" cy="287037"/>
          </a:xfrm>
          <a:prstGeom prst="rect">
            <a:avLst/>
          </a:prstGeom>
        </p:spPr>
        <p:txBody>
          <a:bodyPr/>
          <a:lstStyle>
            <a:lvl1pPr marL="0" indent="0" algn="r">
              <a:buNone/>
              <a:defRPr sz="1600" b="1">
                <a:solidFill>
                  <a:schemeClr val="accent5"/>
                </a:solidFill>
                <a:latin typeface="Arial" panose="020B0604020202020204" pitchFamily="34" charset="0"/>
                <a:cs typeface="Arial" panose="020B0604020202020204" pitchFamily="34" charset="0"/>
              </a:defRPr>
            </a:lvl1pPr>
          </a:lstStyle>
          <a:p>
            <a:pPr lvl="0"/>
            <a:r>
              <a:rPr lang="en-US" dirty="0"/>
              <a:t>Strengths</a:t>
            </a:r>
          </a:p>
        </p:txBody>
      </p:sp>
      <p:sp>
        <p:nvSpPr>
          <p:cNvPr id="37" name="Text Placeholder 37">
            <a:extLst>
              <a:ext uri="{FF2B5EF4-FFF2-40B4-BE49-F238E27FC236}">
                <a16:creationId xmlns:a16="http://schemas.microsoft.com/office/drawing/2014/main" id="{8E9C33FE-7D02-9895-4336-4B78285CFAE8}"/>
              </a:ext>
            </a:extLst>
          </p:cNvPr>
          <p:cNvSpPr>
            <a:spLocks noGrp="1"/>
          </p:cNvSpPr>
          <p:nvPr>
            <p:ph type="body" sz="quarter" idx="30" hasCustomPrompt="1"/>
          </p:nvPr>
        </p:nvSpPr>
        <p:spPr>
          <a:xfrm>
            <a:off x="2133610" y="4343372"/>
            <a:ext cx="1778000" cy="287037"/>
          </a:xfrm>
          <a:prstGeom prst="rect">
            <a:avLst/>
          </a:prstGeom>
        </p:spPr>
        <p:txBody>
          <a:bodyPr/>
          <a:lstStyle>
            <a:lvl1pPr marL="0" indent="0" algn="r">
              <a:buNone/>
              <a:defRPr sz="1600" b="1">
                <a:solidFill>
                  <a:schemeClr val="accent5"/>
                </a:solidFill>
                <a:latin typeface="Arial" panose="020B0604020202020204" pitchFamily="34" charset="0"/>
                <a:cs typeface="Arial" panose="020B0604020202020204" pitchFamily="34" charset="0"/>
              </a:defRPr>
            </a:lvl1pPr>
          </a:lstStyle>
          <a:p>
            <a:pPr lvl="0"/>
            <a:r>
              <a:rPr lang="en-US" dirty="0"/>
              <a:t>Opportunities</a:t>
            </a:r>
          </a:p>
        </p:txBody>
      </p:sp>
      <p:pic>
        <p:nvPicPr>
          <p:cNvPr id="8" name="Picture 7">
            <a:extLst>
              <a:ext uri="{FF2B5EF4-FFF2-40B4-BE49-F238E27FC236}">
                <a16:creationId xmlns:a16="http://schemas.microsoft.com/office/drawing/2014/main" id="{9955BC70-3E08-570D-B4FC-970E2D8B97AB}"/>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 name="Text Placeholder 19">
            <a:extLst>
              <a:ext uri="{FF2B5EF4-FFF2-40B4-BE49-F238E27FC236}">
                <a16:creationId xmlns:a16="http://schemas.microsoft.com/office/drawing/2014/main" id="{0851A1CF-7623-65CB-F368-ADCFC0BCBC13}"/>
              </a:ext>
            </a:extLst>
          </p:cNvPr>
          <p:cNvSpPr>
            <a:spLocks noGrp="1"/>
          </p:cNvSpPr>
          <p:nvPr>
            <p:ph type="body" sz="quarter" idx="40" hasCustomPrompt="1"/>
          </p:nvPr>
        </p:nvSpPr>
        <p:spPr>
          <a:xfrm>
            <a:off x="675237" y="2375005"/>
            <a:ext cx="3247008" cy="1039886"/>
          </a:xfrm>
          <a:prstGeom prst="rect">
            <a:avLst/>
          </a:prstGeom>
        </p:spPr>
        <p:txBody>
          <a:bodyPr/>
          <a:lstStyle>
            <a:lvl1pPr marL="0" indent="0" algn="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3" name="Text Placeholder 19">
            <a:extLst>
              <a:ext uri="{FF2B5EF4-FFF2-40B4-BE49-F238E27FC236}">
                <a16:creationId xmlns:a16="http://schemas.microsoft.com/office/drawing/2014/main" id="{1288E657-F46B-47FF-F675-4CD1B3C7F13E}"/>
              </a:ext>
            </a:extLst>
          </p:cNvPr>
          <p:cNvSpPr>
            <a:spLocks noGrp="1"/>
          </p:cNvSpPr>
          <p:nvPr>
            <p:ph type="body" sz="quarter" idx="41" hasCustomPrompt="1"/>
          </p:nvPr>
        </p:nvSpPr>
        <p:spPr>
          <a:xfrm>
            <a:off x="675237" y="4652372"/>
            <a:ext cx="3247008" cy="1039886"/>
          </a:xfrm>
          <a:prstGeom prst="rect">
            <a:avLst/>
          </a:prstGeom>
        </p:spPr>
        <p:txBody>
          <a:bodyPr/>
          <a:lstStyle>
            <a:lvl1pPr marL="0" indent="0" algn="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4" name="Text Placeholder 19">
            <a:extLst>
              <a:ext uri="{FF2B5EF4-FFF2-40B4-BE49-F238E27FC236}">
                <a16:creationId xmlns:a16="http://schemas.microsoft.com/office/drawing/2014/main" id="{6F000A36-0FF0-296C-3040-D49EFD4099E3}"/>
              </a:ext>
            </a:extLst>
          </p:cNvPr>
          <p:cNvSpPr>
            <a:spLocks noGrp="1"/>
          </p:cNvSpPr>
          <p:nvPr>
            <p:ph type="body" sz="quarter" idx="42" hasCustomPrompt="1"/>
          </p:nvPr>
        </p:nvSpPr>
        <p:spPr>
          <a:xfrm>
            <a:off x="8304774" y="4652372"/>
            <a:ext cx="3247008" cy="1039886"/>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5" name="Text Placeholder 19">
            <a:extLst>
              <a:ext uri="{FF2B5EF4-FFF2-40B4-BE49-F238E27FC236}">
                <a16:creationId xmlns:a16="http://schemas.microsoft.com/office/drawing/2014/main" id="{5CC37268-B537-872A-7B77-971DAC02D8AE}"/>
              </a:ext>
            </a:extLst>
          </p:cNvPr>
          <p:cNvSpPr>
            <a:spLocks noGrp="1"/>
          </p:cNvSpPr>
          <p:nvPr>
            <p:ph type="body" sz="quarter" idx="43" hasCustomPrompt="1"/>
          </p:nvPr>
        </p:nvSpPr>
        <p:spPr>
          <a:xfrm>
            <a:off x="8304774" y="2375005"/>
            <a:ext cx="3247008" cy="1039886"/>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10" name="Text Box 18">
            <a:extLst>
              <a:ext uri="{FF2B5EF4-FFF2-40B4-BE49-F238E27FC236}">
                <a16:creationId xmlns:a16="http://schemas.microsoft.com/office/drawing/2014/main" id="{45BA97B3-3CBB-5472-DCCE-EE707AD96B29}"/>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6" name="Text Placeholder 5">
            <a:extLst>
              <a:ext uri="{FF2B5EF4-FFF2-40B4-BE49-F238E27FC236}">
                <a16:creationId xmlns:a16="http://schemas.microsoft.com/office/drawing/2014/main" id="{14C496C8-837A-90B3-8A24-AFA1E8BD601F}"/>
              </a:ext>
            </a:extLst>
          </p:cNvPr>
          <p:cNvSpPr>
            <a:spLocks noGrp="1"/>
          </p:cNvSpPr>
          <p:nvPr>
            <p:ph type="body" sz="quarter" idx="31"/>
          </p:nvPr>
        </p:nvSpPr>
        <p:spPr>
          <a:xfrm>
            <a:off x="788132" y="1369381"/>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965F0D2B-A672-D372-4D95-978BB11986F4}"/>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753294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ercentge Squares Infographic (Dark)">
    <p:bg>
      <p:bgPr>
        <a:solidFill>
          <a:schemeClr val="accent5"/>
        </a:solidFill>
        <a:effectLst/>
      </p:bgPr>
    </p:bg>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4CF89A4F-15C7-D13B-8BC0-129A04C6E270}"/>
              </a:ext>
            </a:extLst>
          </p:cNvPr>
          <p:cNvSpPr>
            <a:spLocks noGrp="1"/>
          </p:cNvSpPr>
          <p:nvPr>
            <p:ph type="body" sz="quarter" idx="12" hasCustomPrompt="1"/>
          </p:nvPr>
        </p:nvSpPr>
        <p:spPr>
          <a:xfrm>
            <a:off x="675237" y="503701"/>
            <a:ext cx="5401765" cy="649366"/>
          </a:xfrm>
          <a:prstGeom prst="rect">
            <a:avLst/>
          </a:prstGeom>
        </p:spPr>
        <p:txBody>
          <a:bodyPr/>
          <a:lstStyle>
            <a:lvl1pPr marL="0" indent="0" algn="l">
              <a:buNone/>
              <a:defRPr sz="4800" b="0">
                <a:solidFill>
                  <a:schemeClr val="bg1"/>
                </a:solidFill>
              </a:defRPr>
            </a:lvl1pPr>
          </a:lstStyle>
          <a:p>
            <a:pPr lvl="0"/>
            <a:r>
              <a:rPr lang="en-US" dirty="0"/>
              <a:t>SWOT Concept</a:t>
            </a:r>
          </a:p>
        </p:txBody>
      </p:sp>
      <p:sp>
        <p:nvSpPr>
          <p:cNvPr id="25" name="Text Placeholder 37">
            <a:extLst>
              <a:ext uri="{FF2B5EF4-FFF2-40B4-BE49-F238E27FC236}">
                <a16:creationId xmlns:a16="http://schemas.microsoft.com/office/drawing/2014/main" id="{7DDA78B5-99F8-9CF1-28E1-E2D257A518D4}"/>
              </a:ext>
            </a:extLst>
          </p:cNvPr>
          <p:cNvSpPr>
            <a:spLocks noGrp="1"/>
          </p:cNvSpPr>
          <p:nvPr>
            <p:ph type="body" sz="quarter" idx="24" hasCustomPrompt="1"/>
          </p:nvPr>
        </p:nvSpPr>
        <p:spPr>
          <a:xfrm>
            <a:off x="8304775" y="2067304"/>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Weaknesses</a:t>
            </a:r>
          </a:p>
        </p:txBody>
      </p:sp>
      <p:sp>
        <p:nvSpPr>
          <p:cNvPr id="29" name="Text Placeholder 37">
            <a:extLst>
              <a:ext uri="{FF2B5EF4-FFF2-40B4-BE49-F238E27FC236}">
                <a16:creationId xmlns:a16="http://schemas.microsoft.com/office/drawing/2014/main" id="{19207B24-74FA-9F18-72CF-07EC3A02B0F5}"/>
              </a:ext>
            </a:extLst>
          </p:cNvPr>
          <p:cNvSpPr>
            <a:spLocks noGrp="1"/>
          </p:cNvSpPr>
          <p:nvPr>
            <p:ph type="body" sz="quarter" idx="26" hasCustomPrompt="1"/>
          </p:nvPr>
        </p:nvSpPr>
        <p:spPr>
          <a:xfrm>
            <a:off x="8304774" y="4360141"/>
            <a:ext cx="1778000" cy="287037"/>
          </a:xfrm>
          <a:prstGeom prst="rect">
            <a:avLst/>
          </a:prstGeom>
        </p:spPr>
        <p:txBody>
          <a:bodyPr/>
          <a:lstStyle>
            <a:lvl1pPr marL="0" indent="0" algn="l">
              <a:buNone/>
              <a:defRPr sz="1600" b="1">
                <a:solidFill>
                  <a:schemeClr val="bg1"/>
                </a:solidFill>
                <a:latin typeface="Arial" panose="020B0604020202020204" pitchFamily="34" charset="0"/>
                <a:cs typeface="Arial" panose="020B0604020202020204" pitchFamily="34" charset="0"/>
              </a:defRPr>
            </a:lvl1pPr>
          </a:lstStyle>
          <a:p>
            <a:pPr lvl="0"/>
            <a:r>
              <a:rPr lang="en-US" dirty="0"/>
              <a:t>Threats</a:t>
            </a:r>
          </a:p>
        </p:txBody>
      </p:sp>
      <p:sp>
        <p:nvSpPr>
          <p:cNvPr id="33" name="Text Placeholder 37">
            <a:extLst>
              <a:ext uri="{FF2B5EF4-FFF2-40B4-BE49-F238E27FC236}">
                <a16:creationId xmlns:a16="http://schemas.microsoft.com/office/drawing/2014/main" id="{CCA7B770-E368-EC92-9BD4-33118FFDB183}"/>
              </a:ext>
            </a:extLst>
          </p:cNvPr>
          <p:cNvSpPr>
            <a:spLocks noGrp="1"/>
          </p:cNvSpPr>
          <p:nvPr>
            <p:ph type="body" sz="quarter" idx="28" hasCustomPrompt="1"/>
          </p:nvPr>
        </p:nvSpPr>
        <p:spPr>
          <a:xfrm>
            <a:off x="2133610" y="2067304"/>
            <a:ext cx="1778000" cy="287037"/>
          </a:xfrm>
          <a:prstGeom prst="rect">
            <a:avLst/>
          </a:prstGeom>
        </p:spPr>
        <p:txBody>
          <a:bodyPr/>
          <a:lstStyle>
            <a:lvl1pPr marL="0" indent="0" algn="r">
              <a:buNone/>
              <a:defRPr sz="1600" b="1">
                <a:solidFill>
                  <a:schemeClr val="bg1"/>
                </a:solidFill>
                <a:latin typeface="Arial" panose="020B0604020202020204" pitchFamily="34" charset="0"/>
                <a:cs typeface="Arial" panose="020B0604020202020204" pitchFamily="34" charset="0"/>
              </a:defRPr>
            </a:lvl1pPr>
          </a:lstStyle>
          <a:p>
            <a:pPr lvl="0"/>
            <a:r>
              <a:rPr lang="en-US" dirty="0"/>
              <a:t>Strengths</a:t>
            </a:r>
          </a:p>
        </p:txBody>
      </p:sp>
      <p:sp>
        <p:nvSpPr>
          <p:cNvPr id="37" name="Text Placeholder 37">
            <a:extLst>
              <a:ext uri="{FF2B5EF4-FFF2-40B4-BE49-F238E27FC236}">
                <a16:creationId xmlns:a16="http://schemas.microsoft.com/office/drawing/2014/main" id="{8E9C33FE-7D02-9895-4336-4B78285CFAE8}"/>
              </a:ext>
            </a:extLst>
          </p:cNvPr>
          <p:cNvSpPr>
            <a:spLocks noGrp="1"/>
          </p:cNvSpPr>
          <p:nvPr>
            <p:ph type="body" sz="quarter" idx="30" hasCustomPrompt="1"/>
          </p:nvPr>
        </p:nvSpPr>
        <p:spPr>
          <a:xfrm>
            <a:off x="2133610" y="4343372"/>
            <a:ext cx="1778000" cy="287037"/>
          </a:xfrm>
          <a:prstGeom prst="rect">
            <a:avLst/>
          </a:prstGeom>
        </p:spPr>
        <p:txBody>
          <a:bodyPr/>
          <a:lstStyle>
            <a:lvl1pPr marL="0" indent="0" algn="r">
              <a:buNone/>
              <a:defRPr sz="1600" b="1">
                <a:solidFill>
                  <a:schemeClr val="bg1"/>
                </a:solidFill>
                <a:latin typeface="Arial" panose="020B0604020202020204" pitchFamily="34" charset="0"/>
                <a:cs typeface="Arial" panose="020B0604020202020204" pitchFamily="34" charset="0"/>
              </a:defRPr>
            </a:lvl1pPr>
          </a:lstStyle>
          <a:p>
            <a:pPr lvl="0"/>
            <a:r>
              <a:rPr lang="en-US" dirty="0"/>
              <a:t>Opportunities</a:t>
            </a:r>
          </a:p>
        </p:txBody>
      </p:sp>
      <p:sp>
        <p:nvSpPr>
          <p:cNvPr id="2" name="Text Placeholder 19">
            <a:extLst>
              <a:ext uri="{FF2B5EF4-FFF2-40B4-BE49-F238E27FC236}">
                <a16:creationId xmlns:a16="http://schemas.microsoft.com/office/drawing/2014/main" id="{0851A1CF-7623-65CB-F368-ADCFC0BCBC13}"/>
              </a:ext>
            </a:extLst>
          </p:cNvPr>
          <p:cNvSpPr>
            <a:spLocks noGrp="1"/>
          </p:cNvSpPr>
          <p:nvPr>
            <p:ph type="body" sz="quarter" idx="40" hasCustomPrompt="1"/>
          </p:nvPr>
        </p:nvSpPr>
        <p:spPr>
          <a:xfrm>
            <a:off x="675237" y="2375005"/>
            <a:ext cx="3247008" cy="1039886"/>
          </a:xfrm>
          <a:prstGeom prst="rect">
            <a:avLst/>
          </a:prstGeom>
        </p:spPr>
        <p:txBody>
          <a:bodyPr/>
          <a:lstStyle>
            <a:lvl1pPr marL="0" indent="0" algn="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3" name="Text Placeholder 19">
            <a:extLst>
              <a:ext uri="{FF2B5EF4-FFF2-40B4-BE49-F238E27FC236}">
                <a16:creationId xmlns:a16="http://schemas.microsoft.com/office/drawing/2014/main" id="{1288E657-F46B-47FF-F675-4CD1B3C7F13E}"/>
              </a:ext>
            </a:extLst>
          </p:cNvPr>
          <p:cNvSpPr>
            <a:spLocks noGrp="1"/>
          </p:cNvSpPr>
          <p:nvPr>
            <p:ph type="body" sz="quarter" idx="41" hasCustomPrompt="1"/>
          </p:nvPr>
        </p:nvSpPr>
        <p:spPr>
          <a:xfrm>
            <a:off x="675237" y="4652372"/>
            <a:ext cx="3247008" cy="1039886"/>
          </a:xfrm>
          <a:prstGeom prst="rect">
            <a:avLst/>
          </a:prstGeom>
        </p:spPr>
        <p:txBody>
          <a:bodyPr/>
          <a:lstStyle>
            <a:lvl1pPr marL="0" indent="0" algn="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4" name="Text Placeholder 19">
            <a:extLst>
              <a:ext uri="{FF2B5EF4-FFF2-40B4-BE49-F238E27FC236}">
                <a16:creationId xmlns:a16="http://schemas.microsoft.com/office/drawing/2014/main" id="{6F000A36-0FF0-296C-3040-D49EFD4099E3}"/>
              </a:ext>
            </a:extLst>
          </p:cNvPr>
          <p:cNvSpPr>
            <a:spLocks noGrp="1"/>
          </p:cNvSpPr>
          <p:nvPr>
            <p:ph type="body" sz="quarter" idx="42" hasCustomPrompt="1"/>
          </p:nvPr>
        </p:nvSpPr>
        <p:spPr>
          <a:xfrm>
            <a:off x="8304774" y="4652372"/>
            <a:ext cx="3247008" cy="1039886"/>
          </a:xfrm>
          <a:prstGeom prst="rect">
            <a:avLst/>
          </a:prstGeom>
        </p:spPr>
        <p:txBody>
          <a:bodyPr/>
          <a:lstStyle>
            <a:lvl1pPr marL="0" indent="0" algn="l">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sp>
        <p:nvSpPr>
          <p:cNvPr id="5" name="Text Placeholder 19">
            <a:extLst>
              <a:ext uri="{FF2B5EF4-FFF2-40B4-BE49-F238E27FC236}">
                <a16:creationId xmlns:a16="http://schemas.microsoft.com/office/drawing/2014/main" id="{5CC37268-B537-872A-7B77-971DAC02D8AE}"/>
              </a:ext>
            </a:extLst>
          </p:cNvPr>
          <p:cNvSpPr>
            <a:spLocks noGrp="1"/>
          </p:cNvSpPr>
          <p:nvPr>
            <p:ph type="body" sz="quarter" idx="43" hasCustomPrompt="1"/>
          </p:nvPr>
        </p:nvSpPr>
        <p:spPr>
          <a:xfrm>
            <a:off x="8304774" y="2375005"/>
            <a:ext cx="3247008" cy="1039886"/>
          </a:xfrm>
          <a:prstGeom prst="rect">
            <a:avLst/>
          </a:prstGeom>
        </p:spPr>
        <p:txBody>
          <a:bodyPr/>
          <a:lstStyle>
            <a:lvl1pPr marL="0" indent="0" algn="l">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a:t>
            </a:r>
          </a:p>
        </p:txBody>
      </p:sp>
      <p:pic>
        <p:nvPicPr>
          <p:cNvPr id="6" name="Picture 5">
            <a:extLst>
              <a:ext uri="{FF2B5EF4-FFF2-40B4-BE49-F238E27FC236}">
                <a16:creationId xmlns:a16="http://schemas.microsoft.com/office/drawing/2014/main" id="{6BE1C0A5-5E8D-74EB-ED8D-F7E33D01797D}"/>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10" name="Text Box 18">
            <a:extLst>
              <a:ext uri="{FF2B5EF4-FFF2-40B4-BE49-F238E27FC236}">
                <a16:creationId xmlns:a16="http://schemas.microsoft.com/office/drawing/2014/main" id="{BC381D24-DEE1-4B95-7FF2-6A1A2DA57399}"/>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7" name="Text Placeholder 5">
            <a:extLst>
              <a:ext uri="{FF2B5EF4-FFF2-40B4-BE49-F238E27FC236}">
                <a16:creationId xmlns:a16="http://schemas.microsoft.com/office/drawing/2014/main" id="{E9C9B7CB-E94A-14D7-5F91-7D0A30CA3E11}"/>
              </a:ext>
            </a:extLst>
          </p:cNvPr>
          <p:cNvSpPr>
            <a:spLocks noGrp="1"/>
          </p:cNvSpPr>
          <p:nvPr>
            <p:ph type="body" sz="quarter" idx="31"/>
          </p:nvPr>
        </p:nvSpPr>
        <p:spPr>
          <a:xfrm>
            <a:off x="788132" y="1369381"/>
            <a:ext cx="439737" cy="36576"/>
          </a:xfrm>
          <a:prstGeom prst="rect">
            <a:avLst/>
          </a:prstGeom>
          <a:solidFill>
            <a:schemeClr val="accent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8" name="Text Placeholder 15">
            <a:extLst>
              <a:ext uri="{FF2B5EF4-FFF2-40B4-BE49-F238E27FC236}">
                <a16:creationId xmlns:a16="http://schemas.microsoft.com/office/drawing/2014/main" id="{08CA15AC-FC3D-7E5B-DD27-12578C3346B3}"/>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40955004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CFCED6CE-D852-21FB-92CA-54B877B4F362}"/>
              </a:ext>
            </a:extLst>
          </p:cNvPr>
          <p:cNvSpPr>
            <a:spLocks noGrp="1"/>
          </p:cNvSpPr>
          <p:nvPr>
            <p:ph type="body" sz="quarter" idx="14" hasCustomPrompt="1"/>
          </p:nvPr>
        </p:nvSpPr>
        <p:spPr>
          <a:xfrm>
            <a:off x="9279340" y="1271718"/>
            <a:ext cx="940396" cy="214313"/>
          </a:xfrm>
          <a:prstGeom prst="rect">
            <a:avLst/>
          </a:prstGeom>
        </p:spPr>
        <p:txBody>
          <a:bodyPr/>
          <a:lstStyle>
            <a:lvl1pPr marL="0" indent="0">
              <a:buNone/>
              <a:defRPr sz="12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2" name="Text Placeholder 12">
            <a:extLst>
              <a:ext uri="{FF2B5EF4-FFF2-40B4-BE49-F238E27FC236}">
                <a16:creationId xmlns:a16="http://schemas.microsoft.com/office/drawing/2014/main" id="{70B91541-DA27-B9BD-1D85-46447EFEBD4E}"/>
              </a:ext>
            </a:extLst>
          </p:cNvPr>
          <p:cNvSpPr>
            <a:spLocks noGrp="1"/>
          </p:cNvSpPr>
          <p:nvPr>
            <p:ph type="body" sz="quarter" idx="15" hasCustomPrompt="1"/>
          </p:nvPr>
        </p:nvSpPr>
        <p:spPr>
          <a:xfrm>
            <a:off x="10431131" y="1271718"/>
            <a:ext cx="1014413" cy="214313"/>
          </a:xfrm>
          <a:prstGeom prst="rect">
            <a:avLst/>
          </a:prstGeom>
        </p:spPr>
        <p:txBody>
          <a:bodyPr/>
          <a:lstStyle>
            <a:lvl1pPr marL="0" indent="0">
              <a:buNone/>
              <a:defRPr sz="12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7" name="Table Placeholder 6">
            <a:extLst>
              <a:ext uri="{FF2B5EF4-FFF2-40B4-BE49-F238E27FC236}">
                <a16:creationId xmlns:a16="http://schemas.microsoft.com/office/drawing/2014/main" id="{35078679-5650-2542-319D-D81A5122F114}"/>
              </a:ext>
            </a:extLst>
          </p:cNvPr>
          <p:cNvSpPr>
            <a:spLocks noGrp="1"/>
          </p:cNvSpPr>
          <p:nvPr>
            <p:ph type="tbl" sz="quarter" idx="17"/>
          </p:nvPr>
        </p:nvSpPr>
        <p:spPr>
          <a:xfrm>
            <a:off x="776288" y="1676400"/>
            <a:ext cx="10669587" cy="4197350"/>
          </a:xfrm>
          <a:prstGeom prst="rect">
            <a:avLst/>
          </a:prstGeom>
        </p:spPr>
        <p:txBody>
          <a:bodyPr/>
          <a:lstStyle>
            <a:lvl1pPr marL="0" indent="0" algn="ctr">
              <a:buNone/>
              <a:defRPr sz="1800">
                <a:latin typeface="Arial" panose="020B0604020202020204" pitchFamily="34" charset="0"/>
                <a:cs typeface="Arial" panose="020B0604020202020204" pitchFamily="34" charset="0"/>
              </a:defRPr>
            </a:lvl1pPr>
          </a:lstStyle>
          <a:p>
            <a:endParaRPr lang="en-US" dirty="0"/>
          </a:p>
        </p:txBody>
      </p:sp>
      <p:sp>
        <p:nvSpPr>
          <p:cNvPr id="13" name="Text Placeholder 23">
            <a:extLst>
              <a:ext uri="{FF2B5EF4-FFF2-40B4-BE49-F238E27FC236}">
                <a16:creationId xmlns:a16="http://schemas.microsoft.com/office/drawing/2014/main" id="{C1801840-DEFD-E407-2F0A-37FDD671C2C3}"/>
              </a:ext>
            </a:extLst>
          </p:cNvPr>
          <p:cNvSpPr>
            <a:spLocks noGrp="1"/>
          </p:cNvSpPr>
          <p:nvPr>
            <p:ph type="body" sz="quarter" idx="12" hasCustomPrompt="1"/>
          </p:nvPr>
        </p:nvSpPr>
        <p:spPr>
          <a:xfrm>
            <a:off x="769352" y="503701"/>
            <a:ext cx="8651740" cy="649366"/>
          </a:xfrm>
          <a:prstGeom prst="rect">
            <a:avLst/>
          </a:prstGeom>
        </p:spPr>
        <p:txBody>
          <a:bodyPr/>
          <a:lstStyle>
            <a:lvl1pPr marL="0" indent="0" algn="l">
              <a:buNone/>
              <a:defRPr sz="4800" b="0">
                <a:solidFill>
                  <a:schemeClr val="accent5"/>
                </a:solidFill>
              </a:defRPr>
            </a:lvl1pPr>
          </a:lstStyle>
          <a:p>
            <a:pPr lvl="0"/>
            <a:r>
              <a:rPr lang="en-US" dirty="0"/>
              <a:t>Table Concept</a:t>
            </a:r>
          </a:p>
        </p:txBody>
      </p:sp>
      <p:pic>
        <p:nvPicPr>
          <p:cNvPr id="14" name="Picture 13">
            <a:extLst>
              <a:ext uri="{FF2B5EF4-FFF2-40B4-BE49-F238E27FC236}">
                <a16:creationId xmlns:a16="http://schemas.microsoft.com/office/drawing/2014/main" id="{74665D4F-A964-6B55-A469-CC91FB22D195}"/>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5" name="Text Box 18">
            <a:extLst>
              <a:ext uri="{FF2B5EF4-FFF2-40B4-BE49-F238E27FC236}">
                <a16:creationId xmlns:a16="http://schemas.microsoft.com/office/drawing/2014/main" id="{89AA292C-40CA-B4FF-CDA4-3D4793953AEA}"/>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A0620C9B-55D4-0A1A-1676-270EA71908C8}"/>
              </a:ext>
            </a:extLst>
          </p:cNvPr>
          <p:cNvSpPr>
            <a:spLocks noGrp="1"/>
          </p:cNvSpPr>
          <p:nvPr>
            <p:ph type="body" sz="quarter" idx="31"/>
          </p:nvPr>
        </p:nvSpPr>
        <p:spPr>
          <a:xfrm>
            <a:off x="788132" y="1369381"/>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D08246AF-10D5-3924-D715-D5E6A5345D6B}"/>
              </a:ext>
            </a:extLst>
          </p:cNvPr>
          <p:cNvSpPr>
            <a:spLocks noGrp="1"/>
          </p:cNvSpPr>
          <p:nvPr>
            <p:ph type="body" sz="quarter" idx="21"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273644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8" name="Text Placeholder 23">
            <a:extLst>
              <a:ext uri="{FF2B5EF4-FFF2-40B4-BE49-F238E27FC236}">
                <a16:creationId xmlns:a16="http://schemas.microsoft.com/office/drawing/2014/main" id="{813781E2-8288-75CB-5F9F-81789265A7C3}"/>
              </a:ext>
            </a:extLst>
          </p:cNvPr>
          <p:cNvSpPr>
            <a:spLocks noGrp="1"/>
          </p:cNvSpPr>
          <p:nvPr>
            <p:ph type="body" sz="quarter" idx="12" hasCustomPrompt="1"/>
          </p:nvPr>
        </p:nvSpPr>
        <p:spPr>
          <a:xfrm>
            <a:off x="769352" y="503701"/>
            <a:ext cx="8651740" cy="649366"/>
          </a:xfrm>
          <a:prstGeom prst="rect">
            <a:avLst/>
          </a:prstGeom>
        </p:spPr>
        <p:txBody>
          <a:bodyPr/>
          <a:lstStyle>
            <a:lvl1pPr marL="0" indent="0" algn="l">
              <a:buNone/>
              <a:defRPr sz="4800" b="0">
                <a:solidFill>
                  <a:schemeClr val="accent5"/>
                </a:solidFill>
              </a:defRPr>
            </a:lvl1pPr>
          </a:lstStyle>
          <a:p>
            <a:pPr lvl="0"/>
            <a:r>
              <a:rPr lang="en-US" dirty="0"/>
              <a:t>Table Concept</a:t>
            </a:r>
          </a:p>
        </p:txBody>
      </p:sp>
      <p:sp>
        <p:nvSpPr>
          <p:cNvPr id="13" name="Text Placeholder 12">
            <a:extLst>
              <a:ext uri="{FF2B5EF4-FFF2-40B4-BE49-F238E27FC236}">
                <a16:creationId xmlns:a16="http://schemas.microsoft.com/office/drawing/2014/main" id="{9FAF1396-B236-59EC-7265-34688CFDE934}"/>
              </a:ext>
            </a:extLst>
          </p:cNvPr>
          <p:cNvSpPr>
            <a:spLocks noGrp="1"/>
          </p:cNvSpPr>
          <p:nvPr>
            <p:ph type="body" sz="quarter" idx="19"/>
          </p:nvPr>
        </p:nvSpPr>
        <p:spPr>
          <a:xfrm>
            <a:off x="727075" y="1783653"/>
            <a:ext cx="5402263" cy="3983735"/>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Chart Placeholder 10">
            <a:extLst>
              <a:ext uri="{FF2B5EF4-FFF2-40B4-BE49-F238E27FC236}">
                <a16:creationId xmlns:a16="http://schemas.microsoft.com/office/drawing/2014/main" id="{DA608075-4B05-4A78-7ED1-0C29C1DA9DC1}"/>
              </a:ext>
            </a:extLst>
          </p:cNvPr>
          <p:cNvSpPr>
            <a:spLocks noGrp="1"/>
          </p:cNvSpPr>
          <p:nvPr>
            <p:ph type="chart" sz="quarter" idx="20"/>
          </p:nvPr>
        </p:nvSpPr>
        <p:spPr>
          <a:xfrm>
            <a:off x="6526213" y="1784350"/>
            <a:ext cx="4687887" cy="3983038"/>
          </a:xfrm>
          <a:prstGeom prst="rect">
            <a:avLst/>
          </a:prstGeom>
        </p:spPr>
        <p:txBody>
          <a:bodyPr/>
          <a:lstStyle>
            <a:lvl1pPr marL="0" indent="0" algn="ctr">
              <a:buNone/>
              <a:defRPr sz="1800">
                <a:latin typeface="Arial" panose="020B0604020202020204" pitchFamily="34" charset="0"/>
                <a:cs typeface="Arial" panose="020B0604020202020204" pitchFamily="34" charset="0"/>
              </a:defRPr>
            </a:lvl1pPr>
          </a:lstStyle>
          <a:p>
            <a:endParaRPr lang="en-US" dirty="0"/>
          </a:p>
        </p:txBody>
      </p:sp>
      <p:sp>
        <p:nvSpPr>
          <p:cNvPr id="12" name="Text Placeholder 12">
            <a:extLst>
              <a:ext uri="{FF2B5EF4-FFF2-40B4-BE49-F238E27FC236}">
                <a16:creationId xmlns:a16="http://schemas.microsoft.com/office/drawing/2014/main" id="{0C371CC1-B11B-9E37-B17A-B69C83E3BDD8}"/>
              </a:ext>
            </a:extLst>
          </p:cNvPr>
          <p:cNvSpPr>
            <a:spLocks noGrp="1"/>
          </p:cNvSpPr>
          <p:nvPr>
            <p:ph type="body" sz="quarter" idx="21" hasCustomPrompt="1"/>
          </p:nvPr>
        </p:nvSpPr>
        <p:spPr>
          <a:xfrm>
            <a:off x="9279340" y="1271718"/>
            <a:ext cx="940396" cy="214313"/>
          </a:xfrm>
          <a:prstGeom prst="rect">
            <a:avLst/>
          </a:prstGeom>
        </p:spPr>
        <p:txBody>
          <a:bodyPr/>
          <a:lstStyle>
            <a:lvl1pPr marL="0" indent="0">
              <a:buNone/>
              <a:defRPr sz="12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sp>
        <p:nvSpPr>
          <p:cNvPr id="14" name="Text Placeholder 12">
            <a:extLst>
              <a:ext uri="{FF2B5EF4-FFF2-40B4-BE49-F238E27FC236}">
                <a16:creationId xmlns:a16="http://schemas.microsoft.com/office/drawing/2014/main" id="{ADBDDC1F-14DF-A708-94C1-D63EC90E9BE5}"/>
              </a:ext>
            </a:extLst>
          </p:cNvPr>
          <p:cNvSpPr>
            <a:spLocks noGrp="1"/>
          </p:cNvSpPr>
          <p:nvPr>
            <p:ph type="body" sz="quarter" idx="15" hasCustomPrompt="1"/>
          </p:nvPr>
        </p:nvSpPr>
        <p:spPr>
          <a:xfrm>
            <a:off x="10431131" y="1271718"/>
            <a:ext cx="1014413" cy="214313"/>
          </a:xfrm>
          <a:prstGeom prst="rect">
            <a:avLst/>
          </a:prstGeom>
        </p:spPr>
        <p:txBody>
          <a:bodyPr/>
          <a:lstStyle>
            <a:lvl1pPr marL="0" indent="0">
              <a:buNone/>
              <a:defRPr sz="1200" b="1">
                <a:solidFill>
                  <a:schemeClr val="accent5"/>
                </a:solidFill>
                <a:latin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427A6620-EE80-D668-F0C9-448EAB2B7E70}"/>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5" name="Text Box 18">
            <a:extLst>
              <a:ext uri="{FF2B5EF4-FFF2-40B4-BE49-F238E27FC236}">
                <a16:creationId xmlns:a16="http://schemas.microsoft.com/office/drawing/2014/main" id="{3858985B-5C5A-E6F1-36D1-2FB23263A3E9}"/>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5">
            <a:extLst>
              <a:ext uri="{FF2B5EF4-FFF2-40B4-BE49-F238E27FC236}">
                <a16:creationId xmlns:a16="http://schemas.microsoft.com/office/drawing/2014/main" id="{421B8ECE-B2CE-5398-B52C-14C343901B7B}"/>
              </a:ext>
            </a:extLst>
          </p:cNvPr>
          <p:cNvSpPr>
            <a:spLocks noGrp="1"/>
          </p:cNvSpPr>
          <p:nvPr>
            <p:ph type="body" sz="quarter" idx="31"/>
          </p:nvPr>
        </p:nvSpPr>
        <p:spPr>
          <a:xfrm>
            <a:off x="833852" y="1369381"/>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664386FD-31C2-A340-75DF-057964B44274}"/>
              </a:ext>
            </a:extLst>
          </p:cNvPr>
          <p:cNvSpPr>
            <a:spLocks noGrp="1"/>
          </p:cNvSpPr>
          <p:nvPr>
            <p:ph type="body" sz="quarter" idx="32"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592725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ne Charts &amp; Numbers Comparison">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7FA62755-E73F-4F69-921B-E1F3B8937485}"/>
              </a:ext>
            </a:extLst>
          </p:cNvPr>
          <p:cNvSpPr>
            <a:spLocks noGrp="1"/>
          </p:cNvSpPr>
          <p:nvPr>
            <p:ph type="chart" sz="quarter" idx="26"/>
          </p:nvPr>
        </p:nvSpPr>
        <p:spPr>
          <a:xfrm>
            <a:off x="4830053" y="2949575"/>
            <a:ext cx="6634871" cy="2925763"/>
          </a:xfrm>
          <a:prstGeom prst="rect">
            <a:avLst/>
          </a:prstGeom>
        </p:spPr>
        <p:txBody>
          <a:bodyPr/>
          <a:lstStyle>
            <a:lvl1pPr marL="0" indent="0">
              <a:buNone/>
              <a:defRPr/>
            </a:lvl1pPr>
          </a:lstStyle>
          <a:p>
            <a:endParaRPr lang="en-US" dirty="0"/>
          </a:p>
        </p:txBody>
      </p:sp>
      <p:sp>
        <p:nvSpPr>
          <p:cNvPr id="15" name="Rectangle 14">
            <a:extLst>
              <a:ext uri="{FF2B5EF4-FFF2-40B4-BE49-F238E27FC236}">
                <a16:creationId xmlns:a16="http://schemas.microsoft.com/office/drawing/2014/main" id="{D026F997-9D18-FC1D-3D31-7ACACF486176}"/>
              </a:ext>
            </a:extLst>
          </p:cNvPr>
          <p:cNvSpPr/>
          <p:nvPr userDrawn="1"/>
        </p:nvSpPr>
        <p:spPr>
          <a:xfrm rot="16200000">
            <a:off x="-1398095" y="1398095"/>
            <a:ext cx="6857998" cy="406180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21">
            <a:extLst>
              <a:ext uri="{FF2B5EF4-FFF2-40B4-BE49-F238E27FC236}">
                <a16:creationId xmlns:a16="http://schemas.microsoft.com/office/drawing/2014/main" id="{5300DD56-63DD-EE88-54E9-DE56DCA4F460}"/>
              </a:ext>
            </a:extLst>
          </p:cNvPr>
          <p:cNvSpPr>
            <a:spLocks noGrp="1"/>
          </p:cNvSpPr>
          <p:nvPr>
            <p:ph type="body" sz="quarter" idx="16" hasCustomPrompt="1"/>
          </p:nvPr>
        </p:nvSpPr>
        <p:spPr>
          <a:xfrm>
            <a:off x="4830054" y="1287735"/>
            <a:ext cx="1778001" cy="641735"/>
          </a:xfrm>
          <a:prstGeom prst="rect">
            <a:avLst/>
          </a:prstGeom>
        </p:spPr>
        <p:txBody>
          <a:bodyPr/>
          <a:lstStyle>
            <a:lvl1pPr marL="0" indent="0" algn="l">
              <a:buNone/>
              <a:defRPr sz="4800" b="1">
                <a:solidFill>
                  <a:schemeClr val="accent5">
                    <a:lumMod val="40000"/>
                    <a:lumOff val="60000"/>
                  </a:schemeClr>
                </a:solidFill>
                <a:latin typeface="Arial" panose="020B0604020202020204" pitchFamily="34" charset="0"/>
                <a:cs typeface="Arial" panose="020B0604020202020204" pitchFamily="34" charset="0"/>
              </a:defRPr>
            </a:lvl1pPr>
          </a:lstStyle>
          <a:p>
            <a:pPr lvl="0"/>
            <a:r>
              <a:rPr lang="en-US" dirty="0"/>
              <a:t>##</a:t>
            </a:r>
          </a:p>
        </p:txBody>
      </p:sp>
      <p:sp>
        <p:nvSpPr>
          <p:cNvPr id="37" name="Text Placeholder 37">
            <a:extLst>
              <a:ext uri="{FF2B5EF4-FFF2-40B4-BE49-F238E27FC236}">
                <a16:creationId xmlns:a16="http://schemas.microsoft.com/office/drawing/2014/main" id="{268893A1-5CBF-B566-7B4E-CE14E17EC712}"/>
              </a:ext>
            </a:extLst>
          </p:cNvPr>
          <p:cNvSpPr>
            <a:spLocks noGrp="1"/>
          </p:cNvSpPr>
          <p:nvPr>
            <p:ph type="body" sz="quarter" idx="18" hasCustomPrompt="1"/>
          </p:nvPr>
        </p:nvSpPr>
        <p:spPr>
          <a:xfrm>
            <a:off x="4830055" y="199030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1" name="Text Placeholder 21">
            <a:extLst>
              <a:ext uri="{FF2B5EF4-FFF2-40B4-BE49-F238E27FC236}">
                <a16:creationId xmlns:a16="http://schemas.microsoft.com/office/drawing/2014/main" id="{91081FC0-A2AA-694B-1829-78DECBD8E6A0}"/>
              </a:ext>
            </a:extLst>
          </p:cNvPr>
          <p:cNvSpPr>
            <a:spLocks noGrp="1"/>
          </p:cNvSpPr>
          <p:nvPr>
            <p:ph type="body" sz="quarter" idx="19" hasCustomPrompt="1"/>
          </p:nvPr>
        </p:nvSpPr>
        <p:spPr>
          <a:xfrm>
            <a:off x="7242748" y="1287735"/>
            <a:ext cx="1778001" cy="641735"/>
          </a:xfrm>
          <a:prstGeom prst="rect">
            <a:avLst/>
          </a:prstGeom>
        </p:spPr>
        <p:txBody>
          <a:bodyPr/>
          <a:lstStyle>
            <a:lvl1pPr marL="0" indent="0" algn="l">
              <a:buNone/>
              <a:defRPr sz="4800" b="1">
                <a:solidFill>
                  <a:schemeClr val="accent5"/>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37">
            <a:extLst>
              <a:ext uri="{FF2B5EF4-FFF2-40B4-BE49-F238E27FC236}">
                <a16:creationId xmlns:a16="http://schemas.microsoft.com/office/drawing/2014/main" id="{662CE0A5-8591-B8D4-BA6C-BD967152172A}"/>
              </a:ext>
            </a:extLst>
          </p:cNvPr>
          <p:cNvSpPr>
            <a:spLocks noGrp="1"/>
          </p:cNvSpPr>
          <p:nvPr>
            <p:ph type="body" sz="quarter" idx="21" hasCustomPrompt="1"/>
          </p:nvPr>
        </p:nvSpPr>
        <p:spPr>
          <a:xfrm>
            <a:off x="7242749" y="199030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7" name="Text Placeholder 21">
            <a:extLst>
              <a:ext uri="{FF2B5EF4-FFF2-40B4-BE49-F238E27FC236}">
                <a16:creationId xmlns:a16="http://schemas.microsoft.com/office/drawing/2014/main" id="{2D77E89E-2B77-2E27-6FAA-9FA3D5BFDDD2}"/>
              </a:ext>
            </a:extLst>
          </p:cNvPr>
          <p:cNvSpPr>
            <a:spLocks noGrp="1"/>
          </p:cNvSpPr>
          <p:nvPr>
            <p:ph type="body" sz="quarter" idx="22" hasCustomPrompt="1"/>
          </p:nvPr>
        </p:nvSpPr>
        <p:spPr>
          <a:xfrm>
            <a:off x="9655442" y="1287735"/>
            <a:ext cx="1778001" cy="641735"/>
          </a:xfrm>
          <a:prstGeom prst="rect">
            <a:avLst/>
          </a:prstGeom>
        </p:spPr>
        <p:txBody>
          <a:bodyPr/>
          <a:lstStyle>
            <a:lvl1pPr marL="0" indent="0" algn="l">
              <a:buNone/>
              <a:defRPr sz="48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49" name="Text Placeholder 37">
            <a:extLst>
              <a:ext uri="{FF2B5EF4-FFF2-40B4-BE49-F238E27FC236}">
                <a16:creationId xmlns:a16="http://schemas.microsoft.com/office/drawing/2014/main" id="{32A14CB0-F915-F97E-D7B1-B0B3A490D2A8}"/>
              </a:ext>
            </a:extLst>
          </p:cNvPr>
          <p:cNvSpPr>
            <a:spLocks noGrp="1"/>
          </p:cNvSpPr>
          <p:nvPr>
            <p:ph type="body" sz="quarter" idx="24" hasCustomPrompt="1"/>
          </p:nvPr>
        </p:nvSpPr>
        <p:spPr>
          <a:xfrm>
            <a:off x="9655443" y="199030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 name="Text Placeholder 19">
            <a:extLst>
              <a:ext uri="{FF2B5EF4-FFF2-40B4-BE49-F238E27FC236}">
                <a16:creationId xmlns:a16="http://schemas.microsoft.com/office/drawing/2014/main" id="{9E4AE578-649D-5EC2-B559-03F4200CE0EB}"/>
              </a:ext>
            </a:extLst>
          </p:cNvPr>
          <p:cNvSpPr>
            <a:spLocks noGrp="1"/>
          </p:cNvSpPr>
          <p:nvPr>
            <p:ph type="body" sz="quarter" idx="42" hasCustomPrompt="1"/>
          </p:nvPr>
        </p:nvSpPr>
        <p:spPr>
          <a:xfrm>
            <a:off x="4830053" y="2288919"/>
            <a:ext cx="1999009" cy="5266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6" name="Text Placeholder 19">
            <a:extLst>
              <a:ext uri="{FF2B5EF4-FFF2-40B4-BE49-F238E27FC236}">
                <a16:creationId xmlns:a16="http://schemas.microsoft.com/office/drawing/2014/main" id="{F9C71439-2D89-F43A-88F9-C059F204D295}"/>
              </a:ext>
            </a:extLst>
          </p:cNvPr>
          <p:cNvSpPr>
            <a:spLocks noGrp="1"/>
          </p:cNvSpPr>
          <p:nvPr>
            <p:ph type="body" sz="quarter" idx="43" hasCustomPrompt="1"/>
          </p:nvPr>
        </p:nvSpPr>
        <p:spPr>
          <a:xfrm>
            <a:off x="7241194" y="2288919"/>
            <a:ext cx="1999009" cy="5266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7" name="Text Placeholder 19">
            <a:extLst>
              <a:ext uri="{FF2B5EF4-FFF2-40B4-BE49-F238E27FC236}">
                <a16:creationId xmlns:a16="http://schemas.microsoft.com/office/drawing/2014/main" id="{34D48539-B2F8-7870-777B-6A7B41CBBC7D}"/>
              </a:ext>
            </a:extLst>
          </p:cNvPr>
          <p:cNvSpPr>
            <a:spLocks noGrp="1"/>
          </p:cNvSpPr>
          <p:nvPr>
            <p:ph type="body" sz="quarter" idx="44" hasCustomPrompt="1"/>
          </p:nvPr>
        </p:nvSpPr>
        <p:spPr>
          <a:xfrm>
            <a:off x="9662331" y="2288919"/>
            <a:ext cx="1999009" cy="5266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pic>
        <p:nvPicPr>
          <p:cNvPr id="10" name="Picture 9">
            <a:extLst>
              <a:ext uri="{FF2B5EF4-FFF2-40B4-BE49-F238E27FC236}">
                <a16:creationId xmlns:a16="http://schemas.microsoft.com/office/drawing/2014/main" id="{0F64C7B9-14F1-5BC7-C65F-8CCBEA550CBA}"/>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11" name="Text Box 18">
            <a:extLst>
              <a:ext uri="{FF2B5EF4-FFF2-40B4-BE49-F238E27FC236}">
                <a16:creationId xmlns:a16="http://schemas.microsoft.com/office/drawing/2014/main" id="{D3B5343A-C276-3877-E133-4BF785D65337}"/>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2" name="Text Placeholder 15">
            <a:extLst>
              <a:ext uri="{FF2B5EF4-FFF2-40B4-BE49-F238E27FC236}">
                <a16:creationId xmlns:a16="http://schemas.microsoft.com/office/drawing/2014/main" id="{F9B70260-3AD4-E883-28C9-C660F1BC790C}"/>
              </a:ext>
            </a:extLst>
          </p:cNvPr>
          <p:cNvSpPr>
            <a:spLocks noGrp="1"/>
          </p:cNvSpPr>
          <p:nvPr>
            <p:ph type="body" sz="quarter" idx="45"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
        <p:nvSpPr>
          <p:cNvPr id="8" name="Text Placeholder 23">
            <a:extLst>
              <a:ext uri="{FF2B5EF4-FFF2-40B4-BE49-F238E27FC236}">
                <a16:creationId xmlns:a16="http://schemas.microsoft.com/office/drawing/2014/main" id="{160A8F76-004D-7806-705F-74F2EA476259}"/>
              </a:ext>
            </a:extLst>
          </p:cNvPr>
          <p:cNvSpPr>
            <a:spLocks noGrp="1"/>
          </p:cNvSpPr>
          <p:nvPr>
            <p:ph type="body" sz="quarter" idx="12" hasCustomPrompt="1"/>
          </p:nvPr>
        </p:nvSpPr>
        <p:spPr>
          <a:xfrm>
            <a:off x="735887" y="1282500"/>
            <a:ext cx="3040983" cy="1404881"/>
          </a:xfrm>
          <a:prstGeom prst="rect">
            <a:avLst/>
          </a:prstGeom>
        </p:spPr>
        <p:txBody>
          <a:bodyPr/>
          <a:lstStyle>
            <a:lvl1pPr marL="0" indent="0" algn="l">
              <a:buNone/>
              <a:defRPr sz="4800" b="0">
                <a:solidFill>
                  <a:schemeClr val="bg1"/>
                </a:solidFill>
              </a:defRPr>
            </a:lvl1pPr>
          </a:lstStyle>
          <a:p>
            <a:pPr lvl="0"/>
            <a:r>
              <a:rPr lang="en-US" dirty="0"/>
              <a:t>Title</a:t>
            </a:r>
            <a:br>
              <a:rPr lang="en-US" dirty="0"/>
            </a:br>
            <a:r>
              <a:rPr lang="en-US" dirty="0"/>
              <a:t>Here</a:t>
            </a:r>
          </a:p>
        </p:txBody>
      </p:sp>
      <p:sp>
        <p:nvSpPr>
          <p:cNvPr id="9" name="Text Placeholder 5">
            <a:extLst>
              <a:ext uri="{FF2B5EF4-FFF2-40B4-BE49-F238E27FC236}">
                <a16:creationId xmlns:a16="http://schemas.microsoft.com/office/drawing/2014/main" id="{2058F6DF-C34B-CED4-E73F-A4395B10411E}"/>
              </a:ext>
            </a:extLst>
          </p:cNvPr>
          <p:cNvSpPr>
            <a:spLocks noGrp="1"/>
          </p:cNvSpPr>
          <p:nvPr>
            <p:ph type="body" sz="quarter" idx="31"/>
          </p:nvPr>
        </p:nvSpPr>
        <p:spPr>
          <a:xfrm>
            <a:off x="857871" y="2779030"/>
            <a:ext cx="439737" cy="36576"/>
          </a:xfrm>
          <a:prstGeom prst="rect">
            <a:avLst/>
          </a:prstGeom>
          <a:solidFill>
            <a:schemeClr val="bg1"/>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8001572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ne Charts &amp; Numbers Comparison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26F997-9D18-FC1D-3D31-7ACACF486176}"/>
              </a:ext>
            </a:extLst>
          </p:cNvPr>
          <p:cNvSpPr/>
          <p:nvPr userDrawn="1"/>
        </p:nvSpPr>
        <p:spPr>
          <a:xfrm rot="16200000">
            <a:off x="-1398095" y="1398095"/>
            <a:ext cx="6857998" cy="40618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21">
            <a:extLst>
              <a:ext uri="{FF2B5EF4-FFF2-40B4-BE49-F238E27FC236}">
                <a16:creationId xmlns:a16="http://schemas.microsoft.com/office/drawing/2014/main" id="{5300DD56-63DD-EE88-54E9-DE56DCA4F460}"/>
              </a:ext>
            </a:extLst>
          </p:cNvPr>
          <p:cNvSpPr>
            <a:spLocks noGrp="1"/>
          </p:cNvSpPr>
          <p:nvPr>
            <p:ph type="body" sz="quarter" idx="16" hasCustomPrompt="1"/>
          </p:nvPr>
        </p:nvSpPr>
        <p:spPr>
          <a:xfrm>
            <a:off x="4830054" y="1287735"/>
            <a:ext cx="1778001" cy="641735"/>
          </a:xfrm>
          <a:prstGeom prst="rect">
            <a:avLst/>
          </a:prstGeom>
        </p:spPr>
        <p:txBody>
          <a:bodyPr/>
          <a:lstStyle>
            <a:lvl1pPr marL="0" indent="0" algn="l">
              <a:buNone/>
              <a:defRPr sz="4800" b="1">
                <a:solidFill>
                  <a:schemeClr val="accent5">
                    <a:lumMod val="40000"/>
                    <a:lumOff val="60000"/>
                  </a:schemeClr>
                </a:solidFill>
                <a:latin typeface="Arial" panose="020B0604020202020204" pitchFamily="34" charset="0"/>
                <a:cs typeface="Arial" panose="020B0604020202020204" pitchFamily="34" charset="0"/>
              </a:defRPr>
            </a:lvl1pPr>
          </a:lstStyle>
          <a:p>
            <a:pPr lvl="0"/>
            <a:r>
              <a:rPr lang="en-US" dirty="0"/>
              <a:t>##</a:t>
            </a:r>
          </a:p>
        </p:txBody>
      </p:sp>
      <p:sp>
        <p:nvSpPr>
          <p:cNvPr id="37" name="Text Placeholder 37">
            <a:extLst>
              <a:ext uri="{FF2B5EF4-FFF2-40B4-BE49-F238E27FC236}">
                <a16:creationId xmlns:a16="http://schemas.microsoft.com/office/drawing/2014/main" id="{268893A1-5CBF-B566-7B4E-CE14E17EC712}"/>
              </a:ext>
            </a:extLst>
          </p:cNvPr>
          <p:cNvSpPr>
            <a:spLocks noGrp="1"/>
          </p:cNvSpPr>
          <p:nvPr>
            <p:ph type="body" sz="quarter" idx="18" hasCustomPrompt="1"/>
          </p:nvPr>
        </p:nvSpPr>
        <p:spPr>
          <a:xfrm>
            <a:off x="4830055" y="199030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1" name="Text Placeholder 21">
            <a:extLst>
              <a:ext uri="{FF2B5EF4-FFF2-40B4-BE49-F238E27FC236}">
                <a16:creationId xmlns:a16="http://schemas.microsoft.com/office/drawing/2014/main" id="{91081FC0-A2AA-694B-1829-78DECBD8E6A0}"/>
              </a:ext>
            </a:extLst>
          </p:cNvPr>
          <p:cNvSpPr>
            <a:spLocks noGrp="1"/>
          </p:cNvSpPr>
          <p:nvPr>
            <p:ph type="body" sz="quarter" idx="19" hasCustomPrompt="1"/>
          </p:nvPr>
        </p:nvSpPr>
        <p:spPr>
          <a:xfrm>
            <a:off x="7242748" y="1287735"/>
            <a:ext cx="1778001" cy="641735"/>
          </a:xfrm>
          <a:prstGeom prst="rect">
            <a:avLst/>
          </a:prstGeom>
        </p:spPr>
        <p:txBody>
          <a:bodyPr/>
          <a:lstStyle>
            <a:lvl1pPr marL="0" indent="0" algn="l">
              <a:buNone/>
              <a:defRPr sz="4800" b="1">
                <a:solidFill>
                  <a:schemeClr val="accent5"/>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37">
            <a:extLst>
              <a:ext uri="{FF2B5EF4-FFF2-40B4-BE49-F238E27FC236}">
                <a16:creationId xmlns:a16="http://schemas.microsoft.com/office/drawing/2014/main" id="{662CE0A5-8591-B8D4-BA6C-BD967152172A}"/>
              </a:ext>
            </a:extLst>
          </p:cNvPr>
          <p:cNvSpPr>
            <a:spLocks noGrp="1"/>
          </p:cNvSpPr>
          <p:nvPr>
            <p:ph type="body" sz="quarter" idx="21" hasCustomPrompt="1"/>
          </p:nvPr>
        </p:nvSpPr>
        <p:spPr>
          <a:xfrm>
            <a:off x="7242749" y="199030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7" name="Text Placeholder 21">
            <a:extLst>
              <a:ext uri="{FF2B5EF4-FFF2-40B4-BE49-F238E27FC236}">
                <a16:creationId xmlns:a16="http://schemas.microsoft.com/office/drawing/2014/main" id="{2D77E89E-2B77-2E27-6FAA-9FA3D5BFDDD2}"/>
              </a:ext>
            </a:extLst>
          </p:cNvPr>
          <p:cNvSpPr>
            <a:spLocks noGrp="1"/>
          </p:cNvSpPr>
          <p:nvPr>
            <p:ph type="body" sz="quarter" idx="22" hasCustomPrompt="1"/>
          </p:nvPr>
        </p:nvSpPr>
        <p:spPr>
          <a:xfrm>
            <a:off x="9655442" y="1287735"/>
            <a:ext cx="1778001" cy="641735"/>
          </a:xfrm>
          <a:prstGeom prst="rect">
            <a:avLst/>
          </a:prstGeom>
        </p:spPr>
        <p:txBody>
          <a:bodyPr/>
          <a:lstStyle>
            <a:lvl1pPr marL="0" indent="0" algn="l">
              <a:buNone/>
              <a:defRPr sz="4800" b="1">
                <a:solidFill>
                  <a:schemeClr val="bg2"/>
                </a:solidFill>
                <a:latin typeface="Arial" panose="020B0604020202020204" pitchFamily="34" charset="0"/>
                <a:cs typeface="Arial" panose="020B0604020202020204" pitchFamily="34" charset="0"/>
              </a:defRPr>
            </a:lvl1pPr>
          </a:lstStyle>
          <a:p>
            <a:pPr lvl="0"/>
            <a:r>
              <a:rPr lang="en-US" dirty="0"/>
              <a:t>##</a:t>
            </a:r>
          </a:p>
        </p:txBody>
      </p:sp>
      <p:sp>
        <p:nvSpPr>
          <p:cNvPr id="49" name="Text Placeholder 37">
            <a:extLst>
              <a:ext uri="{FF2B5EF4-FFF2-40B4-BE49-F238E27FC236}">
                <a16:creationId xmlns:a16="http://schemas.microsoft.com/office/drawing/2014/main" id="{32A14CB0-F915-F97E-D7B1-B0B3A490D2A8}"/>
              </a:ext>
            </a:extLst>
          </p:cNvPr>
          <p:cNvSpPr>
            <a:spLocks noGrp="1"/>
          </p:cNvSpPr>
          <p:nvPr>
            <p:ph type="body" sz="quarter" idx="24" hasCustomPrompt="1"/>
          </p:nvPr>
        </p:nvSpPr>
        <p:spPr>
          <a:xfrm>
            <a:off x="9655443" y="1990307"/>
            <a:ext cx="1778000" cy="287037"/>
          </a:xfrm>
          <a:prstGeom prst="rect">
            <a:avLst/>
          </a:prstGeom>
        </p:spPr>
        <p:txBody>
          <a:bodyPr/>
          <a:lstStyle>
            <a:lvl1pPr marL="0" indent="0" algn="l">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 name="Text Placeholder 19">
            <a:extLst>
              <a:ext uri="{FF2B5EF4-FFF2-40B4-BE49-F238E27FC236}">
                <a16:creationId xmlns:a16="http://schemas.microsoft.com/office/drawing/2014/main" id="{2B74E2BC-EC7E-EDFB-6E07-B1E390C5C153}"/>
              </a:ext>
            </a:extLst>
          </p:cNvPr>
          <p:cNvSpPr>
            <a:spLocks noGrp="1"/>
          </p:cNvSpPr>
          <p:nvPr>
            <p:ph type="body" sz="quarter" idx="42" hasCustomPrompt="1"/>
          </p:nvPr>
        </p:nvSpPr>
        <p:spPr>
          <a:xfrm>
            <a:off x="4830054" y="2288919"/>
            <a:ext cx="2010584" cy="5266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6" name="Text Placeholder 19">
            <a:extLst>
              <a:ext uri="{FF2B5EF4-FFF2-40B4-BE49-F238E27FC236}">
                <a16:creationId xmlns:a16="http://schemas.microsoft.com/office/drawing/2014/main" id="{52DB0324-2702-6962-9C5D-3F792CC996C7}"/>
              </a:ext>
            </a:extLst>
          </p:cNvPr>
          <p:cNvSpPr>
            <a:spLocks noGrp="1"/>
          </p:cNvSpPr>
          <p:nvPr>
            <p:ph type="body" sz="quarter" idx="43" hasCustomPrompt="1"/>
          </p:nvPr>
        </p:nvSpPr>
        <p:spPr>
          <a:xfrm>
            <a:off x="7241195" y="2288919"/>
            <a:ext cx="2204332" cy="5266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7" name="Text Placeholder 19">
            <a:extLst>
              <a:ext uri="{FF2B5EF4-FFF2-40B4-BE49-F238E27FC236}">
                <a16:creationId xmlns:a16="http://schemas.microsoft.com/office/drawing/2014/main" id="{26CCBD06-D591-346B-0913-B76033CB7BFF}"/>
              </a:ext>
            </a:extLst>
          </p:cNvPr>
          <p:cNvSpPr>
            <a:spLocks noGrp="1"/>
          </p:cNvSpPr>
          <p:nvPr>
            <p:ph type="body" sz="quarter" idx="44" hasCustomPrompt="1"/>
          </p:nvPr>
        </p:nvSpPr>
        <p:spPr>
          <a:xfrm>
            <a:off x="9662331" y="2288919"/>
            <a:ext cx="1981029" cy="526687"/>
          </a:xfrm>
          <a:prstGeom prst="rect">
            <a:avLst/>
          </a:prstGeom>
        </p:spPr>
        <p:txBody>
          <a:bodyPr/>
          <a:lstStyle>
            <a:lvl1pPr marL="0" indent="0" algn="l">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8" name="Chart Placeholder 4">
            <a:extLst>
              <a:ext uri="{FF2B5EF4-FFF2-40B4-BE49-F238E27FC236}">
                <a16:creationId xmlns:a16="http://schemas.microsoft.com/office/drawing/2014/main" id="{B39C47F3-97B3-B626-16BE-050A6AEE3269}"/>
              </a:ext>
            </a:extLst>
          </p:cNvPr>
          <p:cNvSpPr>
            <a:spLocks noGrp="1"/>
          </p:cNvSpPr>
          <p:nvPr>
            <p:ph type="chart" sz="quarter" idx="26"/>
          </p:nvPr>
        </p:nvSpPr>
        <p:spPr>
          <a:xfrm>
            <a:off x="4830053" y="2949575"/>
            <a:ext cx="6634871" cy="2925763"/>
          </a:xfrm>
          <a:prstGeom prst="rect">
            <a:avLst/>
          </a:prstGeom>
        </p:spPr>
        <p:txBody>
          <a:bodyPr/>
          <a:lstStyle>
            <a:lvl1pPr marL="0" indent="0">
              <a:buNone/>
              <a:defRPr/>
            </a:lvl1pPr>
          </a:lstStyle>
          <a:p>
            <a:endParaRPr lang="en-US" dirty="0"/>
          </a:p>
        </p:txBody>
      </p:sp>
      <p:pic>
        <p:nvPicPr>
          <p:cNvPr id="12" name="Picture 11">
            <a:extLst>
              <a:ext uri="{FF2B5EF4-FFF2-40B4-BE49-F238E27FC236}">
                <a16:creationId xmlns:a16="http://schemas.microsoft.com/office/drawing/2014/main" id="{BD1AEBD4-E95C-77DD-A074-3EFEEA18A8EF}"/>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13" name="Text Box 18">
            <a:extLst>
              <a:ext uri="{FF2B5EF4-FFF2-40B4-BE49-F238E27FC236}">
                <a16:creationId xmlns:a16="http://schemas.microsoft.com/office/drawing/2014/main" id="{B0A941E7-8E81-738D-7405-7BD82623B135}"/>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sp>
        <p:nvSpPr>
          <p:cNvPr id="3" name="Text Placeholder 15">
            <a:extLst>
              <a:ext uri="{FF2B5EF4-FFF2-40B4-BE49-F238E27FC236}">
                <a16:creationId xmlns:a16="http://schemas.microsoft.com/office/drawing/2014/main" id="{2487FACF-DBA6-836B-A5B3-BA76FBA0CF55}"/>
              </a:ext>
            </a:extLst>
          </p:cNvPr>
          <p:cNvSpPr>
            <a:spLocks noGrp="1"/>
          </p:cNvSpPr>
          <p:nvPr>
            <p:ph type="body" sz="quarter" idx="45"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
        <p:nvSpPr>
          <p:cNvPr id="5" name="Text Placeholder 23">
            <a:extLst>
              <a:ext uri="{FF2B5EF4-FFF2-40B4-BE49-F238E27FC236}">
                <a16:creationId xmlns:a16="http://schemas.microsoft.com/office/drawing/2014/main" id="{530D1E1F-EC06-6F7F-028C-F2DCD26716C2}"/>
              </a:ext>
            </a:extLst>
          </p:cNvPr>
          <p:cNvSpPr>
            <a:spLocks noGrp="1"/>
          </p:cNvSpPr>
          <p:nvPr>
            <p:ph type="body" sz="quarter" idx="12" hasCustomPrompt="1"/>
          </p:nvPr>
        </p:nvSpPr>
        <p:spPr>
          <a:xfrm>
            <a:off x="735887" y="1282500"/>
            <a:ext cx="3040983" cy="1404881"/>
          </a:xfrm>
          <a:prstGeom prst="rect">
            <a:avLst/>
          </a:prstGeom>
        </p:spPr>
        <p:txBody>
          <a:bodyPr/>
          <a:lstStyle>
            <a:lvl1pPr marL="0" indent="0" algn="l">
              <a:buNone/>
              <a:defRPr sz="4800" b="0">
                <a:solidFill>
                  <a:schemeClr val="bg1"/>
                </a:solidFill>
              </a:defRPr>
            </a:lvl1pPr>
          </a:lstStyle>
          <a:p>
            <a:pPr lvl="0"/>
            <a:r>
              <a:rPr lang="en-US" dirty="0"/>
              <a:t>Title</a:t>
            </a:r>
            <a:br>
              <a:rPr lang="en-US" dirty="0"/>
            </a:br>
            <a:r>
              <a:rPr lang="en-US" dirty="0"/>
              <a:t>Here</a:t>
            </a:r>
          </a:p>
        </p:txBody>
      </p:sp>
      <p:sp>
        <p:nvSpPr>
          <p:cNvPr id="9" name="Text Placeholder 5">
            <a:extLst>
              <a:ext uri="{FF2B5EF4-FFF2-40B4-BE49-F238E27FC236}">
                <a16:creationId xmlns:a16="http://schemas.microsoft.com/office/drawing/2014/main" id="{393171B1-21B3-1E87-E285-AE078D100CBB}"/>
              </a:ext>
            </a:extLst>
          </p:cNvPr>
          <p:cNvSpPr>
            <a:spLocks noGrp="1"/>
          </p:cNvSpPr>
          <p:nvPr>
            <p:ph type="body" sz="quarter" idx="31"/>
          </p:nvPr>
        </p:nvSpPr>
        <p:spPr>
          <a:xfrm>
            <a:off x="857871" y="2779030"/>
            <a:ext cx="439737" cy="36576"/>
          </a:xfrm>
          <a:prstGeom prst="rect">
            <a:avLst/>
          </a:prstGeom>
          <a:solidFill>
            <a:schemeClr val="bg1"/>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6234242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e Chart Slide 1">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0BBEB8-6F67-8D04-8CF4-AE6940A4C69D}"/>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E2488F9-72F9-1D07-23F8-57754FA77EC8}"/>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2" name="Text Placeholder 19">
            <a:extLst>
              <a:ext uri="{FF2B5EF4-FFF2-40B4-BE49-F238E27FC236}">
                <a16:creationId xmlns:a16="http://schemas.microsoft.com/office/drawing/2014/main" id="{1E3E6610-1C70-02BA-F60B-5C6927A3AB9D}"/>
              </a:ext>
            </a:extLst>
          </p:cNvPr>
          <p:cNvSpPr>
            <a:spLocks noGrp="1"/>
          </p:cNvSpPr>
          <p:nvPr>
            <p:ph type="body" sz="quarter" idx="40" hasCustomPrompt="1"/>
          </p:nvPr>
        </p:nvSpPr>
        <p:spPr>
          <a:xfrm>
            <a:off x="1207115" y="2587260"/>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6"/>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22" name="Text Placeholder 20">
            <a:extLst>
              <a:ext uri="{FF2B5EF4-FFF2-40B4-BE49-F238E27FC236}">
                <a16:creationId xmlns:a16="http://schemas.microsoft.com/office/drawing/2014/main" id="{B7D6A792-0902-9B24-D6E4-1BF4F49F9416}"/>
              </a:ext>
            </a:extLst>
          </p:cNvPr>
          <p:cNvSpPr>
            <a:spLocks noGrp="1"/>
          </p:cNvSpPr>
          <p:nvPr>
            <p:ph type="body" sz="quarter" idx="13" hasCustomPrompt="1"/>
          </p:nvPr>
        </p:nvSpPr>
        <p:spPr>
          <a:xfrm>
            <a:off x="5070475" y="2587866"/>
            <a:ext cx="2603054" cy="43314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7" name="Text Placeholder 20">
            <a:extLst>
              <a:ext uri="{FF2B5EF4-FFF2-40B4-BE49-F238E27FC236}">
                <a16:creationId xmlns:a16="http://schemas.microsoft.com/office/drawing/2014/main" id="{BF471BCF-5B54-CFC2-BF90-4097A67E4143}"/>
              </a:ext>
            </a:extLst>
          </p:cNvPr>
          <p:cNvSpPr>
            <a:spLocks noGrp="1"/>
          </p:cNvSpPr>
          <p:nvPr>
            <p:ph type="body" sz="quarter" idx="14" hasCustomPrompt="1"/>
          </p:nvPr>
        </p:nvSpPr>
        <p:spPr>
          <a:xfrm>
            <a:off x="8032133" y="2587865"/>
            <a:ext cx="2603054" cy="43314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3"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4" name="Text Placeholder 5">
            <a:extLst>
              <a:ext uri="{FF2B5EF4-FFF2-40B4-BE49-F238E27FC236}">
                <a16:creationId xmlns:a16="http://schemas.microsoft.com/office/drawing/2014/main" id="{2AD1FC9C-D617-87A3-7B27-0E8EE22131B5}"/>
              </a:ext>
            </a:extLst>
          </p:cNvPr>
          <p:cNvSpPr>
            <a:spLocks noGrp="1"/>
          </p:cNvSpPr>
          <p:nvPr>
            <p:ph type="body" sz="quarter" idx="31"/>
          </p:nvPr>
        </p:nvSpPr>
        <p:spPr>
          <a:xfrm>
            <a:off x="5876729" y="2093483"/>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AE35B86D-BB60-F8B4-25A2-213F0BE166A8}"/>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8567051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e Chart Slide 2">
    <p:bg>
      <p:bgPr>
        <a:solidFill>
          <a:srgbClr val="FFC02D"/>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FF4CC1-BC64-2802-041A-48BEAEEFB97D}"/>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0C13C6A-BAAA-B3FC-9880-95B502591A22}"/>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2" name="Text Placeholder 19">
            <a:extLst>
              <a:ext uri="{FF2B5EF4-FFF2-40B4-BE49-F238E27FC236}">
                <a16:creationId xmlns:a16="http://schemas.microsoft.com/office/drawing/2014/main" id="{1E3E6610-1C70-02BA-F60B-5C6927A3AB9D}"/>
              </a:ext>
            </a:extLst>
          </p:cNvPr>
          <p:cNvSpPr>
            <a:spLocks noGrp="1"/>
          </p:cNvSpPr>
          <p:nvPr>
            <p:ph type="body" sz="quarter" idx="40" hasCustomPrompt="1"/>
          </p:nvPr>
        </p:nvSpPr>
        <p:spPr>
          <a:xfrm>
            <a:off x="1207115" y="2587260"/>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6"/>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22" name="Text Placeholder 20">
            <a:extLst>
              <a:ext uri="{FF2B5EF4-FFF2-40B4-BE49-F238E27FC236}">
                <a16:creationId xmlns:a16="http://schemas.microsoft.com/office/drawing/2014/main" id="{B7D6A792-0902-9B24-D6E4-1BF4F49F9416}"/>
              </a:ext>
            </a:extLst>
          </p:cNvPr>
          <p:cNvSpPr>
            <a:spLocks noGrp="1"/>
          </p:cNvSpPr>
          <p:nvPr>
            <p:ph type="body" sz="quarter" idx="13" hasCustomPrompt="1"/>
          </p:nvPr>
        </p:nvSpPr>
        <p:spPr>
          <a:xfrm>
            <a:off x="5070475" y="2587866"/>
            <a:ext cx="2603054" cy="43314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7" name="Text Placeholder 20">
            <a:extLst>
              <a:ext uri="{FF2B5EF4-FFF2-40B4-BE49-F238E27FC236}">
                <a16:creationId xmlns:a16="http://schemas.microsoft.com/office/drawing/2014/main" id="{BF471BCF-5B54-CFC2-BF90-4097A67E4143}"/>
              </a:ext>
            </a:extLst>
          </p:cNvPr>
          <p:cNvSpPr>
            <a:spLocks noGrp="1"/>
          </p:cNvSpPr>
          <p:nvPr>
            <p:ph type="body" sz="quarter" idx="14" hasCustomPrompt="1"/>
          </p:nvPr>
        </p:nvSpPr>
        <p:spPr>
          <a:xfrm>
            <a:off x="8032133" y="2587865"/>
            <a:ext cx="2603054" cy="43314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3"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4" name="Text Placeholder 5">
            <a:extLst>
              <a:ext uri="{FF2B5EF4-FFF2-40B4-BE49-F238E27FC236}">
                <a16:creationId xmlns:a16="http://schemas.microsoft.com/office/drawing/2014/main" id="{E6DD482C-D975-525E-30BA-9F1EDBC55EEA}"/>
              </a:ext>
            </a:extLst>
          </p:cNvPr>
          <p:cNvSpPr>
            <a:spLocks noGrp="1"/>
          </p:cNvSpPr>
          <p:nvPr>
            <p:ph type="body" sz="quarter" idx="31"/>
          </p:nvPr>
        </p:nvSpPr>
        <p:spPr>
          <a:xfrm>
            <a:off x="5876729" y="2093483"/>
            <a:ext cx="439737" cy="36576"/>
          </a:xfrm>
          <a:prstGeom prst="rect">
            <a:avLst/>
          </a:prstGeom>
          <a:solidFill>
            <a:srgbClr val="FFC02D"/>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66CE3FC8-7405-F7FF-2AA7-7707C7BFA8AD}"/>
              </a:ext>
            </a:extLst>
          </p:cNvPr>
          <p:cNvSpPr>
            <a:spLocks noGrp="1"/>
          </p:cNvSpPr>
          <p:nvPr>
            <p:ph type="body" sz="quarter" idx="32"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9444270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e Chart Slide 3">
    <p:bg>
      <p:bgPr>
        <a:solidFill>
          <a:srgbClr val="87235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1AA9C3-C556-8DC4-48A4-DBF10ACAA923}"/>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57D68F5-8B85-A4E3-B7DD-1A5F28D2E695}"/>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2" name="Text Placeholder 19">
            <a:extLst>
              <a:ext uri="{FF2B5EF4-FFF2-40B4-BE49-F238E27FC236}">
                <a16:creationId xmlns:a16="http://schemas.microsoft.com/office/drawing/2014/main" id="{1E3E6610-1C70-02BA-F60B-5C6927A3AB9D}"/>
              </a:ext>
            </a:extLst>
          </p:cNvPr>
          <p:cNvSpPr>
            <a:spLocks noGrp="1"/>
          </p:cNvSpPr>
          <p:nvPr>
            <p:ph type="body" sz="quarter" idx="40" hasCustomPrompt="1"/>
          </p:nvPr>
        </p:nvSpPr>
        <p:spPr>
          <a:xfrm>
            <a:off x="1207115" y="2587260"/>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6"/>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22" name="Text Placeholder 20">
            <a:extLst>
              <a:ext uri="{FF2B5EF4-FFF2-40B4-BE49-F238E27FC236}">
                <a16:creationId xmlns:a16="http://schemas.microsoft.com/office/drawing/2014/main" id="{B7D6A792-0902-9B24-D6E4-1BF4F49F9416}"/>
              </a:ext>
            </a:extLst>
          </p:cNvPr>
          <p:cNvSpPr>
            <a:spLocks noGrp="1"/>
          </p:cNvSpPr>
          <p:nvPr>
            <p:ph type="body" sz="quarter" idx="13" hasCustomPrompt="1"/>
          </p:nvPr>
        </p:nvSpPr>
        <p:spPr>
          <a:xfrm>
            <a:off x="5070475" y="2587866"/>
            <a:ext cx="2603054" cy="43314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7" name="Text Placeholder 20">
            <a:extLst>
              <a:ext uri="{FF2B5EF4-FFF2-40B4-BE49-F238E27FC236}">
                <a16:creationId xmlns:a16="http://schemas.microsoft.com/office/drawing/2014/main" id="{BF471BCF-5B54-CFC2-BF90-4097A67E4143}"/>
              </a:ext>
            </a:extLst>
          </p:cNvPr>
          <p:cNvSpPr>
            <a:spLocks noGrp="1"/>
          </p:cNvSpPr>
          <p:nvPr>
            <p:ph type="body" sz="quarter" idx="14" hasCustomPrompt="1"/>
          </p:nvPr>
        </p:nvSpPr>
        <p:spPr>
          <a:xfrm>
            <a:off x="8032133" y="2587865"/>
            <a:ext cx="2603054" cy="43314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3"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4" name="Text Placeholder 5">
            <a:extLst>
              <a:ext uri="{FF2B5EF4-FFF2-40B4-BE49-F238E27FC236}">
                <a16:creationId xmlns:a16="http://schemas.microsoft.com/office/drawing/2014/main" id="{8AF27090-89F0-A45C-2B58-7A1EACCB44A9}"/>
              </a:ext>
            </a:extLst>
          </p:cNvPr>
          <p:cNvSpPr>
            <a:spLocks noGrp="1"/>
          </p:cNvSpPr>
          <p:nvPr>
            <p:ph type="body" sz="quarter" idx="31"/>
          </p:nvPr>
        </p:nvSpPr>
        <p:spPr>
          <a:xfrm>
            <a:off x="5876729" y="2093483"/>
            <a:ext cx="439737" cy="36576"/>
          </a:xfrm>
          <a:prstGeom prst="rect">
            <a:avLst/>
          </a:prstGeom>
          <a:solidFill>
            <a:srgbClr val="87235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5254E9D6-AA33-8FC7-43EB-58495366901F}"/>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7289336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e Chart Slide 4">
    <p:bg>
      <p:bgPr>
        <a:solidFill>
          <a:srgbClr val="F2603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689A14-6936-31A2-9D50-0C42BE7973E6}"/>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C3BBE7F-3BB7-AA9B-1E79-352E9A890C01}"/>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2" name="Text Placeholder 19">
            <a:extLst>
              <a:ext uri="{FF2B5EF4-FFF2-40B4-BE49-F238E27FC236}">
                <a16:creationId xmlns:a16="http://schemas.microsoft.com/office/drawing/2014/main" id="{1E3E6610-1C70-02BA-F60B-5C6927A3AB9D}"/>
              </a:ext>
            </a:extLst>
          </p:cNvPr>
          <p:cNvSpPr>
            <a:spLocks noGrp="1"/>
          </p:cNvSpPr>
          <p:nvPr>
            <p:ph type="body" sz="quarter" idx="40" hasCustomPrompt="1"/>
          </p:nvPr>
        </p:nvSpPr>
        <p:spPr>
          <a:xfrm>
            <a:off x="1207115" y="2587260"/>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6"/>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22" name="Text Placeholder 20">
            <a:extLst>
              <a:ext uri="{FF2B5EF4-FFF2-40B4-BE49-F238E27FC236}">
                <a16:creationId xmlns:a16="http://schemas.microsoft.com/office/drawing/2014/main" id="{B7D6A792-0902-9B24-D6E4-1BF4F49F9416}"/>
              </a:ext>
            </a:extLst>
          </p:cNvPr>
          <p:cNvSpPr>
            <a:spLocks noGrp="1"/>
          </p:cNvSpPr>
          <p:nvPr>
            <p:ph type="body" sz="quarter" idx="13" hasCustomPrompt="1"/>
          </p:nvPr>
        </p:nvSpPr>
        <p:spPr>
          <a:xfrm>
            <a:off x="5070475" y="2587866"/>
            <a:ext cx="2603054" cy="43314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7" name="Text Placeholder 20">
            <a:extLst>
              <a:ext uri="{FF2B5EF4-FFF2-40B4-BE49-F238E27FC236}">
                <a16:creationId xmlns:a16="http://schemas.microsoft.com/office/drawing/2014/main" id="{BF471BCF-5B54-CFC2-BF90-4097A67E4143}"/>
              </a:ext>
            </a:extLst>
          </p:cNvPr>
          <p:cNvSpPr>
            <a:spLocks noGrp="1"/>
          </p:cNvSpPr>
          <p:nvPr>
            <p:ph type="body" sz="quarter" idx="14" hasCustomPrompt="1"/>
          </p:nvPr>
        </p:nvSpPr>
        <p:spPr>
          <a:xfrm>
            <a:off x="8032133" y="2587865"/>
            <a:ext cx="2603054" cy="43314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3"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4" name="Text Placeholder 5">
            <a:extLst>
              <a:ext uri="{FF2B5EF4-FFF2-40B4-BE49-F238E27FC236}">
                <a16:creationId xmlns:a16="http://schemas.microsoft.com/office/drawing/2014/main" id="{496A2CE1-68E3-514C-0DC5-DDC7973A2EEA}"/>
              </a:ext>
            </a:extLst>
          </p:cNvPr>
          <p:cNvSpPr>
            <a:spLocks noGrp="1"/>
          </p:cNvSpPr>
          <p:nvPr>
            <p:ph type="body" sz="quarter" idx="31"/>
          </p:nvPr>
        </p:nvSpPr>
        <p:spPr>
          <a:xfrm>
            <a:off x="5876729" y="2093483"/>
            <a:ext cx="439737" cy="36576"/>
          </a:xfrm>
          <a:prstGeom prst="rect">
            <a:avLst/>
          </a:prstGeom>
          <a:solidFill>
            <a:srgbClr val="F26030"/>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399EB8CC-09DB-751E-4411-FDF65FAA8A89}"/>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750553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Section 7">
    <p:bg>
      <p:bgPr>
        <a:solidFill>
          <a:srgbClr val="87C7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6" y="2655870"/>
            <a:ext cx="7413625" cy="649366"/>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1"/>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6" name="Text Placeholder 5">
            <a:extLst>
              <a:ext uri="{FF2B5EF4-FFF2-40B4-BE49-F238E27FC236}">
                <a16:creationId xmlns:a16="http://schemas.microsoft.com/office/drawing/2014/main" id="{BED284C7-AAE7-5020-EA60-284E0B93D572}"/>
              </a:ext>
            </a:extLst>
          </p:cNvPr>
          <p:cNvSpPr>
            <a:spLocks noGrp="1"/>
          </p:cNvSpPr>
          <p:nvPr>
            <p:ph type="body" sz="quarter" idx="20"/>
          </p:nvPr>
        </p:nvSpPr>
        <p:spPr>
          <a:xfrm>
            <a:off x="5876730" y="3475093"/>
            <a:ext cx="439737" cy="36576"/>
          </a:xfrm>
          <a:prstGeom prst="rect">
            <a:avLst/>
          </a:prstGeom>
          <a:solidFill>
            <a:srgbClr val="87C700"/>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0EBD31C8-D563-A8AA-350B-5C14A4419E2C}"/>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1930424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e Chart Slide 5">
    <p:bg>
      <p:bgPr>
        <a:solidFill>
          <a:srgbClr val="00AA4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1E5B5B-8BC9-FD91-C214-E7B0B74BAA5E}"/>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594DA2F-D375-4104-3228-C4F62E9AFDF7}"/>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2" name="Text Placeholder 19">
            <a:extLst>
              <a:ext uri="{FF2B5EF4-FFF2-40B4-BE49-F238E27FC236}">
                <a16:creationId xmlns:a16="http://schemas.microsoft.com/office/drawing/2014/main" id="{1E3E6610-1C70-02BA-F60B-5C6927A3AB9D}"/>
              </a:ext>
            </a:extLst>
          </p:cNvPr>
          <p:cNvSpPr>
            <a:spLocks noGrp="1"/>
          </p:cNvSpPr>
          <p:nvPr>
            <p:ph type="body" sz="quarter" idx="40" hasCustomPrompt="1"/>
          </p:nvPr>
        </p:nvSpPr>
        <p:spPr>
          <a:xfrm>
            <a:off x="1207115" y="2587260"/>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6"/>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22" name="Text Placeholder 20">
            <a:extLst>
              <a:ext uri="{FF2B5EF4-FFF2-40B4-BE49-F238E27FC236}">
                <a16:creationId xmlns:a16="http://schemas.microsoft.com/office/drawing/2014/main" id="{B7D6A792-0902-9B24-D6E4-1BF4F49F9416}"/>
              </a:ext>
            </a:extLst>
          </p:cNvPr>
          <p:cNvSpPr>
            <a:spLocks noGrp="1"/>
          </p:cNvSpPr>
          <p:nvPr>
            <p:ph type="body" sz="quarter" idx="13" hasCustomPrompt="1"/>
          </p:nvPr>
        </p:nvSpPr>
        <p:spPr>
          <a:xfrm>
            <a:off x="5070475" y="2587866"/>
            <a:ext cx="2603054" cy="43314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7" name="Text Placeholder 20">
            <a:extLst>
              <a:ext uri="{FF2B5EF4-FFF2-40B4-BE49-F238E27FC236}">
                <a16:creationId xmlns:a16="http://schemas.microsoft.com/office/drawing/2014/main" id="{BF471BCF-5B54-CFC2-BF90-4097A67E4143}"/>
              </a:ext>
            </a:extLst>
          </p:cNvPr>
          <p:cNvSpPr>
            <a:spLocks noGrp="1"/>
          </p:cNvSpPr>
          <p:nvPr>
            <p:ph type="body" sz="quarter" idx="14" hasCustomPrompt="1"/>
          </p:nvPr>
        </p:nvSpPr>
        <p:spPr>
          <a:xfrm>
            <a:off x="8032133" y="2587865"/>
            <a:ext cx="2603054" cy="433141"/>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3"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4" name="Text Placeholder 5">
            <a:extLst>
              <a:ext uri="{FF2B5EF4-FFF2-40B4-BE49-F238E27FC236}">
                <a16:creationId xmlns:a16="http://schemas.microsoft.com/office/drawing/2014/main" id="{6408F58D-470E-AE2E-B772-6A48F2A8D99B}"/>
              </a:ext>
            </a:extLst>
          </p:cNvPr>
          <p:cNvSpPr>
            <a:spLocks noGrp="1"/>
          </p:cNvSpPr>
          <p:nvPr>
            <p:ph type="body" sz="quarter" idx="31"/>
          </p:nvPr>
        </p:nvSpPr>
        <p:spPr>
          <a:xfrm>
            <a:off x="5876729" y="2093483"/>
            <a:ext cx="439737" cy="36576"/>
          </a:xfrm>
          <a:prstGeom prst="rect">
            <a:avLst/>
          </a:prstGeom>
          <a:solidFill>
            <a:srgbClr val="00AA4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1153B6B6-C73C-DC02-19D3-123BEB3F5516}"/>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6942718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e Chart Slide 6">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D5FE9A-E0E5-3C9C-5572-8C50DC9937CD}"/>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8B5B811-18F6-1F1B-3314-9FCDDA9E4E6E}"/>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6"/>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22" name="Text Placeholder 20">
            <a:extLst>
              <a:ext uri="{FF2B5EF4-FFF2-40B4-BE49-F238E27FC236}">
                <a16:creationId xmlns:a16="http://schemas.microsoft.com/office/drawing/2014/main" id="{B7D6A792-0902-9B24-D6E4-1BF4F49F9416}"/>
              </a:ext>
            </a:extLst>
          </p:cNvPr>
          <p:cNvSpPr>
            <a:spLocks noGrp="1"/>
          </p:cNvSpPr>
          <p:nvPr>
            <p:ph type="body" sz="quarter" idx="13" hasCustomPrompt="1"/>
          </p:nvPr>
        </p:nvSpPr>
        <p:spPr>
          <a:xfrm>
            <a:off x="5070029" y="2587866"/>
            <a:ext cx="2603500" cy="292578"/>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27" name="Text Placeholder 20">
            <a:extLst>
              <a:ext uri="{FF2B5EF4-FFF2-40B4-BE49-F238E27FC236}">
                <a16:creationId xmlns:a16="http://schemas.microsoft.com/office/drawing/2014/main" id="{BF471BCF-5B54-CFC2-BF90-4097A67E4143}"/>
              </a:ext>
            </a:extLst>
          </p:cNvPr>
          <p:cNvSpPr>
            <a:spLocks noGrp="1"/>
          </p:cNvSpPr>
          <p:nvPr>
            <p:ph type="body" sz="quarter" idx="14" hasCustomPrompt="1"/>
          </p:nvPr>
        </p:nvSpPr>
        <p:spPr>
          <a:xfrm>
            <a:off x="8028186" y="2587866"/>
            <a:ext cx="2603500" cy="292578"/>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3"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2" name="Text Placeholder 19">
            <a:extLst>
              <a:ext uri="{FF2B5EF4-FFF2-40B4-BE49-F238E27FC236}">
                <a16:creationId xmlns:a16="http://schemas.microsoft.com/office/drawing/2014/main" id="{248812B5-535C-9368-4935-15D4E9EC2350}"/>
              </a:ext>
            </a:extLst>
          </p:cNvPr>
          <p:cNvSpPr>
            <a:spLocks noGrp="1"/>
          </p:cNvSpPr>
          <p:nvPr>
            <p:ph type="body" sz="quarter" idx="40" hasCustomPrompt="1"/>
          </p:nvPr>
        </p:nvSpPr>
        <p:spPr>
          <a:xfrm>
            <a:off x="1207115" y="2587260"/>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4" name="Text Placeholder 5">
            <a:extLst>
              <a:ext uri="{FF2B5EF4-FFF2-40B4-BE49-F238E27FC236}">
                <a16:creationId xmlns:a16="http://schemas.microsoft.com/office/drawing/2014/main" id="{E6B7DDB1-B19F-4291-D4CF-BEF6861C0676}"/>
              </a:ext>
            </a:extLst>
          </p:cNvPr>
          <p:cNvSpPr>
            <a:spLocks noGrp="1"/>
          </p:cNvSpPr>
          <p:nvPr>
            <p:ph type="body" sz="quarter" idx="31"/>
          </p:nvPr>
        </p:nvSpPr>
        <p:spPr>
          <a:xfrm>
            <a:off x="5876729" y="2093483"/>
            <a:ext cx="439737" cy="36576"/>
          </a:xfrm>
          <a:prstGeom prst="rect">
            <a:avLst/>
          </a:prstGeom>
          <a:solidFill>
            <a:schemeClr val="bg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6" name="Text Placeholder 15">
            <a:extLst>
              <a:ext uri="{FF2B5EF4-FFF2-40B4-BE49-F238E27FC236}">
                <a16:creationId xmlns:a16="http://schemas.microsoft.com/office/drawing/2014/main" id="{923F5839-85B1-62DD-12D1-70582BCF4BBF}"/>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847433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e Chart Slide 7">
    <p:bg>
      <p:bgPr>
        <a:solidFill>
          <a:schemeClr val="accent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A9E758-01C4-A1B6-FBEA-3A34966740F8}"/>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73B231CA-882E-3676-E6B2-D10600ED2549}"/>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19" name="Text Placeholder 23">
            <a:extLst>
              <a:ext uri="{FF2B5EF4-FFF2-40B4-BE49-F238E27FC236}">
                <a16:creationId xmlns:a16="http://schemas.microsoft.com/office/drawing/2014/main" id="{D00B588D-294F-94D6-C90F-82F3170BFBCB}"/>
              </a:ext>
            </a:extLst>
          </p:cNvPr>
          <p:cNvSpPr>
            <a:spLocks noGrp="1"/>
          </p:cNvSpPr>
          <p:nvPr>
            <p:ph type="body" sz="quarter" idx="12" hasCustomPrompt="1"/>
          </p:nvPr>
        </p:nvSpPr>
        <p:spPr>
          <a:xfrm>
            <a:off x="3395116" y="1250999"/>
            <a:ext cx="5401765" cy="649366"/>
          </a:xfrm>
          <a:prstGeom prst="rect">
            <a:avLst/>
          </a:prstGeom>
        </p:spPr>
        <p:txBody>
          <a:bodyPr/>
          <a:lstStyle>
            <a:lvl1pPr marL="0" indent="0" algn="ctr">
              <a:buNone/>
              <a:defRPr sz="4800" b="0">
                <a:solidFill>
                  <a:schemeClr val="accent5"/>
                </a:solidFill>
              </a:defRPr>
            </a:lvl1pPr>
          </a:lstStyle>
          <a:p>
            <a:pPr lvl="0"/>
            <a:r>
              <a:rPr lang="en-US" dirty="0"/>
              <a:t>Title Placeholder</a:t>
            </a:r>
          </a:p>
        </p:txBody>
      </p:sp>
      <p:sp>
        <p:nvSpPr>
          <p:cNvPr id="3" name="Content Placeholder 2">
            <a:extLst>
              <a:ext uri="{FF2B5EF4-FFF2-40B4-BE49-F238E27FC236}">
                <a16:creationId xmlns:a16="http://schemas.microsoft.com/office/drawing/2014/main" id="{5AE56B01-5865-2FA1-A477-A0AA9070A355}"/>
              </a:ext>
            </a:extLst>
          </p:cNvPr>
          <p:cNvSpPr>
            <a:spLocks noGrp="1"/>
          </p:cNvSpPr>
          <p:nvPr>
            <p:ph sz="quarter" idx="16" hasCustomPrompt="1"/>
          </p:nvPr>
        </p:nvSpPr>
        <p:spPr>
          <a:xfrm>
            <a:off x="5070475"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5" name="Content Placeholder 2">
            <a:extLst>
              <a:ext uri="{FF2B5EF4-FFF2-40B4-BE49-F238E27FC236}">
                <a16:creationId xmlns:a16="http://schemas.microsoft.com/office/drawing/2014/main" id="{C5E4940A-9575-D19D-E8C4-1CC74ADB71AD}"/>
              </a:ext>
            </a:extLst>
          </p:cNvPr>
          <p:cNvSpPr>
            <a:spLocks noGrp="1"/>
          </p:cNvSpPr>
          <p:nvPr>
            <p:ph sz="quarter" idx="17" hasCustomPrompt="1"/>
          </p:nvPr>
        </p:nvSpPr>
        <p:spPr>
          <a:xfrm>
            <a:off x="8032133" y="3021013"/>
            <a:ext cx="2603500" cy="276225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Any type of content can go here.</a:t>
            </a:r>
          </a:p>
          <a:p>
            <a:pPr lvl="1"/>
            <a:endParaRPr lang="en-US" dirty="0"/>
          </a:p>
        </p:txBody>
      </p:sp>
      <p:sp>
        <p:nvSpPr>
          <p:cNvPr id="6" name="Text Placeholder 20">
            <a:extLst>
              <a:ext uri="{FF2B5EF4-FFF2-40B4-BE49-F238E27FC236}">
                <a16:creationId xmlns:a16="http://schemas.microsoft.com/office/drawing/2014/main" id="{72387925-4CA0-2E09-64AE-AA1971D350FF}"/>
              </a:ext>
            </a:extLst>
          </p:cNvPr>
          <p:cNvSpPr>
            <a:spLocks noGrp="1"/>
          </p:cNvSpPr>
          <p:nvPr>
            <p:ph type="body" sz="quarter" idx="13" hasCustomPrompt="1"/>
          </p:nvPr>
        </p:nvSpPr>
        <p:spPr>
          <a:xfrm>
            <a:off x="5070029" y="2587866"/>
            <a:ext cx="2603500" cy="292578"/>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9" name="Text Placeholder 20">
            <a:extLst>
              <a:ext uri="{FF2B5EF4-FFF2-40B4-BE49-F238E27FC236}">
                <a16:creationId xmlns:a16="http://schemas.microsoft.com/office/drawing/2014/main" id="{4744DDEF-6F86-AA1B-D679-061E99F4F598}"/>
              </a:ext>
            </a:extLst>
          </p:cNvPr>
          <p:cNvSpPr>
            <a:spLocks noGrp="1"/>
          </p:cNvSpPr>
          <p:nvPr>
            <p:ph type="body" sz="quarter" idx="14" hasCustomPrompt="1"/>
          </p:nvPr>
        </p:nvSpPr>
        <p:spPr>
          <a:xfrm>
            <a:off x="8028186" y="2587866"/>
            <a:ext cx="2603500" cy="292578"/>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10" name="Text Placeholder 19">
            <a:extLst>
              <a:ext uri="{FF2B5EF4-FFF2-40B4-BE49-F238E27FC236}">
                <a16:creationId xmlns:a16="http://schemas.microsoft.com/office/drawing/2014/main" id="{9208C16C-BA0A-B93F-AEEB-C12F2EBB7902}"/>
              </a:ext>
            </a:extLst>
          </p:cNvPr>
          <p:cNvSpPr>
            <a:spLocks noGrp="1"/>
          </p:cNvSpPr>
          <p:nvPr>
            <p:ph type="body" sz="quarter" idx="40" hasCustomPrompt="1"/>
          </p:nvPr>
        </p:nvSpPr>
        <p:spPr>
          <a:xfrm>
            <a:off x="1207115" y="2587260"/>
            <a:ext cx="3039947" cy="3196003"/>
          </a:xfrm>
          <a:prstGeom prst="rect">
            <a:avLst/>
          </a:prstGeom>
        </p:spPr>
        <p:txBody>
          <a:bodyPr/>
          <a:lstStyle>
            <a:lvl1pPr marL="0" indent="0">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Lorem ipsum dolor sit amet, consectetuer adipiscing elit, sed diam nonummy nibh euismod tincidunt ut laoreet dolore magna aliquam erat volutpat.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ut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a:t>
            </a:r>
          </a:p>
          <a:p>
            <a:pPr lvl="0"/>
            <a:endParaRPr lang="en-US" dirty="0"/>
          </a:p>
          <a:p>
            <a:pPr lvl="0"/>
            <a:endParaRPr lang="en-US" dirty="0"/>
          </a:p>
          <a:p>
            <a:pPr lvl="0"/>
            <a:endParaRPr lang="en-US" dirty="0"/>
          </a:p>
          <a:p>
            <a:pPr lvl="0"/>
            <a:endParaRPr lang="en-US" dirty="0"/>
          </a:p>
          <a:p>
            <a:pPr lvl="0"/>
            <a:endParaRPr lang="en-US" dirty="0"/>
          </a:p>
        </p:txBody>
      </p:sp>
      <p:sp>
        <p:nvSpPr>
          <p:cNvPr id="2" name="Text Placeholder 5">
            <a:extLst>
              <a:ext uri="{FF2B5EF4-FFF2-40B4-BE49-F238E27FC236}">
                <a16:creationId xmlns:a16="http://schemas.microsoft.com/office/drawing/2014/main" id="{B05A1865-5895-0865-9350-B970C25D480D}"/>
              </a:ext>
            </a:extLst>
          </p:cNvPr>
          <p:cNvSpPr>
            <a:spLocks noGrp="1"/>
          </p:cNvSpPr>
          <p:nvPr>
            <p:ph type="body" sz="quarter" idx="31"/>
          </p:nvPr>
        </p:nvSpPr>
        <p:spPr>
          <a:xfrm>
            <a:off x="5876729" y="2093483"/>
            <a:ext cx="439737" cy="36576"/>
          </a:xfrm>
          <a:prstGeom prst="rect">
            <a:avLst/>
          </a:prstGeom>
          <a:solidFill>
            <a:schemeClr val="accent5"/>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B613C4A2-A70D-DDD3-6BF7-DBE355A673AC}"/>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39669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Number Comparison (Filled)">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258C5A-691F-BE35-4688-5B04A3D83021}"/>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3F28CBF-F033-6055-07DE-2DB1D6E590D8}"/>
              </a:ext>
            </a:extLst>
          </p:cNvPr>
          <p:cNvPicPr>
            <a:picLocks noChangeAspect="1"/>
          </p:cNvPicPr>
          <p:nvPr userDrawn="1"/>
        </p:nvPicPr>
        <p:blipFill>
          <a:blip r:embed="rId2"/>
          <a:stretch>
            <a:fillRect/>
          </a:stretch>
        </p:blipFill>
        <p:spPr>
          <a:xfrm>
            <a:off x="403612" y="6311418"/>
            <a:ext cx="1566007" cy="278945"/>
          </a:xfrm>
          <a:prstGeom prst="rect">
            <a:avLst/>
          </a:prstGeom>
        </p:spPr>
      </p:pic>
      <p:pic>
        <p:nvPicPr>
          <p:cNvPr id="12" name="Graphic 11">
            <a:extLst>
              <a:ext uri="{FF2B5EF4-FFF2-40B4-BE49-F238E27FC236}">
                <a16:creationId xmlns:a16="http://schemas.microsoft.com/office/drawing/2014/main" id="{64FD7809-D59E-D1DF-3781-89C46C443B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04922" y="2761983"/>
            <a:ext cx="499495" cy="499495"/>
          </a:xfrm>
          <a:prstGeom prst="rect">
            <a:avLst/>
          </a:prstGeom>
        </p:spPr>
      </p:pic>
      <p:pic>
        <p:nvPicPr>
          <p:cNvPr id="13" name="Graphic 12">
            <a:extLst>
              <a:ext uri="{FF2B5EF4-FFF2-40B4-BE49-F238E27FC236}">
                <a16:creationId xmlns:a16="http://schemas.microsoft.com/office/drawing/2014/main" id="{1AE650ED-4AB7-0F60-8FAA-16881C739B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46251" y="2761983"/>
            <a:ext cx="499495" cy="499495"/>
          </a:xfrm>
          <a:prstGeom prst="rect">
            <a:avLst/>
          </a:prstGeom>
        </p:spPr>
      </p:pic>
      <p:pic>
        <p:nvPicPr>
          <p:cNvPr id="14" name="Graphic 13">
            <a:extLst>
              <a:ext uri="{FF2B5EF4-FFF2-40B4-BE49-F238E27FC236}">
                <a16:creationId xmlns:a16="http://schemas.microsoft.com/office/drawing/2014/main" id="{AC6B5A68-F4BC-90B3-8959-4F91ACCDBAE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087582" y="2761983"/>
            <a:ext cx="499495" cy="499495"/>
          </a:xfrm>
          <a:prstGeom prst="rect">
            <a:avLst/>
          </a:prstGeom>
        </p:spPr>
      </p:pic>
      <p:sp>
        <p:nvSpPr>
          <p:cNvPr id="22" name="Text Placeholder 21">
            <a:extLst>
              <a:ext uri="{FF2B5EF4-FFF2-40B4-BE49-F238E27FC236}">
                <a16:creationId xmlns:a16="http://schemas.microsoft.com/office/drawing/2014/main" id="{99A8657E-178F-0D5F-50A3-12A5EC8C998D}"/>
              </a:ext>
            </a:extLst>
          </p:cNvPr>
          <p:cNvSpPr>
            <a:spLocks noGrp="1"/>
          </p:cNvSpPr>
          <p:nvPr>
            <p:ph type="body" sz="quarter" idx="10" hasCustomPrompt="1"/>
          </p:nvPr>
        </p:nvSpPr>
        <p:spPr>
          <a:xfrm>
            <a:off x="1832897" y="3284872"/>
            <a:ext cx="2043543" cy="972763"/>
          </a:xfrm>
          <a:prstGeom prst="rect">
            <a:avLst/>
          </a:prstGeom>
        </p:spPr>
        <p:txBody>
          <a:bodyPr/>
          <a:lstStyle>
            <a:lvl1pPr marL="0" indent="0" algn="ctr">
              <a:buNone/>
              <a:defRPr sz="72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21">
            <a:extLst>
              <a:ext uri="{FF2B5EF4-FFF2-40B4-BE49-F238E27FC236}">
                <a16:creationId xmlns:a16="http://schemas.microsoft.com/office/drawing/2014/main" id="{42A9D86B-2C4F-633F-233E-4576E3785107}"/>
              </a:ext>
            </a:extLst>
          </p:cNvPr>
          <p:cNvSpPr>
            <a:spLocks noGrp="1"/>
          </p:cNvSpPr>
          <p:nvPr>
            <p:ph type="body" sz="quarter" idx="13" hasCustomPrompt="1"/>
          </p:nvPr>
        </p:nvSpPr>
        <p:spPr>
          <a:xfrm>
            <a:off x="2063399" y="1417022"/>
            <a:ext cx="8065196" cy="743012"/>
          </a:xfrm>
          <a:prstGeom prst="rect">
            <a:avLst/>
          </a:prstGeom>
        </p:spPr>
        <p:txBody>
          <a:bodyPr/>
          <a:lstStyle>
            <a:lvl1pPr marL="0" indent="0" algn="ctr">
              <a:buNone/>
              <a:defRPr sz="4800" b="0">
                <a:solidFill>
                  <a:schemeClr val="accent5"/>
                </a:solidFill>
                <a:latin typeface="+mj-lt"/>
                <a:cs typeface="Arial" panose="020B0604020202020204" pitchFamily="34" charset="0"/>
              </a:defRPr>
            </a:lvl1pPr>
          </a:lstStyle>
          <a:p>
            <a:pPr lvl="0"/>
            <a:r>
              <a:rPr lang="en-US" dirty="0"/>
              <a:t>Title Placeholder</a:t>
            </a:r>
          </a:p>
        </p:txBody>
      </p:sp>
      <p:sp>
        <p:nvSpPr>
          <p:cNvPr id="39" name="Text Placeholder 37">
            <a:extLst>
              <a:ext uri="{FF2B5EF4-FFF2-40B4-BE49-F238E27FC236}">
                <a16:creationId xmlns:a16="http://schemas.microsoft.com/office/drawing/2014/main" id="{FC971E60-9EAB-EC38-5DF0-CC4F447B67A5}"/>
              </a:ext>
            </a:extLst>
          </p:cNvPr>
          <p:cNvSpPr>
            <a:spLocks noGrp="1"/>
          </p:cNvSpPr>
          <p:nvPr>
            <p:ph type="body" sz="quarter" idx="15" hasCustomPrompt="1"/>
          </p:nvPr>
        </p:nvSpPr>
        <p:spPr>
          <a:xfrm>
            <a:off x="1832896" y="4307455"/>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Support</a:t>
            </a:r>
          </a:p>
        </p:txBody>
      </p:sp>
      <p:sp>
        <p:nvSpPr>
          <p:cNvPr id="40" name="Text Placeholder 21">
            <a:extLst>
              <a:ext uri="{FF2B5EF4-FFF2-40B4-BE49-F238E27FC236}">
                <a16:creationId xmlns:a16="http://schemas.microsoft.com/office/drawing/2014/main" id="{FA1CC246-B5F4-CB92-A7F5-D8247B530EF2}"/>
              </a:ext>
            </a:extLst>
          </p:cNvPr>
          <p:cNvSpPr>
            <a:spLocks noGrp="1"/>
          </p:cNvSpPr>
          <p:nvPr>
            <p:ph type="body" sz="quarter" idx="16" hasCustomPrompt="1"/>
          </p:nvPr>
        </p:nvSpPr>
        <p:spPr>
          <a:xfrm>
            <a:off x="5074004" y="3296215"/>
            <a:ext cx="2043543" cy="972763"/>
          </a:xfrm>
          <a:prstGeom prst="rect">
            <a:avLst/>
          </a:prstGeom>
        </p:spPr>
        <p:txBody>
          <a:bodyPr/>
          <a:lstStyle>
            <a:lvl1pPr marL="0" indent="0" algn="ctr">
              <a:buNone/>
              <a:defRPr sz="72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42" name="Text Placeholder 37">
            <a:extLst>
              <a:ext uri="{FF2B5EF4-FFF2-40B4-BE49-F238E27FC236}">
                <a16:creationId xmlns:a16="http://schemas.microsoft.com/office/drawing/2014/main" id="{9F4F6FC0-2CAA-BC1F-9EC6-731C28C9D7F8}"/>
              </a:ext>
            </a:extLst>
          </p:cNvPr>
          <p:cNvSpPr>
            <a:spLocks noGrp="1"/>
          </p:cNvSpPr>
          <p:nvPr>
            <p:ph type="body" sz="quarter" idx="18" hasCustomPrompt="1"/>
          </p:nvPr>
        </p:nvSpPr>
        <p:spPr>
          <a:xfrm>
            <a:off x="5074003" y="4318798"/>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43" name="Text Placeholder 21">
            <a:extLst>
              <a:ext uri="{FF2B5EF4-FFF2-40B4-BE49-F238E27FC236}">
                <a16:creationId xmlns:a16="http://schemas.microsoft.com/office/drawing/2014/main" id="{BE4CF021-F897-EEAB-A915-EADD644CD4B9}"/>
              </a:ext>
            </a:extLst>
          </p:cNvPr>
          <p:cNvSpPr>
            <a:spLocks noGrp="1"/>
          </p:cNvSpPr>
          <p:nvPr>
            <p:ph type="body" sz="quarter" idx="19" hasCustomPrompt="1"/>
          </p:nvPr>
        </p:nvSpPr>
        <p:spPr>
          <a:xfrm>
            <a:off x="8315560" y="3296215"/>
            <a:ext cx="2043543" cy="972763"/>
          </a:xfrm>
          <a:prstGeom prst="rect">
            <a:avLst/>
          </a:prstGeom>
        </p:spPr>
        <p:txBody>
          <a:bodyPr/>
          <a:lstStyle>
            <a:lvl1pPr marL="0" indent="0" algn="ctr">
              <a:buNone/>
              <a:defRPr sz="72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45" name="Text Placeholder 37">
            <a:extLst>
              <a:ext uri="{FF2B5EF4-FFF2-40B4-BE49-F238E27FC236}">
                <a16:creationId xmlns:a16="http://schemas.microsoft.com/office/drawing/2014/main" id="{8B4CCD7A-A957-61ED-1225-547873811F16}"/>
              </a:ext>
            </a:extLst>
          </p:cNvPr>
          <p:cNvSpPr>
            <a:spLocks noGrp="1"/>
          </p:cNvSpPr>
          <p:nvPr>
            <p:ph type="body" sz="quarter" idx="21" hasCustomPrompt="1"/>
          </p:nvPr>
        </p:nvSpPr>
        <p:spPr>
          <a:xfrm>
            <a:off x="8315559" y="4318798"/>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err="1"/>
              <a:t>Wordpress</a:t>
            </a:r>
            <a:endParaRPr lang="en-US" dirty="0"/>
          </a:p>
        </p:txBody>
      </p:sp>
      <p:sp>
        <p:nvSpPr>
          <p:cNvPr id="2" name="Text Placeholder 19">
            <a:extLst>
              <a:ext uri="{FF2B5EF4-FFF2-40B4-BE49-F238E27FC236}">
                <a16:creationId xmlns:a16="http://schemas.microsoft.com/office/drawing/2014/main" id="{A3D16883-7BCD-6FB1-38D6-7735A22E0001}"/>
              </a:ext>
            </a:extLst>
          </p:cNvPr>
          <p:cNvSpPr>
            <a:spLocks noGrp="1"/>
          </p:cNvSpPr>
          <p:nvPr>
            <p:ph type="body" sz="quarter" idx="42" hasCustomPrompt="1"/>
          </p:nvPr>
        </p:nvSpPr>
        <p:spPr>
          <a:xfrm>
            <a:off x="1832896" y="4616565"/>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3" name="Text Placeholder 19">
            <a:extLst>
              <a:ext uri="{FF2B5EF4-FFF2-40B4-BE49-F238E27FC236}">
                <a16:creationId xmlns:a16="http://schemas.microsoft.com/office/drawing/2014/main" id="{9C5706D2-C92A-C82D-13A6-63F728B90404}"/>
              </a:ext>
            </a:extLst>
          </p:cNvPr>
          <p:cNvSpPr>
            <a:spLocks noGrp="1"/>
          </p:cNvSpPr>
          <p:nvPr>
            <p:ph type="body" sz="quarter" idx="43" hasCustomPrompt="1"/>
          </p:nvPr>
        </p:nvSpPr>
        <p:spPr>
          <a:xfrm>
            <a:off x="5074003" y="4620930"/>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5" name="Text Placeholder 19">
            <a:extLst>
              <a:ext uri="{FF2B5EF4-FFF2-40B4-BE49-F238E27FC236}">
                <a16:creationId xmlns:a16="http://schemas.microsoft.com/office/drawing/2014/main" id="{B3ACF92C-8690-3F2D-942A-1064485264E2}"/>
              </a:ext>
            </a:extLst>
          </p:cNvPr>
          <p:cNvSpPr>
            <a:spLocks noGrp="1"/>
          </p:cNvSpPr>
          <p:nvPr>
            <p:ph type="body" sz="quarter" idx="44" hasCustomPrompt="1"/>
          </p:nvPr>
        </p:nvSpPr>
        <p:spPr>
          <a:xfrm>
            <a:off x="8315110" y="4617410"/>
            <a:ext cx="2043542"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6" name="Text Placeholder 5">
            <a:extLst>
              <a:ext uri="{FF2B5EF4-FFF2-40B4-BE49-F238E27FC236}">
                <a16:creationId xmlns:a16="http://schemas.microsoft.com/office/drawing/2014/main" id="{0082AE9C-0F35-115E-D3EF-2511CF6EEAB9}"/>
              </a:ext>
            </a:extLst>
          </p:cNvPr>
          <p:cNvSpPr>
            <a:spLocks noGrp="1"/>
          </p:cNvSpPr>
          <p:nvPr>
            <p:ph type="body" sz="quarter" idx="31"/>
          </p:nvPr>
        </p:nvSpPr>
        <p:spPr>
          <a:xfrm>
            <a:off x="5876729" y="2248931"/>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41D0272B-B7C3-01C2-EEE8-D0874CA7512F}"/>
              </a:ext>
            </a:extLst>
          </p:cNvPr>
          <p:cNvSpPr>
            <a:spLocks noGrp="1"/>
          </p:cNvSpPr>
          <p:nvPr>
            <p:ph type="body" sz="quarter" idx="45"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15577090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Number Comparison">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1050F9-0343-667F-9795-6086E4247827}"/>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C3F4AA97-0584-20B0-1FB9-A36C326CC1BF}"/>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22" name="Text Placeholder 21">
            <a:extLst>
              <a:ext uri="{FF2B5EF4-FFF2-40B4-BE49-F238E27FC236}">
                <a16:creationId xmlns:a16="http://schemas.microsoft.com/office/drawing/2014/main" id="{99A8657E-178F-0D5F-50A3-12A5EC8C998D}"/>
              </a:ext>
            </a:extLst>
          </p:cNvPr>
          <p:cNvSpPr>
            <a:spLocks noGrp="1"/>
          </p:cNvSpPr>
          <p:nvPr>
            <p:ph type="body" sz="quarter" idx="10" hasCustomPrompt="1"/>
          </p:nvPr>
        </p:nvSpPr>
        <p:spPr>
          <a:xfrm>
            <a:off x="1832897" y="3284872"/>
            <a:ext cx="2043543" cy="972763"/>
          </a:xfrm>
          <a:prstGeom prst="rect">
            <a:avLst/>
          </a:prstGeom>
        </p:spPr>
        <p:txBody>
          <a:bodyPr/>
          <a:lstStyle>
            <a:lvl1pPr marL="0" indent="0" algn="ctr">
              <a:buNone/>
              <a:defRPr sz="72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21">
            <a:extLst>
              <a:ext uri="{FF2B5EF4-FFF2-40B4-BE49-F238E27FC236}">
                <a16:creationId xmlns:a16="http://schemas.microsoft.com/office/drawing/2014/main" id="{42A9D86B-2C4F-633F-233E-4576E3785107}"/>
              </a:ext>
            </a:extLst>
          </p:cNvPr>
          <p:cNvSpPr>
            <a:spLocks noGrp="1"/>
          </p:cNvSpPr>
          <p:nvPr>
            <p:ph type="body" sz="quarter" idx="13" hasCustomPrompt="1"/>
          </p:nvPr>
        </p:nvSpPr>
        <p:spPr>
          <a:xfrm>
            <a:off x="2063399" y="1417022"/>
            <a:ext cx="8065196" cy="743012"/>
          </a:xfrm>
          <a:prstGeom prst="rect">
            <a:avLst/>
          </a:prstGeom>
        </p:spPr>
        <p:txBody>
          <a:bodyPr/>
          <a:lstStyle>
            <a:lvl1pPr marL="0" indent="0" algn="ctr">
              <a:buNone/>
              <a:defRPr sz="4800" b="0">
                <a:solidFill>
                  <a:schemeClr val="accent5"/>
                </a:solidFill>
                <a:latin typeface="+mj-lt"/>
                <a:cs typeface="Arial" panose="020B0604020202020204" pitchFamily="34" charset="0"/>
              </a:defRPr>
            </a:lvl1pPr>
          </a:lstStyle>
          <a:p>
            <a:pPr lvl="0"/>
            <a:r>
              <a:rPr lang="en-US" dirty="0"/>
              <a:t>Title  Placeholder</a:t>
            </a:r>
          </a:p>
        </p:txBody>
      </p:sp>
      <p:sp>
        <p:nvSpPr>
          <p:cNvPr id="40" name="Text Placeholder 21">
            <a:extLst>
              <a:ext uri="{FF2B5EF4-FFF2-40B4-BE49-F238E27FC236}">
                <a16:creationId xmlns:a16="http://schemas.microsoft.com/office/drawing/2014/main" id="{FA1CC246-B5F4-CB92-A7F5-D8247B530EF2}"/>
              </a:ext>
            </a:extLst>
          </p:cNvPr>
          <p:cNvSpPr>
            <a:spLocks noGrp="1"/>
          </p:cNvSpPr>
          <p:nvPr>
            <p:ph type="body" sz="quarter" idx="16" hasCustomPrompt="1"/>
          </p:nvPr>
        </p:nvSpPr>
        <p:spPr>
          <a:xfrm>
            <a:off x="5074004" y="3296215"/>
            <a:ext cx="2043543" cy="972763"/>
          </a:xfrm>
          <a:prstGeom prst="rect">
            <a:avLst/>
          </a:prstGeom>
        </p:spPr>
        <p:txBody>
          <a:bodyPr/>
          <a:lstStyle>
            <a:lvl1pPr marL="0" indent="0" algn="ctr">
              <a:buNone/>
              <a:defRPr sz="72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21">
            <a:extLst>
              <a:ext uri="{FF2B5EF4-FFF2-40B4-BE49-F238E27FC236}">
                <a16:creationId xmlns:a16="http://schemas.microsoft.com/office/drawing/2014/main" id="{BE4CF021-F897-EEAB-A915-EADD644CD4B9}"/>
              </a:ext>
            </a:extLst>
          </p:cNvPr>
          <p:cNvSpPr>
            <a:spLocks noGrp="1"/>
          </p:cNvSpPr>
          <p:nvPr>
            <p:ph type="body" sz="quarter" idx="19" hasCustomPrompt="1"/>
          </p:nvPr>
        </p:nvSpPr>
        <p:spPr>
          <a:xfrm>
            <a:off x="8315560" y="3296215"/>
            <a:ext cx="2043543" cy="972763"/>
          </a:xfrm>
          <a:prstGeom prst="rect">
            <a:avLst/>
          </a:prstGeom>
        </p:spPr>
        <p:txBody>
          <a:bodyPr/>
          <a:lstStyle>
            <a:lvl1pPr marL="0" indent="0" algn="ctr">
              <a:buNone/>
              <a:defRPr sz="7200" b="1">
                <a:solidFill>
                  <a:schemeClr val="tx2"/>
                </a:solidFill>
                <a:latin typeface="Arial" panose="020B0604020202020204" pitchFamily="34" charset="0"/>
                <a:cs typeface="Arial" panose="020B0604020202020204" pitchFamily="34" charset="0"/>
              </a:defRPr>
            </a:lvl1pPr>
          </a:lstStyle>
          <a:p>
            <a:pPr lvl="0"/>
            <a:r>
              <a:rPr lang="en-US" dirty="0"/>
              <a:t>##</a:t>
            </a:r>
          </a:p>
        </p:txBody>
      </p:sp>
      <p:sp>
        <p:nvSpPr>
          <p:cNvPr id="9" name="Picture Placeholder 2">
            <a:extLst>
              <a:ext uri="{FF2B5EF4-FFF2-40B4-BE49-F238E27FC236}">
                <a16:creationId xmlns:a16="http://schemas.microsoft.com/office/drawing/2014/main" id="{B2213496-F7B9-BE83-319D-1170A10F6D29}"/>
              </a:ext>
            </a:extLst>
          </p:cNvPr>
          <p:cNvSpPr>
            <a:spLocks noGrp="1"/>
          </p:cNvSpPr>
          <p:nvPr>
            <p:ph type="pic" sz="quarter" idx="26" hasCustomPrompt="1"/>
          </p:nvPr>
        </p:nvSpPr>
        <p:spPr>
          <a:xfrm>
            <a:off x="5834938" y="2752263"/>
            <a:ext cx="525201" cy="526583"/>
          </a:xfrm>
          <a:prstGeom prst="rect">
            <a:avLst/>
          </a:prstGeom>
        </p:spPr>
        <p:txBody>
          <a:bodyPr/>
          <a:lstStyle>
            <a:lvl1pPr marL="0" indent="0">
              <a:buNone/>
              <a:defRPr>
                <a:solidFill>
                  <a:schemeClr val="bg1"/>
                </a:solidFill>
              </a:defRPr>
            </a:lvl1pPr>
          </a:lstStyle>
          <a:p>
            <a:r>
              <a:rPr lang="en-US" dirty="0"/>
              <a:t>.</a:t>
            </a:r>
          </a:p>
        </p:txBody>
      </p:sp>
      <p:sp>
        <p:nvSpPr>
          <p:cNvPr id="10" name="Picture Placeholder 2">
            <a:extLst>
              <a:ext uri="{FF2B5EF4-FFF2-40B4-BE49-F238E27FC236}">
                <a16:creationId xmlns:a16="http://schemas.microsoft.com/office/drawing/2014/main" id="{2CFD542D-3A3F-D79E-FBA8-AAB5717EAAC7}"/>
              </a:ext>
            </a:extLst>
          </p:cNvPr>
          <p:cNvSpPr>
            <a:spLocks noGrp="1"/>
          </p:cNvSpPr>
          <p:nvPr>
            <p:ph type="pic" sz="quarter" idx="27" hasCustomPrompt="1"/>
          </p:nvPr>
        </p:nvSpPr>
        <p:spPr>
          <a:xfrm>
            <a:off x="2592067" y="2733379"/>
            <a:ext cx="525201" cy="526583"/>
          </a:xfrm>
          <a:prstGeom prst="rect">
            <a:avLst/>
          </a:prstGeom>
        </p:spPr>
        <p:txBody>
          <a:bodyPr/>
          <a:lstStyle>
            <a:lvl1pPr marL="0" indent="0">
              <a:buNone/>
              <a:defRPr>
                <a:solidFill>
                  <a:schemeClr val="bg1"/>
                </a:solidFill>
              </a:defRPr>
            </a:lvl1pPr>
          </a:lstStyle>
          <a:p>
            <a:r>
              <a:rPr lang="en-US" dirty="0"/>
              <a:t>.</a:t>
            </a:r>
          </a:p>
        </p:txBody>
      </p:sp>
      <p:sp>
        <p:nvSpPr>
          <p:cNvPr id="11" name="Picture Placeholder 2">
            <a:extLst>
              <a:ext uri="{FF2B5EF4-FFF2-40B4-BE49-F238E27FC236}">
                <a16:creationId xmlns:a16="http://schemas.microsoft.com/office/drawing/2014/main" id="{BC332625-04DC-A0F0-6D83-7551EE8FB957}"/>
              </a:ext>
            </a:extLst>
          </p:cNvPr>
          <p:cNvSpPr>
            <a:spLocks noGrp="1"/>
          </p:cNvSpPr>
          <p:nvPr>
            <p:ph type="pic" sz="quarter" idx="28" hasCustomPrompt="1"/>
          </p:nvPr>
        </p:nvSpPr>
        <p:spPr>
          <a:xfrm>
            <a:off x="9074728" y="2752263"/>
            <a:ext cx="525201" cy="526583"/>
          </a:xfrm>
          <a:prstGeom prst="rect">
            <a:avLst/>
          </a:prstGeom>
        </p:spPr>
        <p:txBody>
          <a:bodyPr/>
          <a:lstStyle>
            <a:lvl1pPr marL="0" indent="0">
              <a:buNone/>
              <a:defRPr>
                <a:solidFill>
                  <a:schemeClr val="bg1"/>
                </a:solidFill>
              </a:defRPr>
            </a:lvl1pPr>
          </a:lstStyle>
          <a:p>
            <a:r>
              <a:rPr lang="en-US" dirty="0"/>
              <a:t>.</a:t>
            </a:r>
          </a:p>
        </p:txBody>
      </p:sp>
      <p:sp>
        <p:nvSpPr>
          <p:cNvPr id="7" name="Text Placeholder 37">
            <a:extLst>
              <a:ext uri="{FF2B5EF4-FFF2-40B4-BE49-F238E27FC236}">
                <a16:creationId xmlns:a16="http://schemas.microsoft.com/office/drawing/2014/main" id="{3D33B8AC-3196-22EA-AFB3-09DC70C4ECE6}"/>
              </a:ext>
            </a:extLst>
          </p:cNvPr>
          <p:cNvSpPr>
            <a:spLocks noGrp="1"/>
          </p:cNvSpPr>
          <p:nvPr>
            <p:ph type="body" sz="quarter" idx="15" hasCustomPrompt="1"/>
          </p:nvPr>
        </p:nvSpPr>
        <p:spPr>
          <a:xfrm>
            <a:off x="1832896" y="4307455"/>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Support</a:t>
            </a:r>
          </a:p>
        </p:txBody>
      </p:sp>
      <p:sp>
        <p:nvSpPr>
          <p:cNvPr id="12" name="Text Placeholder 37">
            <a:extLst>
              <a:ext uri="{FF2B5EF4-FFF2-40B4-BE49-F238E27FC236}">
                <a16:creationId xmlns:a16="http://schemas.microsoft.com/office/drawing/2014/main" id="{C1F5531B-B579-B2F8-A618-DD4C816CD4B3}"/>
              </a:ext>
            </a:extLst>
          </p:cNvPr>
          <p:cNvSpPr>
            <a:spLocks noGrp="1"/>
          </p:cNvSpPr>
          <p:nvPr>
            <p:ph type="body" sz="quarter" idx="18" hasCustomPrompt="1"/>
          </p:nvPr>
        </p:nvSpPr>
        <p:spPr>
          <a:xfrm>
            <a:off x="5074003" y="4318798"/>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13" name="Text Placeholder 37">
            <a:extLst>
              <a:ext uri="{FF2B5EF4-FFF2-40B4-BE49-F238E27FC236}">
                <a16:creationId xmlns:a16="http://schemas.microsoft.com/office/drawing/2014/main" id="{2E058E93-C213-ED14-3E11-90026DEF02B7}"/>
              </a:ext>
            </a:extLst>
          </p:cNvPr>
          <p:cNvSpPr>
            <a:spLocks noGrp="1"/>
          </p:cNvSpPr>
          <p:nvPr>
            <p:ph type="body" sz="quarter" idx="21" hasCustomPrompt="1"/>
          </p:nvPr>
        </p:nvSpPr>
        <p:spPr>
          <a:xfrm>
            <a:off x="8315559" y="4318798"/>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err="1"/>
              <a:t>Wordpress</a:t>
            </a:r>
            <a:endParaRPr lang="en-US" dirty="0"/>
          </a:p>
        </p:txBody>
      </p:sp>
      <p:sp>
        <p:nvSpPr>
          <p:cNvPr id="14" name="Text Placeholder 19">
            <a:extLst>
              <a:ext uri="{FF2B5EF4-FFF2-40B4-BE49-F238E27FC236}">
                <a16:creationId xmlns:a16="http://schemas.microsoft.com/office/drawing/2014/main" id="{90688ED4-DC39-FA31-C96C-19A9F19B212B}"/>
              </a:ext>
            </a:extLst>
          </p:cNvPr>
          <p:cNvSpPr>
            <a:spLocks noGrp="1"/>
          </p:cNvSpPr>
          <p:nvPr>
            <p:ph type="body" sz="quarter" idx="42" hasCustomPrompt="1"/>
          </p:nvPr>
        </p:nvSpPr>
        <p:spPr>
          <a:xfrm>
            <a:off x="1832896" y="4616565"/>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5" name="Text Placeholder 19">
            <a:extLst>
              <a:ext uri="{FF2B5EF4-FFF2-40B4-BE49-F238E27FC236}">
                <a16:creationId xmlns:a16="http://schemas.microsoft.com/office/drawing/2014/main" id="{EDA15B3D-C093-CCCC-B47D-0BECA9CFAAE0}"/>
              </a:ext>
            </a:extLst>
          </p:cNvPr>
          <p:cNvSpPr>
            <a:spLocks noGrp="1"/>
          </p:cNvSpPr>
          <p:nvPr>
            <p:ph type="body" sz="quarter" idx="43" hasCustomPrompt="1"/>
          </p:nvPr>
        </p:nvSpPr>
        <p:spPr>
          <a:xfrm>
            <a:off x="5074003" y="4620930"/>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7" name="Text Placeholder 19">
            <a:extLst>
              <a:ext uri="{FF2B5EF4-FFF2-40B4-BE49-F238E27FC236}">
                <a16:creationId xmlns:a16="http://schemas.microsoft.com/office/drawing/2014/main" id="{E5920A0C-D818-1571-DAD5-36F8EA47D309}"/>
              </a:ext>
            </a:extLst>
          </p:cNvPr>
          <p:cNvSpPr>
            <a:spLocks noGrp="1"/>
          </p:cNvSpPr>
          <p:nvPr>
            <p:ph type="body" sz="quarter" idx="44" hasCustomPrompt="1"/>
          </p:nvPr>
        </p:nvSpPr>
        <p:spPr>
          <a:xfrm>
            <a:off x="8315110" y="4617410"/>
            <a:ext cx="2043542"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3" name="Text Placeholder 5">
            <a:extLst>
              <a:ext uri="{FF2B5EF4-FFF2-40B4-BE49-F238E27FC236}">
                <a16:creationId xmlns:a16="http://schemas.microsoft.com/office/drawing/2014/main" id="{0E0FD177-6937-59F9-E7FE-7E4A5D84E70A}"/>
              </a:ext>
            </a:extLst>
          </p:cNvPr>
          <p:cNvSpPr>
            <a:spLocks noGrp="1"/>
          </p:cNvSpPr>
          <p:nvPr>
            <p:ph type="body" sz="quarter" idx="31"/>
          </p:nvPr>
        </p:nvSpPr>
        <p:spPr>
          <a:xfrm>
            <a:off x="5876729" y="2248931"/>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ABB20C28-3C13-83AB-4CD5-24011A3E55E9}"/>
              </a:ext>
            </a:extLst>
          </p:cNvPr>
          <p:cNvSpPr>
            <a:spLocks noGrp="1"/>
          </p:cNvSpPr>
          <p:nvPr>
            <p:ph type="body" sz="quarter" idx="45"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40188131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Number Comparison 2">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C6FC57-12F2-6B00-011B-A83D5A9667C8}"/>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6C594BCF-A91D-4A85-D2A6-57A4AC27FEA4}"/>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22" name="Text Placeholder 21">
            <a:extLst>
              <a:ext uri="{FF2B5EF4-FFF2-40B4-BE49-F238E27FC236}">
                <a16:creationId xmlns:a16="http://schemas.microsoft.com/office/drawing/2014/main" id="{99A8657E-178F-0D5F-50A3-12A5EC8C998D}"/>
              </a:ext>
            </a:extLst>
          </p:cNvPr>
          <p:cNvSpPr>
            <a:spLocks noGrp="1"/>
          </p:cNvSpPr>
          <p:nvPr>
            <p:ph type="body" sz="quarter" idx="10" hasCustomPrompt="1"/>
          </p:nvPr>
        </p:nvSpPr>
        <p:spPr>
          <a:xfrm>
            <a:off x="1832897" y="3284872"/>
            <a:ext cx="2043543" cy="972763"/>
          </a:xfrm>
          <a:prstGeom prst="rect">
            <a:avLst/>
          </a:prstGeom>
        </p:spPr>
        <p:txBody>
          <a:bodyPr/>
          <a:lstStyle>
            <a:lvl1pPr marL="0" indent="0" algn="ctr">
              <a:buNone/>
              <a:defRPr sz="7200" b="1">
                <a:solidFill>
                  <a:schemeClr val="bg2"/>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21">
            <a:extLst>
              <a:ext uri="{FF2B5EF4-FFF2-40B4-BE49-F238E27FC236}">
                <a16:creationId xmlns:a16="http://schemas.microsoft.com/office/drawing/2014/main" id="{42A9D86B-2C4F-633F-233E-4576E3785107}"/>
              </a:ext>
            </a:extLst>
          </p:cNvPr>
          <p:cNvSpPr>
            <a:spLocks noGrp="1"/>
          </p:cNvSpPr>
          <p:nvPr>
            <p:ph type="body" sz="quarter" idx="13" hasCustomPrompt="1"/>
          </p:nvPr>
        </p:nvSpPr>
        <p:spPr>
          <a:xfrm>
            <a:off x="2063399" y="1417022"/>
            <a:ext cx="8065196" cy="743012"/>
          </a:xfrm>
          <a:prstGeom prst="rect">
            <a:avLst/>
          </a:prstGeom>
        </p:spPr>
        <p:txBody>
          <a:bodyPr/>
          <a:lstStyle>
            <a:lvl1pPr marL="0" indent="0" algn="ctr">
              <a:buNone/>
              <a:defRPr sz="4800" b="0">
                <a:solidFill>
                  <a:schemeClr val="accent5"/>
                </a:solidFill>
                <a:latin typeface="+mj-lt"/>
                <a:cs typeface="Arial" panose="020B0604020202020204" pitchFamily="34" charset="0"/>
              </a:defRPr>
            </a:lvl1pPr>
          </a:lstStyle>
          <a:p>
            <a:pPr lvl="0"/>
            <a:r>
              <a:rPr lang="en-US" dirty="0"/>
              <a:t>Title  Placeholder</a:t>
            </a:r>
          </a:p>
        </p:txBody>
      </p:sp>
      <p:sp>
        <p:nvSpPr>
          <p:cNvPr id="40" name="Text Placeholder 21">
            <a:extLst>
              <a:ext uri="{FF2B5EF4-FFF2-40B4-BE49-F238E27FC236}">
                <a16:creationId xmlns:a16="http://schemas.microsoft.com/office/drawing/2014/main" id="{FA1CC246-B5F4-CB92-A7F5-D8247B530EF2}"/>
              </a:ext>
            </a:extLst>
          </p:cNvPr>
          <p:cNvSpPr>
            <a:spLocks noGrp="1"/>
          </p:cNvSpPr>
          <p:nvPr>
            <p:ph type="body" sz="quarter" idx="16" hasCustomPrompt="1"/>
          </p:nvPr>
        </p:nvSpPr>
        <p:spPr>
          <a:xfrm>
            <a:off x="5074004" y="3296215"/>
            <a:ext cx="2043543" cy="972763"/>
          </a:xfrm>
          <a:prstGeom prst="rect">
            <a:avLst/>
          </a:prstGeom>
        </p:spPr>
        <p:txBody>
          <a:bodyPr/>
          <a:lstStyle>
            <a:lvl1pPr marL="0" indent="0" algn="ctr">
              <a:buNone/>
              <a:defRPr sz="7200" b="1">
                <a:solidFill>
                  <a:schemeClr val="bg2"/>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21">
            <a:extLst>
              <a:ext uri="{FF2B5EF4-FFF2-40B4-BE49-F238E27FC236}">
                <a16:creationId xmlns:a16="http://schemas.microsoft.com/office/drawing/2014/main" id="{BE4CF021-F897-EEAB-A915-EADD644CD4B9}"/>
              </a:ext>
            </a:extLst>
          </p:cNvPr>
          <p:cNvSpPr>
            <a:spLocks noGrp="1"/>
          </p:cNvSpPr>
          <p:nvPr>
            <p:ph type="body" sz="quarter" idx="19" hasCustomPrompt="1"/>
          </p:nvPr>
        </p:nvSpPr>
        <p:spPr>
          <a:xfrm>
            <a:off x="8315560" y="3296215"/>
            <a:ext cx="2043543" cy="972763"/>
          </a:xfrm>
          <a:prstGeom prst="rect">
            <a:avLst/>
          </a:prstGeom>
        </p:spPr>
        <p:txBody>
          <a:bodyPr/>
          <a:lstStyle>
            <a:lvl1pPr marL="0" indent="0" algn="ctr">
              <a:buNone/>
              <a:defRPr sz="7200" b="1">
                <a:solidFill>
                  <a:schemeClr val="bg2"/>
                </a:solidFill>
                <a:latin typeface="Arial" panose="020B0604020202020204" pitchFamily="34" charset="0"/>
                <a:cs typeface="Arial" panose="020B0604020202020204" pitchFamily="34" charset="0"/>
              </a:defRPr>
            </a:lvl1pPr>
          </a:lstStyle>
          <a:p>
            <a:pPr lvl="0"/>
            <a:r>
              <a:rPr lang="en-US" dirty="0"/>
              <a:t>##</a:t>
            </a:r>
          </a:p>
        </p:txBody>
      </p:sp>
      <p:sp>
        <p:nvSpPr>
          <p:cNvPr id="9" name="Picture Placeholder 2">
            <a:extLst>
              <a:ext uri="{FF2B5EF4-FFF2-40B4-BE49-F238E27FC236}">
                <a16:creationId xmlns:a16="http://schemas.microsoft.com/office/drawing/2014/main" id="{B2213496-F7B9-BE83-319D-1170A10F6D29}"/>
              </a:ext>
            </a:extLst>
          </p:cNvPr>
          <p:cNvSpPr>
            <a:spLocks noGrp="1"/>
          </p:cNvSpPr>
          <p:nvPr>
            <p:ph type="pic" sz="quarter" idx="26" hasCustomPrompt="1"/>
          </p:nvPr>
        </p:nvSpPr>
        <p:spPr>
          <a:xfrm>
            <a:off x="5834938" y="2752263"/>
            <a:ext cx="525201" cy="526583"/>
          </a:xfrm>
          <a:prstGeom prst="rect">
            <a:avLst/>
          </a:prstGeom>
        </p:spPr>
        <p:txBody>
          <a:bodyPr/>
          <a:lstStyle>
            <a:lvl1pPr marL="0" indent="0">
              <a:buNone/>
              <a:defRPr>
                <a:solidFill>
                  <a:schemeClr val="bg1"/>
                </a:solidFill>
              </a:defRPr>
            </a:lvl1pPr>
          </a:lstStyle>
          <a:p>
            <a:r>
              <a:rPr lang="en-US" dirty="0"/>
              <a:t>.</a:t>
            </a:r>
          </a:p>
        </p:txBody>
      </p:sp>
      <p:sp>
        <p:nvSpPr>
          <p:cNvPr id="10" name="Picture Placeholder 2">
            <a:extLst>
              <a:ext uri="{FF2B5EF4-FFF2-40B4-BE49-F238E27FC236}">
                <a16:creationId xmlns:a16="http://schemas.microsoft.com/office/drawing/2014/main" id="{2CFD542D-3A3F-D79E-FBA8-AAB5717EAAC7}"/>
              </a:ext>
            </a:extLst>
          </p:cNvPr>
          <p:cNvSpPr>
            <a:spLocks noGrp="1"/>
          </p:cNvSpPr>
          <p:nvPr>
            <p:ph type="pic" sz="quarter" idx="27" hasCustomPrompt="1"/>
          </p:nvPr>
        </p:nvSpPr>
        <p:spPr>
          <a:xfrm>
            <a:off x="2592067" y="2733379"/>
            <a:ext cx="525201" cy="526583"/>
          </a:xfrm>
          <a:prstGeom prst="rect">
            <a:avLst/>
          </a:prstGeom>
        </p:spPr>
        <p:txBody>
          <a:bodyPr/>
          <a:lstStyle>
            <a:lvl1pPr marL="0" indent="0">
              <a:buNone/>
              <a:defRPr>
                <a:solidFill>
                  <a:schemeClr val="bg1"/>
                </a:solidFill>
              </a:defRPr>
            </a:lvl1pPr>
          </a:lstStyle>
          <a:p>
            <a:r>
              <a:rPr lang="en-US" dirty="0"/>
              <a:t>.</a:t>
            </a:r>
          </a:p>
        </p:txBody>
      </p:sp>
      <p:sp>
        <p:nvSpPr>
          <p:cNvPr id="11" name="Picture Placeholder 2">
            <a:extLst>
              <a:ext uri="{FF2B5EF4-FFF2-40B4-BE49-F238E27FC236}">
                <a16:creationId xmlns:a16="http://schemas.microsoft.com/office/drawing/2014/main" id="{BC332625-04DC-A0F0-6D83-7551EE8FB957}"/>
              </a:ext>
            </a:extLst>
          </p:cNvPr>
          <p:cNvSpPr>
            <a:spLocks noGrp="1"/>
          </p:cNvSpPr>
          <p:nvPr>
            <p:ph type="pic" sz="quarter" idx="28" hasCustomPrompt="1"/>
          </p:nvPr>
        </p:nvSpPr>
        <p:spPr>
          <a:xfrm>
            <a:off x="9074728" y="2752263"/>
            <a:ext cx="525201" cy="526583"/>
          </a:xfrm>
          <a:prstGeom prst="rect">
            <a:avLst/>
          </a:prstGeom>
        </p:spPr>
        <p:txBody>
          <a:bodyPr/>
          <a:lstStyle>
            <a:lvl1pPr marL="0" indent="0">
              <a:buNone/>
              <a:defRPr>
                <a:solidFill>
                  <a:schemeClr val="bg1"/>
                </a:solidFill>
              </a:defRPr>
            </a:lvl1pPr>
          </a:lstStyle>
          <a:p>
            <a:r>
              <a:rPr lang="en-US" dirty="0"/>
              <a:t>.</a:t>
            </a:r>
          </a:p>
        </p:txBody>
      </p:sp>
      <p:sp>
        <p:nvSpPr>
          <p:cNvPr id="7" name="Text Placeholder 37">
            <a:extLst>
              <a:ext uri="{FF2B5EF4-FFF2-40B4-BE49-F238E27FC236}">
                <a16:creationId xmlns:a16="http://schemas.microsoft.com/office/drawing/2014/main" id="{D1752893-A799-9EDD-440A-57BE35664EFA}"/>
              </a:ext>
            </a:extLst>
          </p:cNvPr>
          <p:cNvSpPr>
            <a:spLocks noGrp="1"/>
          </p:cNvSpPr>
          <p:nvPr>
            <p:ph type="body" sz="quarter" idx="15" hasCustomPrompt="1"/>
          </p:nvPr>
        </p:nvSpPr>
        <p:spPr>
          <a:xfrm>
            <a:off x="1832896" y="4307455"/>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Support</a:t>
            </a:r>
          </a:p>
        </p:txBody>
      </p:sp>
      <p:sp>
        <p:nvSpPr>
          <p:cNvPr id="12" name="Text Placeholder 37">
            <a:extLst>
              <a:ext uri="{FF2B5EF4-FFF2-40B4-BE49-F238E27FC236}">
                <a16:creationId xmlns:a16="http://schemas.microsoft.com/office/drawing/2014/main" id="{6E8F8276-E13B-5EDD-8A13-98BEF96C8079}"/>
              </a:ext>
            </a:extLst>
          </p:cNvPr>
          <p:cNvSpPr>
            <a:spLocks noGrp="1"/>
          </p:cNvSpPr>
          <p:nvPr>
            <p:ph type="body" sz="quarter" idx="18" hasCustomPrompt="1"/>
          </p:nvPr>
        </p:nvSpPr>
        <p:spPr>
          <a:xfrm>
            <a:off x="5074003" y="4318798"/>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13" name="Text Placeholder 37">
            <a:extLst>
              <a:ext uri="{FF2B5EF4-FFF2-40B4-BE49-F238E27FC236}">
                <a16:creationId xmlns:a16="http://schemas.microsoft.com/office/drawing/2014/main" id="{FDDE9796-A826-A9A5-3868-F10B9FD76565}"/>
              </a:ext>
            </a:extLst>
          </p:cNvPr>
          <p:cNvSpPr>
            <a:spLocks noGrp="1"/>
          </p:cNvSpPr>
          <p:nvPr>
            <p:ph type="body" sz="quarter" idx="21" hasCustomPrompt="1"/>
          </p:nvPr>
        </p:nvSpPr>
        <p:spPr>
          <a:xfrm>
            <a:off x="8315559" y="4318798"/>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err="1"/>
              <a:t>Wordpress</a:t>
            </a:r>
            <a:endParaRPr lang="en-US" dirty="0"/>
          </a:p>
        </p:txBody>
      </p:sp>
      <p:sp>
        <p:nvSpPr>
          <p:cNvPr id="14" name="Text Placeholder 19">
            <a:extLst>
              <a:ext uri="{FF2B5EF4-FFF2-40B4-BE49-F238E27FC236}">
                <a16:creationId xmlns:a16="http://schemas.microsoft.com/office/drawing/2014/main" id="{BA12BED0-4455-F69C-20FD-6FB9B5A45841}"/>
              </a:ext>
            </a:extLst>
          </p:cNvPr>
          <p:cNvSpPr>
            <a:spLocks noGrp="1"/>
          </p:cNvSpPr>
          <p:nvPr>
            <p:ph type="body" sz="quarter" idx="42" hasCustomPrompt="1"/>
          </p:nvPr>
        </p:nvSpPr>
        <p:spPr>
          <a:xfrm>
            <a:off x="1832896" y="4616565"/>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5" name="Text Placeholder 19">
            <a:extLst>
              <a:ext uri="{FF2B5EF4-FFF2-40B4-BE49-F238E27FC236}">
                <a16:creationId xmlns:a16="http://schemas.microsoft.com/office/drawing/2014/main" id="{BF189AFF-835A-A6D3-D66E-A4238A2EF7BC}"/>
              </a:ext>
            </a:extLst>
          </p:cNvPr>
          <p:cNvSpPr>
            <a:spLocks noGrp="1"/>
          </p:cNvSpPr>
          <p:nvPr>
            <p:ph type="body" sz="quarter" idx="43" hasCustomPrompt="1"/>
          </p:nvPr>
        </p:nvSpPr>
        <p:spPr>
          <a:xfrm>
            <a:off x="5074003" y="4620930"/>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7" name="Text Placeholder 19">
            <a:extLst>
              <a:ext uri="{FF2B5EF4-FFF2-40B4-BE49-F238E27FC236}">
                <a16:creationId xmlns:a16="http://schemas.microsoft.com/office/drawing/2014/main" id="{16325B98-00E5-DA24-0249-C29013B47EA0}"/>
              </a:ext>
            </a:extLst>
          </p:cNvPr>
          <p:cNvSpPr>
            <a:spLocks noGrp="1"/>
          </p:cNvSpPr>
          <p:nvPr>
            <p:ph type="body" sz="quarter" idx="44" hasCustomPrompt="1"/>
          </p:nvPr>
        </p:nvSpPr>
        <p:spPr>
          <a:xfrm>
            <a:off x="8315110" y="4617410"/>
            <a:ext cx="2043542"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2" name="Text Placeholder 5">
            <a:extLst>
              <a:ext uri="{FF2B5EF4-FFF2-40B4-BE49-F238E27FC236}">
                <a16:creationId xmlns:a16="http://schemas.microsoft.com/office/drawing/2014/main" id="{1871A9E9-675D-7387-9FC7-61F67AE30EE2}"/>
              </a:ext>
            </a:extLst>
          </p:cNvPr>
          <p:cNvSpPr>
            <a:spLocks noGrp="1"/>
          </p:cNvSpPr>
          <p:nvPr>
            <p:ph type="body" sz="quarter" idx="31"/>
          </p:nvPr>
        </p:nvSpPr>
        <p:spPr>
          <a:xfrm>
            <a:off x="5876729" y="2248931"/>
            <a:ext cx="439737" cy="36576"/>
          </a:xfrm>
          <a:prstGeom prst="rect">
            <a:avLst/>
          </a:prstGeom>
          <a:solidFill>
            <a:schemeClr val="bg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77F4DB51-E1D5-DADB-DC56-BA5E17FD0613}"/>
              </a:ext>
            </a:extLst>
          </p:cNvPr>
          <p:cNvSpPr>
            <a:spLocks noGrp="1"/>
          </p:cNvSpPr>
          <p:nvPr>
            <p:ph type="body" sz="quarter" idx="45"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40013534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Number Comparison 3">
    <p:bg>
      <p:bgPr>
        <a:solidFill>
          <a:srgbClr val="87235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E203F3-AAAE-DF47-C5D6-2A86315EBA7E}"/>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01AEA88D-22D8-11D6-45EC-707751A010B8}"/>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22" name="Text Placeholder 21">
            <a:extLst>
              <a:ext uri="{FF2B5EF4-FFF2-40B4-BE49-F238E27FC236}">
                <a16:creationId xmlns:a16="http://schemas.microsoft.com/office/drawing/2014/main" id="{99A8657E-178F-0D5F-50A3-12A5EC8C998D}"/>
              </a:ext>
            </a:extLst>
          </p:cNvPr>
          <p:cNvSpPr>
            <a:spLocks noGrp="1"/>
          </p:cNvSpPr>
          <p:nvPr>
            <p:ph type="body" sz="quarter" idx="10" hasCustomPrompt="1"/>
          </p:nvPr>
        </p:nvSpPr>
        <p:spPr>
          <a:xfrm>
            <a:off x="1832897" y="3284872"/>
            <a:ext cx="2043543" cy="972763"/>
          </a:xfrm>
          <a:prstGeom prst="rect">
            <a:avLst/>
          </a:prstGeom>
        </p:spPr>
        <p:txBody>
          <a:bodyPr/>
          <a:lstStyle>
            <a:lvl1pPr marL="0" indent="0" algn="ctr">
              <a:buNone/>
              <a:defRPr sz="7200" b="1">
                <a:solidFill>
                  <a:srgbClr val="872352"/>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21">
            <a:extLst>
              <a:ext uri="{FF2B5EF4-FFF2-40B4-BE49-F238E27FC236}">
                <a16:creationId xmlns:a16="http://schemas.microsoft.com/office/drawing/2014/main" id="{42A9D86B-2C4F-633F-233E-4576E3785107}"/>
              </a:ext>
            </a:extLst>
          </p:cNvPr>
          <p:cNvSpPr>
            <a:spLocks noGrp="1"/>
          </p:cNvSpPr>
          <p:nvPr>
            <p:ph type="body" sz="quarter" idx="13" hasCustomPrompt="1"/>
          </p:nvPr>
        </p:nvSpPr>
        <p:spPr>
          <a:xfrm>
            <a:off x="2063399" y="1417022"/>
            <a:ext cx="8065196" cy="743012"/>
          </a:xfrm>
          <a:prstGeom prst="rect">
            <a:avLst/>
          </a:prstGeom>
        </p:spPr>
        <p:txBody>
          <a:bodyPr/>
          <a:lstStyle>
            <a:lvl1pPr marL="0" indent="0" algn="ctr">
              <a:buNone/>
              <a:defRPr sz="4800" b="0">
                <a:solidFill>
                  <a:schemeClr val="accent5"/>
                </a:solidFill>
                <a:latin typeface="+mj-lt"/>
                <a:cs typeface="Arial" panose="020B0604020202020204" pitchFamily="34" charset="0"/>
              </a:defRPr>
            </a:lvl1pPr>
          </a:lstStyle>
          <a:p>
            <a:pPr lvl="0"/>
            <a:r>
              <a:rPr lang="en-US" dirty="0"/>
              <a:t>Title  Placeholder</a:t>
            </a:r>
          </a:p>
        </p:txBody>
      </p:sp>
      <p:sp>
        <p:nvSpPr>
          <p:cNvPr id="40" name="Text Placeholder 21">
            <a:extLst>
              <a:ext uri="{FF2B5EF4-FFF2-40B4-BE49-F238E27FC236}">
                <a16:creationId xmlns:a16="http://schemas.microsoft.com/office/drawing/2014/main" id="{FA1CC246-B5F4-CB92-A7F5-D8247B530EF2}"/>
              </a:ext>
            </a:extLst>
          </p:cNvPr>
          <p:cNvSpPr>
            <a:spLocks noGrp="1"/>
          </p:cNvSpPr>
          <p:nvPr>
            <p:ph type="body" sz="quarter" idx="16" hasCustomPrompt="1"/>
          </p:nvPr>
        </p:nvSpPr>
        <p:spPr>
          <a:xfrm>
            <a:off x="5074004" y="3296215"/>
            <a:ext cx="2043543" cy="972763"/>
          </a:xfrm>
          <a:prstGeom prst="rect">
            <a:avLst/>
          </a:prstGeom>
        </p:spPr>
        <p:txBody>
          <a:bodyPr/>
          <a:lstStyle>
            <a:lvl1pPr marL="0" indent="0" algn="ctr">
              <a:buNone/>
              <a:defRPr sz="7200" b="1">
                <a:solidFill>
                  <a:srgbClr val="872352"/>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21">
            <a:extLst>
              <a:ext uri="{FF2B5EF4-FFF2-40B4-BE49-F238E27FC236}">
                <a16:creationId xmlns:a16="http://schemas.microsoft.com/office/drawing/2014/main" id="{BE4CF021-F897-EEAB-A915-EADD644CD4B9}"/>
              </a:ext>
            </a:extLst>
          </p:cNvPr>
          <p:cNvSpPr>
            <a:spLocks noGrp="1"/>
          </p:cNvSpPr>
          <p:nvPr>
            <p:ph type="body" sz="quarter" idx="19" hasCustomPrompt="1"/>
          </p:nvPr>
        </p:nvSpPr>
        <p:spPr>
          <a:xfrm>
            <a:off x="8315560" y="3296215"/>
            <a:ext cx="2043543" cy="972763"/>
          </a:xfrm>
          <a:prstGeom prst="rect">
            <a:avLst/>
          </a:prstGeom>
        </p:spPr>
        <p:txBody>
          <a:bodyPr/>
          <a:lstStyle>
            <a:lvl1pPr marL="0" indent="0" algn="ctr">
              <a:buNone/>
              <a:defRPr sz="7200" b="1">
                <a:solidFill>
                  <a:srgbClr val="872352"/>
                </a:solidFill>
                <a:latin typeface="Arial" panose="020B0604020202020204" pitchFamily="34" charset="0"/>
                <a:cs typeface="Arial" panose="020B0604020202020204" pitchFamily="34" charset="0"/>
              </a:defRPr>
            </a:lvl1pPr>
          </a:lstStyle>
          <a:p>
            <a:pPr lvl="0"/>
            <a:r>
              <a:rPr lang="en-US" dirty="0"/>
              <a:t>##</a:t>
            </a:r>
          </a:p>
        </p:txBody>
      </p:sp>
      <p:sp>
        <p:nvSpPr>
          <p:cNvPr id="9" name="Picture Placeholder 2">
            <a:extLst>
              <a:ext uri="{FF2B5EF4-FFF2-40B4-BE49-F238E27FC236}">
                <a16:creationId xmlns:a16="http://schemas.microsoft.com/office/drawing/2014/main" id="{B2213496-F7B9-BE83-319D-1170A10F6D29}"/>
              </a:ext>
            </a:extLst>
          </p:cNvPr>
          <p:cNvSpPr>
            <a:spLocks noGrp="1"/>
          </p:cNvSpPr>
          <p:nvPr>
            <p:ph type="pic" sz="quarter" idx="26" hasCustomPrompt="1"/>
          </p:nvPr>
        </p:nvSpPr>
        <p:spPr>
          <a:xfrm>
            <a:off x="5834938" y="2752263"/>
            <a:ext cx="525201" cy="526583"/>
          </a:xfrm>
          <a:prstGeom prst="rect">
            <a:avLst/>
          </a:prstGeom>
        </p:spPr>
        <p:txBody>
          <a:bodyPr/>
          <a:lstStyle>
            <a:lvl1pPr marL="0" indent="0">
              <a:buNone/>
              <a:defRPr>
                <a:solidFill>
                  <a:schemeClr val="bg1"/>
                </a:solidFill>
              </a:defRPr>
            </a:lvl1pPr>
          </a:lstStyle>
          <a:p>
            <a:r>
              <a:rPr lang="en-US" dirty="0"/>
              <a:t>.</a:t>
            </a:r>
          </a:p>
        </p:txBody>
      </p:sp>
      <p:sp>
        <p:nvSpPr>
          <p:cNvPr id="10" name="Picture Placeholder 2">
            <a:extLst>
              <a:ext uri="{FF2B5EF4-FFF2-40B4-BE49-F238E27FC236}">
                <a16:creationId xmlns:a16="http://schemas.microsoft.com/office/drawing/2014/main" id="{2CFD542D-3A3F-D79E-FBA8-AAB5717EAAC7}"/>
              </a:ext>
            </a:extLst>
          </p:cNvPr>
          <p:cNvSpPr>
            <a:spLocks noGrp="1"/>
          </p:cNvSpPr>
          <p:nvPr>
            <p:ph type="pic" sz="quarter" idx="27" hasCustomPrompt="1"/>
          </p:nvPr>
        </p:nvSpPr>
        <p:spPr>
          <a:xfrm>
            <a:off x="2592067" y="2733379"/>
            <a:ext cx="525201" cy="526583"/>
          </a:xfrm>
          <a:prstGeom prst="rect">
            <a:avLst/>
          </a:prstGeom>
        </p:spPr>
        <p:txBody>
          <a:bodyPr/>
          <a:lstStyle>
            <a:lvl1pPr marL="0" indent="0">
              <a:buNone/>
              <a:defRPr>
                <a:solidFill>
                  <a:schemeClr val="bg1"/>
                </a:solidFill>
              </a:defRPr>
            </a:lvl1pPr>
          </a:lstStyle>
          <a:p>
            <a:r>
              <a:rPr lang="en-US" dirty="0"/>
              <a:t>.</a:t>
            </a:r>
          </a:p>
        </p:txBody>
      </p:sp>
      <p:sp>
        <p:nvSpPr>
          <p:cNvPr id="11" name="Picture Placeholder 2">
            <a:extLst>
              <a:ext uri="{FF2B5EF4-FFF2-40B4-BE49-F238E27FC236}">
                <a16:creationId xmlns:a16="http://schemas.microsoft.com/office/drawing/2014/main" id="{BC332625-04DC-A0F0-6D83-7551EE8FB957}"/>
              </a:ext>
            </a:extLst>
          </p:cNvPr>
          <p:cNvSpPr>
            <a:spLocks noGrp="1"/>
          </p:cNvSpPr>
          <p:nvPr>
            <p:ph type="pic" sz="quarter" idx="28" hasCustomPrompt="1"/>
          </p:nvPr>
        </p:nvSpPr>
        <p:spPr>
          <a:xfrm>
            <a:off x="9074728" y="2752263"/>
            <a:ext cx="525201" cy="526583"/>
          </a:xfrm>
          <a:prstGeom prst="rect">
            <a:avLst/>
          </a:prstGeom>
        </p:spPr>
        <p:txBody>
          <a:bodyPr/>
          <a:lstStyle>
            <a:lvl1pPr marL="0" indent="0">
              <a:buNone/>
              <a:defRPr>
                <a:solidFill>
                  <a:schemeClr val="bg1"/>
                </a:solidFill>
              </a:defRPr>
            </a:lvl1pPr>
          </a:lstStyle>
          <a:p>
            <a:r>
              <a:rPr lang="en-US" dirty="0"/>
              <a:t>.</a:t>
            </a:r>
          </a:p>
        </p:txBody>
      </p:sp>
      <p:sp>
        <p:nvSpPr>
          <p:cNvPr id="7" name="Text Placeholder 37">
            <a:extLst>
              <a:ext uri="{FF2B5EF4-FFF2-40B4-BE49-F238E27FC236}">
                <a16:creationId xmlns:a16="http://schemas.microsoft.com/office/drawing/2014/main" id="{D1752893-A799-9EDD-440A-57BE35664EFA}"/>
              </a:ext>
            </a:extLst>
          </p:cNvPr>
          <p:cNvSpPr>
            <a:spLocks noGrp="1"/>
          </p:cNvSpPr>
          <p:nvPr>
            <p:ph type="body" sz="quarter" idx="15" hasCustomPrompt="1"/>
          </p:nvPr>
        </p:nvSpPr>
        <p:spPr>
          <a:xfrm>
            <a:off x="1832896" y="4307455"/>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Support</a:t>
            </a:r>
          </a:p>
        </p:txBody>
      </p:sp>
      <p:sp>
        <p:nvSpPr>
          <p:cNvPr id="12" name="Text Placeholder 37">
            <a:extLst>
              <a:ext uri="{FF2B5EF4-FFF2-40B4-BE49-F238E27FC236}">
                <a16:creationId xmlns:a16="http://schemas.microsoft.com/office/drawing/2014/main" id="{6E8F8276-E13B-5EDD-8A13-98BEF96C8079}"/>
              </a:ext>
            </a:extLst>
          </p:cNvPr>
          <p:cNvSpPr>
            <a:spLocks noGrp="1"/>
          </p:cNvSpPr>
          <p:nvPr>
            <p:ph type="body" sz="quarter" idx="18" hasCustomPrompt="1"/>
          </p:nvPr>
        </p:nvSpPr>
        <p:spPr>
          <a:xfrm>
            <a:off x="5074003" y="4318798"/>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13" name="Text Placeholder 37">
            <a:extLst>
              <a:ext uri="{FF2B5EF4-FFF2-40B4-BE49-F238E27FC236}">
                <a16:creationId xmlns:a16="http://schemas.microsoft.com/office/drawing/2014/main" id="{FDDE9796-A826-A9A5-3868-F10B9FD76565}"/>
              </a:ext>
            </a:extLst>
          </p:cNvPr>
          <p:cNvSpPr>
            <a:spLocks noGrp="1"/>
          </p:cNvSpPr>
          <p:nvPr>
            <p:ph type="body" sz="quarter" idx="21" hasCustomPrompt="1"/>
          </p:nvPr>
        </p:nvSpPr>
        <p:spPr>
          <a:xfrm>
            <a:off x="8315559" y="4318798"/>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err="1"/>
              <a:t>Wordpress</a:t>
            </a:r>
            <a:endParaRPr lang="en-US" dirty="0"/>
          </a:p>
        </p:txBody>
      </p:sp>
      <p:sp>
        <p:nvSpPr>
          <p:cNvPr id="14" name="Text Placeholder 19">
            <a:extLst>
              <a:ext uri="{FF2B5EF4-FFF2-40B4-BE49-F238E27FC236}">
                <a16:creationId xmlns:a16="http://schemas.microsoft.com/office/drawing/2014/main" id="{BA12BED0-4455-F69C-20FD-6FB9B5A45841}"/>
              </a:ext>
            </a:extLst>
          </p:cNvPr>
          <p:cNvSpPr>
            <a:spLocks noGrp="1"/>
          </p:cNvSpPr>
          <p:nvPr>
            <p:ph type="body" sz="quarter" idx="42" hasCustomPrompt="1"/>
          </p:nvPr>
        </p:nvSpPr>
        <p:spPr>
          <a:xfrm>
            <a:off x="1832896" y="4616565"/>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5" name="Text Placeholder 19">
            <a:extLst>
              <a:ext uri="{FF2B5EF4-FFF2-40B4-BE49-F238E27FC236}">
                <a16:creationId xmlns:a16="http://schemas.microsoft.com/office/drawing/2014/main" id="{BF189AFF-835A-A6D3-D66E-A4238A2EF7BC}"/>
              </a:ext>
            </a:extLst>
          </p:cNvPr>
          <p:cNvSpPr>
            <a:spLocks noGrp="1"/>
          </p:cNvSpPr>
          <p:nvPr>
            <p:ph type="body" sz="quarter" idx="43" hasCustomPrompt="1"/>
          </p:nvPr>
        </p:nvSpPr>
        <p:spPr>
          <a:xfrm>
            <a:off x="5074003" y="4620930"/>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7" name="Text Placeholder 19">
            <a:extLst>
              <a:ext uri="{FF2B5EF4-FFF2-40B4-BE49-F238E27FC236}">
                <a16:creationId xmlns:a16="http://schemas.microsoft.com/office/drawing/2014/main" id="{16325B98-00E5-DA24-0249-C29013B47EA0}"/>
              </a:ext>
            </a:extLst>
          </p:cNvPr>
          <p:cNvSpPr>
            <a:spLocks noGrp="1"/>
          </p:cNvSpPr>
          <p:nvPr>
            <p:ph type="body" sz="quarter" idx="44" hasCustomPrompt="1"/>
          </p:nvPr>
        </p:nvSpPr>
        <p:spPr>
          <a:xfrm>
            <a:off x="8315110" y="4617410"/>
            <a:ext cx="2043542"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2" name="Text Placeholder 5">
            <a:extLst>
              <a:ext uri="{FF2B5EF4-FFF2-40B4-BE49-F238E27FC236}">
                <a16:creationId xmlns:a16="http://schemas.microsoft.com/office/drawing/2014/main" id="{5D41E0C9-0078-533C-4C48-EEE9BB6B6EAD}"/>
              </a:ext>
            </a:extLst>
          </p:cNvPr>
          <p:cNvSpPr>
            <a:spLocks noGrp="1"/>
          </p:cNvSpPr>
          <p:nvPr>
            <p:ph type="body" sz="quarter" idx="31"/>
          </p:nvPr>
        </p:nvSpPr>
        <p:spPr>
          <a:xfrm>
            <a:off x="5876729" y="2248931"/>
            <a:ext cx="439737" cy="36576"/>
          </a:xfrm>
          <a:prstGeom prst="rect">
            <a:avLst/>
          </a:prstGeom>
          <a:solidFill>
            <a:srgbClr val="87235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E517D7F5-36CD-65DA-B1DA-D3377A39F3F0}"/>
              </a:ext>
            </a:extLst>
          </p:cNvPr>
          <p:cNvSpPr>
            <a:spLocks noGrp="1"/>
          </p:cNvSpPr>
          <p:nvPr>
            <p:ph type="body" sz="quarter" idx="45"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586845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Number Comparison 4">
    <p:bg>
      <p:bgPr>
        <a:solidFill>
          <a:srgbClr val="00AA4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657D66-4681-2AB3-64C6-ADB69F252D85}"/>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DDBFB680-CC87-1DFA-6668-D4BE63F35639}"/>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22" name="Text Placeholder 21">
            <a:extLst>
              <a:ext uri="{FF2B5EF4-FFF2-40B4-BE49-F238E27FC236}">
                <a16:creationId xmlns:a16="http://schemas.microsoft.com/office/drawing/2014/main" id="{99A8657E-178F-0D5F-50A3-12A5EC8C998D}"/>
              </a:ext>
            </a:extLst>
          </p:cNvPr>
          <p:cNvSpPr>
            <a:spLocks noGrp="1"/>
          </p:cNvSpPr>
          <p:nvPr>
            <p:ph type="body" sz="quarter" idx="10" hasCustomPrompt="1"/>
          </p:nvPr>
        </p:nvSpPr>
        <p:spPr>
          <a:xfrm>
            <a:off x="1832897" y="3284872"/>
            <a:ext cx="2043543" cy="972763"/>
          </a:xfrm>
          <a:prstGeom prst="rect">
            <a:avLst/>
          </a:prstGeom>
        </p:spPr>
        <p:txBody>
          <a:bodyPr/>
          <a:lstStyle>
            <a:lvl1pPr marL="0" indent="0" algn="ctr">
              <a:buNone/>
              <a:defRPr sz="7200" b="1">
                <a:solidFill>
                  <a:srgbClr val="00AA44"/>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21">
            <a:extLst>
              <a:ext uri="{FF2B5EF4-FFF2-40B4-BE49-F238E27FC236}">
                <a16:creationId xmlns:a16="http://schemas.microsoft.com/office/drawing/2014/main" id="{42A9D86B-2C4F-633F-233E-4576E3785107}"/>
              </a:ext>
            </a:extLst>
          </p:cNvPr>
          <p:cNvSpPr>
            <a:spLocks noGrp="1"/>
          </p:cNvSpPr>
          <p:nvPr>
            <p:ph type="body" sz="quarter" idx="13" hasCustomPrompt="1"/>
          </p:nvPr>
        </p:nvSpPr>
        <p:spPr>
          <a:xfrm>
            <a:off x="2063399" y="1417022"/>
            <a:ext cx="8065196" cy="743012"/>
          </a:xfrm>
          <a:prstGeom prst="rect">
            <a:avLst/>
          </a:prstGeom>
        </p:spPr>
        <p:txBody>
          <a:bodyPr/>
          <a:lstStyle>
            <a:lvl1pPr marL="0" indent="0" algn="ctr">
              <a:buNone/>
              <a:defRPr sz="4800" b="0">
                <a:solidFill>
                  <a:schemeClr val="accent5"/>
                </a:solidFill>
                <a:latin typeface="+mj-lt"/>
                <a:cs typeface="Arial" panose="020B0604020202020204" pitchFamily="34" charset="0"/>
              </a:defRPr>
            </a:lvl1pPr>
          </a:lstStyle>
          <a:p>
            <a:pPr lvl="0"/>
            <a:r>
              <a:rPr lang="en-US" dirty="0"/>
              <a:t>Title  Placeholder</a:t>
            </a:r>
          </a:p>
        </p:txBody>
      </p:sp>
      <p:sp>
        <p:nvSpPr>
          <p:cNvPr id="40" name="Text Placeholder 21">
            <a:extLst>
              <a:ext uri="{FF2B5EF4-FFF2-40B4-BE49-F238E27FC236}">
                <a16:creationId xmlns:a16="http://schemas.microsoft.com/office/drawing/2014/main" id="{FA1CC246-B5F4-CB92-A7F5-D8247B530EF2}"/>
              </a:ext>
            </a:extLst>
          </p:cNvPr>
          <p:cNvSpPr>
            <a:spLocks noGrp="1"/>
          </p:cNvSpPr>
          <p:nvPr>
            <p:ph type="body" sz="quarter" idx="16" hasCustomPrompt="1"/>
          </p:nvPr>
        </p:nvSpPr>
        <p:spPr>
          <a:xfrm>
            <a:off x="5074004" y="3296215"/>
            <a:ext cx="2043543" cy="972763"/>
          </a:xfrm>
          <a:prstGeom prst="rect">
            <a:avLst/>
          </a:prstGeom>
        </p:spPr>
        <p:txBody>
          <a:bodyPr/>
          <a:lstStyle>
            <a:lvl1pPr marL="0" indent="0" algn="ctr">
              <a:buNone/>
              <a:defRPr sz="7200" b="1">
                <a:solidFill>
                  <a:srgbClr val="00AA44"/>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21">
            <a:extLst>
              <a:ext uri="{FF2B5EF4-FFF2-40B4-BE49-F238E27FC236}">
                <a16:creationId xmlns:a16="http://schemas.microsoft.com/office/drawing/2014/main" id="{BE4CF021-F897-EEAB-A915-EADD644CD4B9}"/>
              </a:ext>
            </a:extLst>
          </p:cNvPr>
          <p:cNvSpPr>
            <a:spLocks noGrp="1"/>
          </p:cNvSpPr>
          <p:nvPr>
            <p:ph type="body" sz="quarter" idx="19" hasCustomPrompt="1"/>
          </p:nvPr>
        </p:nvSpPr>
        <p:spPr>
          <a:xfrm>
            <a:off x="8315560" y="3296215"/>
            <a:ext cx="2043543" cy="972763"/>
          </a:xfrm>
          <a:prstGeom prst="rect">
            <a:avLst/>
          </a:prstGeom>
        </p:spPr>
        <p:txBody>
          <a:bodyPr/>
          <a:lstStyle>
            <a:lvl1pPr marL="0" indent="0" algn="ctr">
              <a:buNone/>
              <a:defRPr sz="7200" b="1">
                <a:solidFill>
                  <a:srgbClr val="00AA44"/>
                </a:solidFill>
                <a:latin typeface="Arial" panose="020B0604020202020204" pitchFamily="34" charset="0"/>
                <a:cs typeface="Arial" panose="020B0604020202020204" pitchFamily="34" charset="0"/>
              </a:defRPr>
            </a:lvl1pPr>
          </a:lstStyle>
          <a:p>
            <a:pPr lvl="0"/>
            <a:r>
              <a:rPr lang="en-US" dirty="0"/>
              <a:t>##</a:t>
            </a:r>
          </a:p>
        </p:txBody>
      </p:sp>
      <p:sp>
        <p:nvSpPr>
          <p:cNvPr id="9" name="Picture Placeholder 2">
            <a:extLst>
              <a:ext uri="{FF2B5EF4-FFF2-40B4-BE49-F238E27FC236}">
                <a16:creationId xmlns:a16="http://schemas.microsoft.com/office/drawing/2014/main" id="{B2213496-F7B9-BE83-319D-1170A10F6D29}"/>
              </a:ext>
            </a:extLst>
          </p:cNvPr>
          <p:cNvSpPr>
            <a:spLocks noGrp="1"/>
          </p:cNvSpPr>
          <p:nvPr>
            <p:ph type="pic" sz="quarter" idx="26" hasCustomPrompt="1"/>
          </p:nvPr>
        </p:nvSpPr>
        <p:spPr>
          <a:xfrm>
            <a:off x="5834938" y="2752263"/>
            <a:ext cx="525201" cy="526583"/>
          </a:xfrm>
          <a:prstGeom prst="rect">
            <a:avLst/>
          </a:prstGeom>
        </p:spPr>
        <p:txBody>
          <a:bodyPr/>
          <a:lstStyle>
            <a:lvl1pPr marL="0" indent="0">
              <a:buNone/>
              <a:defRPr>
                <a:solidFill>
                  <a:schemeClr val="bg1"/>
                </a:solidFill>
              </a:defRPr>
            </a:lvl1pPr>
          </a:lstStyle>
          <a:p>
            <a:r>
              <a:rPr lang="en-US" dirty="0"/>
              <a:t>.</a:t>
            </a:r>
          </a:p>
        </p:txBody>
      </p:sp>
      <p:sp>
        <p:nvSpPr>
          <p:cNvPr id="10" name="Picture Placeholder 2">
            <a:extLst>
              <a:ext uri="{FF2B5EF4-FFF2-40B4-BE49-F238E27FC236}">
                <a16:creationId xmlns:a16="http://schemas.microsoft.com/office/drawing/2014/main" id="{2CFD542D-3A3F-D79E-FBA8-AAB5717EAAC7}"/>
              </a:ext>
            </a:extLst>
          </p:cNvPr>
          <p:cNvSpPr>
            <a:spLocks noGrp="1"/>
          </p:cNvSpPr>
          <p:nvPr>
            <p:ph type="pic" sz="quarter" idx="27" hasCustomPrompt="1"/>
          </p:nvPr>
        </p:nvSpPr>
        <p:spPr>
          <a:xfrm>
            <a:off x="2592067" y="2733379"/>
            <a:ext cx="525201" cy="526583"/>
          </a:xfrm>
          <a:prstGeom prst="rect">
            <a:avLst/>
          </a:prstGeom>
        </p:spPr>
        <p:txBody>
          <a:bodyPr/>
          <a:lstStyle>
            <a:lvl1pPr marL="0" indent="0">
              <a:buNone/>
              <a:defRPr>
                <a:solidFill>
                  <a:schemeClr val="bg1"/>
                </a:solidFill>
              </a:defRPr>
            </a:lvl1pPr>
          </a:lstStyle>
          <a:p>
            <a:r>
              <a:rPr lang="en-US" dirty="0"/>
              <a:t>.</a:t>
            </a:r>
          </a:p>
        </p:txBody>
      </p:sp>
      <p:sp>
        <p:nvSpPr>
          <p:cNvPr id="11" name="Picture Placeholder 2">
            <a:extLst>
              <a:ext uri="{FF2B5EF4-FFF2-40B4-BE49-F238E27FC236}">
                <a16:creationId xmlns:a16="http://schemas.microsoft.com/office/drawing/2014/main" id="{BC332625-04DC-A0F0-6D83-7551EE8FB957}"/>
              </a:ext>
            </a:extLst>
          </p:cNvPr>
          <p:cNvSpPr>
            <a:spLocks noGrp="1"/>
          </p:cNvSpPr>
          <p:nvPr>
            <p:ph type="pic" sz="quarter" idx="28" hasCustomPrompt="1"/>
          </p:nvPr>
        </p:nvSpPr>
        <p:spPr>
          <a:xfrm>
            <a:off x="9074728" y="2752263"/>
            <a:ext cx="525201" cy="526583"/>
          </a:xfrm>
          <a:prstGeom prst="rect">
            <a:avLst/>
          </a:prstGeom>
        </p:spPr>
        <p:txBody>
          <a:bodyPr/>
          <a:lstStyle>
            <a:lvl1pPr marL="0" indent="0">
              <a:buNone/>
              <a:defRPr>
                <a:solidFill>
                  <a:schemeClr val="bg1"/>
                </a:solidFill>
              </a:defRPr>
            </a:lvl1pPr>
          </a:lstStyle>
          <a:p>
            <a:r>
              <a:rPr lang="en-US" dirty="0"/>
              <a:t>.</a:t>
            </a:r>
          </a:p>
        </p:txBody>
      </p:sp>
      <p:sp>
        <p:nvSpPr>
          <p:cNvPr id="7" name="Text Placeholder 37">
            <a:extLst>
              <a:ext uri="{FF2B5EF4-FFF2-40B4-BE49-F238E27FC236}">
                <a16:creationId xmlns:a16="http://schemas.microsoft.com/office/drawing/2014/main" id="{D1752893-A799-9EDD-440A-57BE35664EFA}"/>
              </a:ext>
            </a:extLst>
          </p:cNvPr>
          <p:cNvSpPr>
            <a:spLocks noGrp="1"/>
          </p:cNvSpPr>
          <p:nvPr>
            <p:ph type="body" sz="quarter" idx="15" hasCustomPrompt="1"/>
          </p:nvPr>
        </p:nvSpPr>
        <p:spPr>
          <a:xfrm>
            <a:off x="1832896" y="4307455"/>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Support</a:t>
            </a:r>
          </a:p>
        </p:txBody>
      </p:sp>
      <p:sp>
        <p:nvSpPr>
          <p:cNvPr id="12" name="Text Placeholder 37">
            <a:extLst>
              <a:ext uri="{FF2B5EF4-FFF2-40B4-BE49-F238E27FC236}">
                <a16:creationId xmlns:a16="http://schemas.microsoft.com/office/drawing/2014/main" id="{6E8F8276-E13B-5EDD-8A13-98BEF96C8079}"/>
              </a:ext>
            </a:extLst>
          </p:cNvPr>
          <p:cNvSpPr>
            <a:spLocks noGrp="1"/>
          </p:cNvSpPr>
          <p:nvPr>
            <p:ph type="body" sz="quarter" idx="18" hasCustomPrompt="1"/>
          </p:nvPr>
        </p:nvSpPr>
        <p:spPr>
          <a:xfrm>
            <a:off x="5074003" y="4318798"/>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13" name="Text Placeholder 37">
            <a:extLst>
              <a:ext uri="{FF2B5EF4-FFF2-40B4-BE49-F238E27FC236}">
                <a16:creationId xmlns:a16="http://schemas.microsoft.com/office/drawing/2014/main" id="{FDDE9796-A826-A9A5-3868-F10B9FD76565}"/>
              </a:ext>
            </a:extLst>
          </p:cNvPr>
          <p:cNvSpPr>
            <a:spLocks noGrp="1"/>
          </p:cNvSpPr>
          <p:nvPr>
            <p:ph type="body" sz="quarter" idx="21" hasCustomPrompt="1"/>
          </p:nvPr>
        </p:nvSpPr>
        <p:spPr>
          <a:xfrm>
            <a:off x="8315559" y="4318798"/>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err="1"/>
              <a:t>Wordpress</a:t>
            </a:r>
            <a:endParaRPr lang="en-US" dirty="0"/>
          </a:p>
        </p:txBody>
      </p:sp>
      <p:sp>
        <p:nvSpPr>
          <p:cNvPr id="14" name="Text Placeholder 19">
            <a:extLst>
              <a:ext uri="{FF2B5EF4-FFF2-40B4-BE49-F238E27FC236}">
                <a16:creationId xmlns:a16="http://schemas.microsoft.com/office/drawing/2014/main" id="{BA12BED0-4455-F69C-20FD-6FB9B5A45841}"/>
              </a:ext>
            </a:extLst>
          </p:cNvPr>
          <p:cNvSpPr>
            <a:spLocks noGrp="1"/>
          </p:cNvSpPr>
          <p:nvPr>
            <p:ph type="body" sz="quarter" idx="42" hasCustomPrompt="1"/>
          </p:nvPr>
        </p:nvSpPr>
        <p:spPr>
          <a:xfrm>
            <a:off x="1832896" y="4616565"/>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5" name="Text Placeholder 19">
            <a:extLst>
              <a:ext uri="{FF2B5EF4-FFF2-40B4-BE49-F238E27FC236}">
                <a16:creationId xmlns:a16="http://schemas.microsoft.com/office/drawing/2014/main" id="{BF189AFF-835A-A6D3-D66E-A4238A2EF7BC}"/>
              </a:ext>
            </a:extLst>
          </p:cNvPr>
          <p:cNvSpPr>
            <a:spLocks noGrp="1"/>
          </p:cNvSpPr>
          <p:nvPr>
            <p:ph type="body" sz="quarter" idx="43" hasCustomPrompt="1"/>
          </p:nvPr>
        </p:nvSpPr>
        <p:spPr>
          <a:xfrm>
            <a:off x="5074003" y="4620930"/>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7" name="Text Placeholder 19">
            <a:extLst>
              <a:ext uri="{FF2B5EF4-FFF2-40B4-BE49-F238E27FC236}">
                <a16:creationId xmlns:a16="http://schemas.microsoft.com/office/drawing/2014/main" id="{16325B98-00E5-DA24-0249-C29013B47EA0}"/>
              </a:ext>
            </a:extLst>
          </p:cNvPr>
          <p:cNvSpPr>
            <a:spLocks noGrp="1"/>
          </p:cNvSpPr>
          <p:nvPr>
            <p:ph type="body" sz="quarter" idx="44" hasCustomPrompt="1"/>
          </p:nvPr>
        </p:nvSpPr>
        <p:spPr>
          <a:xfrm>
            <a:off x="8315110" y="4617410"/>
            <a:ext cx="2043542"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2" name="Text Placeholder 5">
            <a:extLst>
              <a:ext uri="{FF2B5EF4-FFF2-40B4-BE49-F238E27FC236}">
                <a16:creationId xmlns:a16="http://schemas.microsoft.com/office/drawing/2014/main" id="{5FBAF798-A707-C19A-993D-48F70C34236A}"/>
              </a:ext>
            </a:extLst>
          </p:cNvPr>
          <p:cNvSpPr>
            <a:spLocks noGrp="1"/>
          </p:cNvSpPr>
          <p:nvPr>
            <p:ph type="body" sz="quarter" idx="31"/>
          </p:nvPr>
        </p:nvSpPr>
        <p:spPr>
          <a:xfrm>
            <a:off x="5876729" y="2248931"/>
            <a:ext cx="439737" cy="36576"/>
          </a:xfrm>
          <a:prstGeom prst="rect">
            <a:avLst/>
          </a:prstGeom>
          <a:solidFill>
            <a:srgbClr val="00AA4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E05ED106-8217-D741-45EC-3D32FD557F69}"/>
              </a:ext>
            </a:extLst>
          </p:cNvPr>
          <p:cNvSpPr>
            <a:spLocks noGrp="1"/>
          </p:cNvSpPr>
          <p:nvPr>
            <p:ph type="body" sz="quarter" idx="45"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4830723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Number Comparison 5">
    <p:bg>
      <p:bgPr>
        <a:solidFill>
          <a:srgbClr val="00A6C4"/>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E13581D-C2C4-7FBA-CB1F-4EB97CFA58C9}"/>
              </a:ext>
            </a:extLst>
          </p:cNvPr>
          <p:cNvSpPr/>
          <p:nvPr userDrawn="1"/>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64139FF2-32D6-4871-A771-D39E0D1CDBB3}"/>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22" name="Text Placeholder 21">
            <a:extLst>
              <a:ext uri="{FF2B5EF4-FFF2-40B4-BE49-F238E27FC236}">
                <a16:creationId xmlns:a16="http://schemas.microsoft.com/office/drawing/2014/main" id="{99A8657E-178F-0D5F-50A3-12A5EC8C998D}"/>
              </a:ext>
            </a:extLst>
          </p:cNvPr>
          <p:cNvSpPr>
            <a:spLocks noGrp="1"/>
          </p:cNvSpPr>
          <p:nvPr>
            <p:ph type="body" sz="quarter" idx="10" hasCustomPrompt="1"/>
          </p:nvPr>
        </p:nvSpPr>
        <p:spPr>
          <a:xfrm>
            <a:off x="1832897" y="3284872"/>
            <a:ext cx="2043543" cy="972763"/>
          </a:xfrm>
          <a:prstGeom prst="rect">
            <a:avLst/>
          </a:prstGeom>
        </p:spPr>
        <p:txBody>
          <a:bodyPr/>
          <a:lstStyle>
            <a:lvl1pPr marL="0" indent="0" algn="ctr">
              <a:buNone/>
              <a:defRPr sz="7200" b="1">
                <a:solidFill>
                  <a:srgbClr val="00A6C4"/>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21">
            <a:extLst>
              <a:ext uri="{FF2B5EF4-FFF2-40B4-BE49-F238E27FC236}">
                <a16:creationId xmlns:a16="http://schemas.microsoft.com/office/drawing/2014/main" id="{42A9D86B-2C4F-633F-233E-4576E3785107}"/>
              </a:ext>
            </a:extLst>
          </p:cNvPr>
          <p:cNvSpPr>
            <a:spLocks noGrp="1"/>
          </p:cNvSpPr>
          <p:nvPr>
            <p:ph type="body" sz="quarter" idx="13" hasCustomPrompt="1"/>
          </p:nvPr>
        </p:nvSpPr>
        <p:spPr>
          <a:xfrm>
            <a:off x="2063399" y="1417022"/>
            <a:ext cx="8065196" cy="743012"/>
          </a:xfrm>
          <a:prstGeom prst="rect">
            <a:avLst/>
          </a:prstGeom>
        </p:spPr>
        <p:txBody>
          <a:bodyPr/>
          <a:lstStyle>
            <a:lvl1pPr marL="0" indent="0" algn="ctr">
              <a:buNone/>
              <a:defRPr sz="4800" b="0">
                <a:solidFill>
                  <a:schemeClr val="accent5"/>
                </a:solidFill>
                <a:latin typeface="+mj-lt"/>
                <a:cs typeface="Arial" panose="020B0604020202020204" pitchFamily="34" charset="0"/>
              </a:defRPr>
            </a:lvl1pPr>
          </a:lstStyle>
          <a:p>
            <a:pPr lvl="0"/>
            <a:r>
              <a:rPr lang="en-US" dirty="0"/>
              <a:t>Title  Placeholder</a:t>
            </a:r>
          </a:p>
        </p:txBody>
      </p:sp>
      <p:sp>
        <p:nvSpPr>
          <p:cNvPr id="40" name="Text Placeholder 21">
            <a:extLst>
              <a:ext uri="{FF2B5EF4-FFF2-40B4-BE49-F238E27FC236}">
                <a16:creationId xmlns:a16="http://schemas.microsoft.com/office/drawing/2014/main" id="{FA1CC246-B5F4-CB92-A7F5-D8247B530EF2}"/>
              </a:ext>
            </a:extLst>
          </p:cNvPr>
          <p:cNvSpPr>
            <a:spLocks noGrp="1"/>
          </p:cNvSpPr>
          <p:nvPr>
            <p:ph type="body" sz="quarter" idx="16" hasCustomPrompt="1"/>
          </p:nvPr>
        </p:nvSpPr>
        <p:spPr>
          <a:xfrm>
            <a:off x="5074004" y="3296215"/>
            <a:ext cx="2043543" cy="972763"/>
          </a:xfrm>
          <a:prstGeom prst="rect">
            <a:avLst/>
          </a:prstGeom>
        </p:spPr>
        <p:txBody>
          <a:bodyPr/>
          <a:lstStyle>
            <a:lvl1pPr marL="0" indent="0" algn="ctr">
              <a:buNone/>
              <a:defRPr sz="7200" b="1">
                <a:solidFill>
                  <a:srgbClr val="00A6C4"/>
                </a:solidFill>
                <a:latin typeface="Arial" panose="020B0604020202020204" pitchFamily="34" charset="0"/>
                <a:cs typeface="Arial" panose="020B0604020202020204" pitchFamily="34" charset="0"/>
              </a:defRPr>
            </a:lvl1pPr>
          </a:lstStyle>
          <a:p>
            <a:pPr lvl="0"/>
            <a:r>
              <a:rPr lang="en-US" dirty="0"/>
              <a:t>##</a:t>
            </a:r>
          </a:p>
        </p:txBody>
      </p:sp>
      <p:sp>
        <p:nvSpPr>
          <p:cNvPr id="43" name="Text Placeholder 21">
            <a:extLst>
              <a:ext uri="{FF2B5EF4-FFF2-40B4-BE49-F238E27FC236}">
                <a16:creationId xmlns:a16="http://schemas.microsoft.com/office/drawing/2014/main" id="{BE4CF021-F897-EEAB-A915-EADD644CD4B9}"/>
              </a:ext>
            </a:extLst>
          </p:cNvPr>
          <p:cNvSpPr>
            <a:spLocks noGrp="1"/>
          </p:cNvSpPr>
          <p:nvPr>
            <p:ph type="body" sz="quarter" idx="19" hasCustomPrompt="1"/>
          </p:nvPr>
        </p:nvSpPr>
        <p:spPr>
          <a:xfrm>
            <a:off x="8315560" y="3296215"/>
            <a:ext cx="2043543" cy="972763"/>
          </a:xfrm>
          <a:prstGeom prst="rect">
            <a:avLst/>
          </a:prstGeom>
        </p:spPr>
        <p:txBody>
          <a:bodyPr/>
          <a:lstStyle>
            <a:lvl1pPr marL="0" indent="0" algn="ctr">
              <a:buNone/>
              <a:defRPr sz="7200" b="1">
                <a:solidFill>
                  <a:srgbClr val="00A6C4"/>
                </a:solidFill>
                <a:latin typeface="Arial" panose="020B0604020202020204" pitchFamily="34" charset="0"/>
                <a:cs typeface="Arial" panose="020B0604020202020204" pitchFamily="34" charset="0"/>
              </a:defRPr>
            </a:lvl1pPr>
          </a:lstStyle>
          <a:p>
            <a:pPr lvl="0"/>
            <a:r>
              <a:rPr lang="en-US" dirty="0"/>
              <a:t>##</a:t>
            </a:r>
          </a:p>
        </p:txBody>
      </p:sp>
      <p:sp>
        <p:nvSpPr>
          <p:cNvPr id="9" name="Picture Placeholder 2">
            <a:extLst>
              <a:ext uri="{FF2B5EF4-FFF2-40B4-BE49-F238E27FC236}">
                <a16:creationId xmlns:a16="http://schemas.microsoft.com/office/drawing/2014/main" id="{B2213496-F7B9-BE83-319D-1170A10F6D29}"/>
              </a:ext>
            </a:extLst>
          </p:cNvPr>
          <p:cNvSpPr>
            <a:spLocks noGrp="1"/>
          </p:cNvSpPr>
          <p:nvPr>
            <p:ph type="pic" sz="quarter" idx="26" hasCustomPrompt="1"/>
          </p:nvPr>
        </p:nvSpPr>
        <p:spPr>
          <a:xfrm>
            <a:off x="5834938" y="2752263"/>
            <a:ext cx="525201" cy="526583"/>
          </a:xfrm>
          <a:prstGeom prst="rect">
            <a:avLst/>
          </a:prstGeom>
        </p:spPr>
        <p:txBody>
          <a:bodyPr/>
          <a:lstStyle>
            <a:lvl1pPr marL="0" indent="0">
              <a:buNone/>
              <a:defRPr>
                <a:solidFill>
                  <a:schemeClr val="bg1"/>
                </a:solidFill>
              </a:defRPr>
            </a:lvl1pPr>
          </a:lstStyle>
          <a:p>
            <a:r>
              <a:rPr lang="en-US" dirty="0"/>
              <a:t>.</a:t>
            </a:r>
          </a:p>
        </p:txBody>
      </p:sp>
      <p:sp>
        <p:nvSpPr>
          <p:cNvPr id="10" name="Picture Placeholder 2">
            <a:extLst>
              <a:ext uri="{FF2B5EF4-FFF2-40B4-BE49-F238E27FC236}">
                <a16:creationId xmlns:a16="http://schemas.microsoft.com/office/drawing/2014/main" id="{2CFD542D-3A3F-D79E-FBA8-AAB5717EAAC7}"/>
              </a:ext>
            </a:extLst>
          </p:cNvPr>
          <p:cNvSpPr>
            <a:spLocks noGrp="1"/>
          </p:cNvSpPr>
          <p:nvPr>
            <p:ph type="pic" sz="quarter" idx="27" hasCustomPrompt="1"/>
          </p:nvPr>
        </p:nvSpPr>
        <p:spPr>
          <a:xfrm>
            <a:off x="2592067" y="2733379"/>
            <a:ext cx="525201" cy="526583"/>
          </a:xfrm>
          <a:prstGeom prst="rect">
            <a:avLst/>
          </a:prstGeom>
        </p:spPr>
        <p:txBody>
          <a:bodyPr/>
          <a:lstStyle>
            <a:lvl1pPr marL="0" indent="0">
              <a:buNone/>
              <a:defRPr>
                <a:solidFill>
                  <a:schemeClr val="bg1"/>
                </a:solidFill>
              </a:defRPr>
            </a:lvl1pPr>
          </a:lstStyle>
          <a:p>
            <a:r>
              <a:rPr lang="en-US" dirty="0"/>
              <a:t>.</a:t>
            </a:r>
          </a:p>
        </p:txBody>
      </p:sp>
      <p:sp>
        <p:nvSpPr>
          <p:cNvPr id="11" name="Picture Placeholder 2">
            <a:extLst>
              <a:ext uri="{FF2B5EF4-FFF2-40B4-BE49-F238E27FC236}">
                <a16:creationId xmlns:a16="http://schemas.microsoft.com/office/drawing/2014/main" id="{BC332625-04DC-A0F0-6D83-7551EE8FB957}"/>
              </a:ext>
            </a:extLst>
          </p:cNvPr>
          <p:cNvSpPr>
            <a:spLocks noGrp="1"/>
          </p:cNvSpPr>
          <p:nvPr>
            <p:ph type="pic" sz="quarter" idx="28" hasCustomPrompt="1"/>
          </p:nvPr>
        </p:nvSpPr>
        <p:spPr>
          <a:xfrm>
            <a:off x="9074728" y="2752263"/>
            <a:ext cx="525201" cy="526583"/>
          </a:xfrm>
          <a:prstGeom prst="rect">
            <a:avLst/>
          </a:prstGeom>
        </p:spPr>
        <p:txBody>
          <a:bodyPr/>
          <a:lstStyle>
            <a:lvl1pPr marL="0" indent="0">
              <a:buNone/>
              <a:defRPr>
                <a:solidFill>
                  <a:schemeClr val="bg1"/>
                </a:solidFill>
              </a:defRPr>
            </a:lvl1pPr>
          </a:lstStyle>
          <a:p>
            <a:r>
              <a:rPr lang="en-US" dirty="0"/>
              <a:t>.</a:t>
            </a:r>
          </a:p>
        </p:txBody>
      </p:sp>
      <p:sp>
        <p:nvSpPr>
          <p:cNvPr id="7" name="Text Placeholder 37">
            <a:extLst>
              <a:ext uri="{FF2B5EF4-FFF2-40B4-BE49-F238E27FC236}">
                <a16:creationId xmlns:a16="http://schemas.microsoft.com/office/drawing/2014/main" id="{D1752893-A799-9EDD-440A-57BE35664EFA}"/>
              </a:ext>
            </a:extLst>
          </p:cNvPr>
          <p:cNvSpPr>
            <a:spLocks noGrp="1"/>
          </p:cNvSpPr>
          <p:nvPr>
            <p:ph type="body" sz="quarter" idx="15" hasCustomPrompt="1"/>
          </p:nvPr>
        </p:nvSpPr>
        <p:spPr>
          <a:xfrm>
            <a:off x="1832896" y="4307455"/>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Support</a:t>
            </a:r>
          </a:p>
        </p:txBody>
      </p:sp>
      <p:sp>
        <p:nvSpPr>
          <p:cNvPr id="12" name="Text Placeholder 37">
            <a:extLst>
              <a:ext uri="{FF2B5EF4-FFF2-40B4-BE49-F238E27FC236}">
                <a16:creationId xmlns:a16="http://schemas.microsoft.com/office/drawing/2014/main" id="{6E8F8276-E13B-5EDD-8A13-98BEF96C8079}"/>
              </a:ext>
            </a:extLst>
          </p:cNvPr>
          <p:cNvSpPr>
            <a:spLocks noGrp="1"/>
          </p:cNvSpPr>
          <p:nvPr>
            <p:ph type="body" sz="quarter" idx="18" hasCustomPrompt="1"/>
          </p:nvPr>
        </p:nvSpPr>
        <p:spPr>
          <a:xfrm>
            <a:off x="5074003" y="4318798"/>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Projects</a:t>
            </a:r>
          </a:p>
        </p:txBody>
      </p:sp>
      <p:sp>
        <p:nvSpPr>
          <p:cNvPr id="13" name="Text Placeholder 37">
            <a:extLst>
              <a:ext uri="{FF2B5EF4-FFF2-40B4-BE49-F238E27FC236}">
                <a16:creationId xmlns:a16="http://schemas.microsoft.com/office/drawing/2014/main" id="{FDDE9796-A826-A9A5-3868-F10B9FD76565}"/>
              </a:ext>
            </a:extLst>
          </p:cNvPr>
          <p:cNvSpPr>
            <a:spLocks noGrp="1"/>
          </p:cNvSpPr>
          <p:nvPr>
            <p:ph type="body" sz="quarter" idx="21" hasCustomPrompt="1"/>
          </p:nvPr>
        </p:nvSpPr>
        <p:spPr>
          <a:xfrm>
            <a:off x="8315559" y="4318798"/>
            <a:ext cx="2043543" cy="287037"/>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err="1"/>
              <a:t>Wordpress</a:t>
            </a:r>
            <a:endParaRPr lang="en-US" dirty="0"/>
          </a:p>
        </p:txBody>
      </p:sp>
      <p:sp>
        <p:nvSpPr>
          <p:cNvPr id="14" name="Text Placeholder 19">
            <a:extLst>
              <a:ext uri="{FF2B5EF4-FFF2-40B4-BE49-F238E27FC236}">
                <a16:creationId xmlns:a16="http://schemas.microsoft.com/office/drawing/2014/main" id="{BA12BED0-4455-F69C-20FD-6FB9B5A45841}"/>
              </a:ext>
            </a:extLst>
          </p:cNvPr>
          <p:cNvSpPr>
            <a:spLocks noGrp="1"/>
          </p:cNvSpPr>
          <p:nvPr>
            <p:ph type="body" sz="quarter" idx="42" hasCustomPrompt="1"/>
          </p:nvPr>
        </p:nvSpPr>
        <p:spPr>
          <a:xfrm>
            <a:off x="1832896" y="4616565"/>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5" name="Text Placeholder 19">
            <a:extLst>
              <a:ext uri="{FF2B5EF4-FFF2-40B4-BE49-F238E27FC236}">
                <a16:creationId xmlns:a16="http://schemas.microsoft.com/office/drawing/2014/main" id="{BF189AFF-835A-A6D3-D66E-A4238A2EF7BC}"/>
              </a:ext>
            </a:extLst>
          </p:cNvPr>
          <p:cNvSpPr>
            <a:spLocks noGrp="1"/>
          </p:cNvSpPr>
          <p:nvPr>
            <p:ph type="body" sz="quarter" idx="43" hasCustomPrompt="1"/>
          </p:nvPr>
        </p:nvSpPr>
        <p:spPr>
          <a:xfrm>
            <a:off x="5074003" y="4620930"/>
            <a:ext cx="2033048"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17" name="Text Placeholder 19">
            <a:extLst>
              <a:ext uri="{FF2B5EF4-FFF2-40B4-BE49-F238E27FC236}">
                <a16:creationId xmlns:a16="http://schemas.microsoft.com/office/drawing/2014/main" id="{16325B98-00E5-DA24-0249-C29013B47EA0}"/>
              </a:ext>
            </a:extLst>
          </p:cNvPr>
          <p:cNvSpPr>
            <a:spLocks noGrp="1"/>
          </p:cNvSpPr>
          <p:nvPr>
            <p:ph type="body" sz="quarter" idx="44" hasCustomPrompt="1"/>
          </p:nvPr>
        </p:nvSpPr>
        <p:spPr>
          <a:xfrm>
            <a:off x="8315110" y="4617410"/>
            <a:ext cx="2043542" cy="557319"/>
          </a:xfrm>
          <a:prstGeom prst="rect">
            <a:avLst/>
          </a:prstGeom>
        </p:spPr>
        <p:txBody>
          <a:bodyPr/>
          <a:lstStyle>
            <a:lvl1pPr marL="0" indent="0" algn="ctr">
              <a:buFontTx/>
              <a:buNone/>
              <a:defRPr sz="1400">
                <a:solidFill>
                  <a:schemeClr val="accent5"/>
                </a:solidFill>
                <a:latin typeface="Arial" panose="020B0604020202020204" pitchFamily="34" charset="0"/>
                <a:cs typeface="Arial" panose="020B0604020202020204" pitchFamily="34" charset="0"/>
              </a:defRPr>
            </a:lvl1pPr>
            <a:lvl2pPr marL="457200" indent="0">
              <a:buFontTx/>
              <a:buNone/>
              <a:defRPr sz="1200">
                <a:solidFill>
                  <a:schemeClr val="accent5"/>
                </a:solidFill>
                <a:latin typeface="Arial" panose="020B0604020202020204" pitchFamily="34" charset="0"/>
                <a:cs typeface="Arial" panose="020B0604020202020204" pitchFamily="34" charset="0"/>
              </a:defRPr>
            </a:lvl2pPr>
            <a:lvl3pPr marL="914400" indent="0">
              <a:buFontTx/>
              <a:buNone/>
              <a:defRPr sz="1200">
                <a:solidFill>
                  <a:schemeClr val="accent5"/>
                </a:solidFill>
                <a:latin typeface="Arial" panose="020B0604020202020204" pitchFamily="34" charset="0"/>
                <a:cs typeface="Arial" panose="020B0604020202020204" pitchFamily="34" charset="0"/>
              </a:defRPr>
            </a:lvl3pPr>
            <a:lvl4pPr marL="1371600" indent="0">
              <a:buFontTx/>
              <a:buNone/>
              <a:defRPr sz="1200">
                <a:solidFill>
                  <a:schemeClr val="accent5"/>
                </a:solidFill>
                <a:latin typeface="Arial" panose="020B0604020202020204" pitchFamily="34" charset="0"/>
                <a:cs typeface="Arial" panose="020B0604020202020204" pitchFamily="34" charset="0"/>
              </a:defRPr>
            </a:lvl4pPr>
            <a:lvl5pPr marL="1828800" indent="0">
              <a:buFontTx/>
              <a:buNone/>
              <a:defRPr sz="1200">
                <a:solidFill>
                  <a:schemeClr val="accent5"/>
                </a:solidFill>
                <a:latin typeface="Arial" panose="020B0604020202020204" pitchFamily="34" charset="0"/>
                <a:cs typeface="Arial" panose="020B0604020202020204" pitchFamily="34" charset="0"/>
              </a:defRPr>
            </a:lvl5pPr>
          </a:lstStyle>
          <a:p>
            <a:pPr lvl="0"/>
            <a:r>
              <a:rPr lang="en-US" dirty="0"/>
              <a:t>Placeholder text here.</a:t>
            </a:r>
          </a:p>
        </p:txBody>
      </p:sp>
      <p:sp>
        <p:nvSpPr>
          <p:cNvPr id="2" name="Text Placeholder 5">
            <a:extLst>
              <a:ext uri="{FF2B5EF4-FFF2-40B4-BE49-F238E27FC236}">
                <a16:creationId xmlns:a16="http://schemas.microsoft.com/office/drawing/2014/main" id="{4419B4E8-EF4A-E431-8CB8-CFB770E33604}"/>
              </a:ext>
            </a:extLst>
          </p:cNvPr>
          <p:cNvSpPr>
            <a:spLocks noGrp="1"/>
          </p:cNvSpPr>
          <p:nvPr>
            <p:ph type="body" sz="quarter" idx="31"/>
          </p:nvPr>
        </p:nvSpPr>
        <p:spPr>
          <a:xfrm>
            <a:off x="5876729" y="2248931"/>
            <a:ext cx="439737" cy="36576"/>
          </a:xfrm>
          <a:prstGeom prst="rect">
            <a:avLst/>
          </a:prstGeom>
          <a:solidFill>
            <a:srgbClr val="00A6C4"/>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BBA3A014-94C8-3ED1-87A6-7037198879DA}"/>
              </a:ext>
            </a:extLst>
          </p:cNvPr>
          <p:cNvSpPr>
            <a:spLocks noGrp="1"/>
          </p:cNvSpPr>
          <p:nvPr>
            <p:ph type="body" sz="quarter" idx="45"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9014339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fographic Slide">
    <p:spTree>
      <p:nvGrpSpPr>
        <p:cNvPr id="1" name=""/>
        <p:cNvGrpSpPr/>
        <p:nvPr/>
      </p:nvGrpSpPr>
      <p:grpSpPr>
        <a:xfrm>
          <a:off x="0" y="0"/>
          <a:ext cx="0" cy="0"/>
          <a:chOff x="0" y="0"/>
          <a:chExt cx="0" cy="0"/>
        </a:xfrm>
      </p:grpSpPr>
      <p:sp>
        <p:nvSpPr>
          <p:cNvPr id="25" name="Text Placeholder 21">
            <a:extLst>
              <a:ext uri="{FF2B5EF4-FFF2-40B4-BE49-F238E27FC236}">
                <a16:creationId xmlns:a16="http://schemas.microsoft.com/office/drawing/2014/main" id="{5113E17C-B7DA-0074-46F7-E8FBC1068C66}"/>
              </a:ext>
            </a:extLst>
          </p:cNvPr>
          <p:cNvSpPr>
            <a:spLocks noGrp="1"/>
          </p:cNvSpPr>
          <p:nvPr>
            <p:ph type="body" sz="quarter" idx="13" hasCustomPrompt="1"/>
          </p:nvPr>
        </p:nvSpPr>
        <p:spPr>
          <a:xfrm>
            <a:off x="668922" y="613591"/>
            <a:ext cx="3944111" cy="1424129"/>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Infographic Concept Title</a:t>
            </a:r>
          </a:p>
        </p:txBody>
      </p:sp>
      <p:sp>
        <p:nvSpPr>
          <p:cNvPr id="28" name="Text Placeholder 37">
            <a:extLst>
              <a:ext uri="{FF2B5EF4-FFF2-40B4-BE49-F238E27FC236}">
                <a16:creationId xmlns:a16="http://schemas.microsoft.com/office/drawing/2014/main" id="{79129F69-55EB-F45C-8561-2B980878F4DA}"/>
              </a:ext>
            </a:extLst>
          </p:cNvPr>
          <p:cNvSpPr>
            <a:spLocks noGrp="1"/>
          </p:cNvSpPr>
          <p:nvPr>
            <p:ph type="body" sz="quarter" idx="14" hasCustomPrompt="1"/>
          </p:nvPr>
        </p:nvSpPr>
        <p:spPr>
          <a:xfrm>
            <a:off x="1231717" y="3822880"/>
            <a:ext cx="1925140" cy="357780"/>
          </a:xfrm>
          <a:prstGeom prst="rect">
            <a:avLst/>
          </a:prstGeom>
        </p:spPr>
        <p:txBody>
          <a:bodyPr/>
          <a:lstStyle>
            <a:lvl1pPr marL="0" indent="0" algn="r">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29" name="Text Placeholder 37">
            <a:extLst>
              <a:ext uri="{FF2B5EF4-FFF2-40B4-BE49-F238E27FC236}">
                <a16:creationId xmlns:a16="http://schemas.microsoft.com/office/drawing/2014/main" id="{39A71FCF-523E-C6D0-A738-96E9DD3E656E}"/>
              </a:ext>
            </a:extLst>
          </p:cNvPr>
          <p:cNvSpPr>
            <a:spLocks noGrp="1"/>
          </p:cNvSpPr>
          <p:nvPr>
            <p:ph type="body" sz="quarter" idx="15" hasCustomPrompt="1"/>
          </p:nvPr>
        </p:nvSpPr>
        <p:spPr>
          <a:xfrm>
            <a:off x="1220357" y="3519074"/>
            <a:ext cx="1936500" cy="287037"/>
          </a:xfrm>
          <a:prstGeom prst="rect">
            <a:avLst/>
          </a:prstGeom>
        </p:spPr>
        <p:txBody>
          <a:bodyPr/>
          <a:lstStyle>
            <a:lvl1pPr marL="0" indent="0" algn="r">
              <a:buNone/>
              <a:defRPr sz="14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32" name="Text Placeholder 37">
            <a:extLst>
              <a:ext uri="{FF2B5EF4-FFF2-40B4-BE49-F238E27FC236}">
                <a16:creationId xmlns:a16="http://schemas.microsoft.com/office/drawing/2014/main" id="{797175B6-A718-76F7-EC2C-B5EFC29112D6}"/>
              </a:ext>
            </a:extLst>
          </p:cNvPr>
          <p:cNvSpPr>
            <a:spLocks noGrp="1"/>
          </p:cNvSpPr>
          <p:nvPr>
            <p:ph type="body" sz="quarter" idx="16" hasCustomPrompt="1"/>
          </p:nvPr>
        </p:nvSpPr>
        <p:spPr>
          <a:xfrm>
            <a:off x="1220357" y="4533244"/>
            <a:ext cx="1925140" cy="357780"/>
          </a:xfrm>
          <a:prstGeom prst="rect">
            <a:avLst/>
          </a:prstGeom>
        </p:spPr>
        <p:txBody>
          <a:bodyPr/>
          <a:lstStyle>
            <a:lvl1pPr marL="0" indent="0" algn="r">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33" name="Text Placeholder 37">
            <a:extLst>
              <a:ext uri="{FF2B5EF4-FFF2-40B4-BE49-F238E27FC236}">
                <a16:creationId xmlns:a16="http://schemas.microsoft.com/office/drawing/2014/main" id="{81CAE7DE-8B26-CB91-52F1-87AF651ACA77}"/>
              </a:ext>
            </a:extLst>
          </p:cNvPr>
          <p:cNvSpPr>
            <a:spLocks noGrp="1"/>
          </p:cNvSpPr>
          <p:nvPr>
            <p:ph type="body" sz="quarter" idx="17" hasCustomPrompt="1"/>
          </p:nvPr>
        </p:nvSpPr>
        <p:spPr>
          <a:xfrm>
            <a:off x="1220357" y="4229438"/>
            <a:ext cx="1925140" cy="287037"/>
          </a:xfrm>
          <a:prstGeom prst="rect">
            <a:avLst/>
          </a:prstGeom>
        </p:spPr>
        <p:txBody>
          <a:bodyPr/>
          <a:lstStyle>
            <a:lvl1pPr marL="0" indent="0" algn="r">
              <a:buNone/>
              <a:defRPr sz="1400" b="1">
                <a:solidFill>
                  <a:schemeClr val="accent5"/>
                </a:solidFill>
                <a:latin typeface="Arial" panose="020B0604020202020204" pitchFamily="34" charset="0"/>
                <a:cs typeface="Arial" panose="020B0604020202020204" pitchFamily="34" charset="0"/>
              </a:defRPr>
            </a:lvl1pPr>
          </a:lstStyle>
          <a:p>
            <a:pPr lvl="0"/>
            <a:r>
              <a:rPr lang="en-US" dirty="0"/>
              <a:t>Title 04</a:t>
            </a:r>
          </a:p>
        </p:txBody>
      </p:sp>
      <p:sp>
        <p:nvSpPr>
          <p:cNvPr id="36" name="Text Placeholder 37">
            <a:extLst>
              <a:ext uri="{FF2B5EF4-FFF2-40B4-BE49-F238E27FC236}">
                <a16:creationId xmlns:a16="http://schemas.microsoft.com/office/drawing/2014/main" id="{7AC3CFB7-4422-0B1C-CB8C-8DCB2DE955EA}"/>
              </a:ext>
            </a:extLst>
          </p:cNvPr>
          <p:cNvSpPr>
            <a:spLocks noGrp="1"/>
          </p:cNvSpPr>
          <p:nvPr>
            <p:ph type="body" sz="quarter" idx="18" hasCustomPrompt="1"/>
          </p:nvPr>
        </p:nvSpPr>
        <p:spPr>
          <a:xfrm>
            <a:off x="9351303" y="3071220"/>
            <a:ext cx="1925140" cy="357780"/>
          </a:xfrm>
          <a:prstGeom prst="rect">
            <a:avLst/>
          </a:prstGeom>
        </p:spPr>
        <p:txBody>
          <a:bodyPr/>
          <a:lstStyle>
            <a:lvl1pPr marL="0" indent="0" algn="l">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37" name="Text Placeholder 37">
            <a:extLst>
              <a:ext uri="{FF2B5EF4-FFF2-40B4-BE49-F238E27FC236}">
                <a16:creationId xmlns:a16="http://schemas.microsoft.com/office/drawing/2014/main" id="{2BCC2358-07B6-18CD-17AB-9828FFE2CA2B}"/>
              </a:ext>
            </a:extLst>
          </p:cNvPr>
          <p:cNvSpPr>
            <a:spLocks noGrp="1"/>
          </p:cNvSpPr>
          <p:nvPr>
            <p:ph type="body" sz="quarter" idx="19" hasCustomPrompt="1"/>
          </p:nvPr>
        </p:nvSpPr>
        <p:spPr>
          <a:xfrm>
            <a:off x="9351302" y="2765002"/>
            <a:ext cx="1925139" cy="287037"/>
          </a:xfrm>
          <a:prstGeom prst="rect">
            <a:avLst/>
          </a:prstGeom>
        </p:spPr>
        <p:txBody>
          <a:bodyPr/>
          <a:lstStyle>
            <a:lvl1pPr marL="0" indent="0" algn="l">
              <a:buNone/>
              <a:defRPr sz="14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40" name="Text Placeholder 37">
            <a:extLst>
              <a:ext uri="{FF2B5EF4-FFF2-40B4-BE49-F238E27FC236}">
                <a16:creationId xmlns:a16="http://schemas.microsoft.com/office/drawing/2014/main" id="{462F12F7-7B60-2774-FA27-74FCD5253FB5}"/>
              </a:ext>
            </a:extLst>
          </p:cNvPr>
          <p:cNvSpPr>
            <a:spLocks noGrp="1"/>
          </p:cNvSpPr>
          <p:nvPr>
            <p:ph type="body" sz="quarter" idx="20" hasCustomPrompt="1"/>
          </p:nvPr>
        </p:nvSpPr>
        <p:spPr>
          <a:xfrm>
            <a:off x="9340286" y="4150873"/>
            <a:ext cx="1925140" cy="357780"/>
          </a:xfrm>
          <a:prstGeom prst="rect">
            <a:avLst/>
          </a:prstGeom>
        </p:spPr>
        <p:txBody>
          <a:bodyPr/>
          <a:lstStyle>
            <a:lvl1pPr marL="0" indent="0" algn="l">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41" name="Text Placeholder 37">
            <a:extLst>
              <a:ext uri="{FF2B5EF4-FFF2-40B4-BE49-F238E27FC236}">
                <a16:creationId xmlns:a16="http://schemas.microsoft.com/office/drawing/2014/main" id="{173F1EB1-825C-F728-EFCD-6531D59EA29E}"/>
              </a:ext>
            </a:extLst>
          </p:cNvPr>
          <p:cNvSpPr>
            <a:spLocks noGrp="1"/>
          </p:cNvSpPr>
          <p:nvPr>
            <p:ph type="body" sz="quarter" idx="21" hasCustomPrompt="1"/>
          </p:nvPr>
        </p:nvSpPr>
        <p:spPr>
          <a:xfrm>
            <a:off x="9340285" y="3844655"/>
            <a:ext cx="1936155" cy="287037"/>
          </a:xfrm>
          <a:prstGeom prst="rect">
            <a:avLst/>
          </a:prstGeom>
        </p:spPr>
        <p:txBody>
          <a:bodyPr/>
          <a:lstStyle>
            <a:lvl1pPr marL="0" indent="0" algn="l">
              <a:buNone/>
              <a:defRPr sz="14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44" name="Text Placeholder 37">
            <a:extLst>
              <a:ext uri="{FF2B5EF4-FFF2-40B4-BE49-F238E27FC236}">
                <a16:creationId xmlns:a16="http://schemas.microsoft.com/office/drawing/2014/main" id="{E3FEFBAC-6534-4C86-F18F-4B3379242504}"/>
              </a:ext>
            </a:extLst>
          </p:cNvPr>
          <p:cNvSpPr>
            <a:spLocks noGrp="1"/>
          </p:cNvSpPr>
          <p:nvPr>
            <p:ph type="body" sz="quarter" idx="22" hasCustomPrompt="1"/>
          </p:nvPr>
        </p:nvSpPr>
        <p:spPr>
          <a:xfrm>
            <a:off x="9339942" y="4910211"/>
            <a:ext cx="1925140" cy="357780"/>
          </a:xfrm>
          <a:prstGeom prst="rect">
            <a:avLst/>
          </a:prstGeom>
        </p:spPr>
        <p:txBody>
          <a:bodyPr/>
          <a:lstStyle>
            <a:lvl1pPr marL="0" indent="0" algn="l">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45" name="Text Placeholder 37">
            <a:extLst>
              <a:ext uri="{FF2B5EF4-FFF2-40B4-BE49-F238E27FC236}">
                <a16:creationId xmlns:a16="http://schemas.microsoft.com/office/drawing/2014/main" id="{835A637A-1EA5-842A-FBA2-E7C2FEB00A74}"/>
              </a:ext>
            </a:extLst>
          </p:cNvPr>
          <p:cNvSpPr>
            <a:spLocks noGrp="1"/>
          </p:cNvSpPr>
          <p:nvPr>
            <p:ph type="body" sz="quarter" idx="23" hasCustomPrompt="1"/>
          </p:nvPr>
        </p:nvSpPr>
        <p:spPr>
          <a:xfrm>
            <a:off x="9339941" y="4603993"/>
            <a:ext cx="1936155" cy="287037"/>
          </a:xfrm>
          <a:prstGeom prst="rect">
            <a:avLst/>
          </a:prstGeom>
        </p:spPr>
        <p:txBody>
          <a:bodyPr/>
          <a:lstStyle>
            <a:lvl1pPr marL="0" indent="0" algn="l">
              <a:buNone/>
              <a:defRPr sz="1400" b="1">
                <a:solidFill>
                  <a:schemeClr val="accent5"/>
                </a:solidFill>
                <a:latin typeface="Arial" panose="020B0604020202020204" pitchFamily="34" charset="0"/>
                <a:cs typeface="Arial" panose="020B0604020202020204" pitchFamily="34" charset="0"/>
              </a:defRPr>
            </a:lvl1pPr>
          </a:lstStyle>
          <a:p>
            <a:pPr lvl="0"/>
            <a:r>
              <a:rPr lang="en-US" dirty="0"/>
              <a:t>Title 05</a:t>
            </a:r>
          </a:p>
        </p:txBody>
      </p:sp>
      <p:sp>
        <p:nvSpPr>
          <p:cNvPr id="5" name="Text Box 18">
            <a:extLst>
              <a:ext uri="{FF2B5EF4-FFF2-40B4-BE49-F238E27FC236}">
                <a16:creationId xmlns:a16="http://schemas.microsoft.com/office/drawing/2014/main" id="{F7038EB9-A444-FA53-C768-1E636535CD69}"/>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6" name="Picture 5">
            <a:extLst>
              <a:ext uri="{FF2B5EF4-FFF2-40B4-BE49-F238E27FC236}">
                <a16:creationId xmlns:a16="http://schemas.microsoft.com/office/drawing/2014/main" id="{920F0ACF-FC21-439C-A757-263DBD349E18}"/>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 name="Text Placeholder 5">
            <a:extLst>
              <a:ext uri="{FF2B5EF4-FFF2-40B4-BE49-F238E27FC236}">
                <a16:creationId xmlns:a16="http://schemas.microsoft.com/office/drawing/2014/main" id="{D7CFBE25-88C0-6A06-F878-39092A930544}"/>
              </a:ext>
            </a:extLst>
          </p:cNvPr>
          <p:cNvSpPr>
            <a:spLocks noGrp="1"/>
          </p:cNvSpPr>
          <p:nvPr>
            <p:ph type="body" sz="quarter" idx="31"/>
          </p:nvPr>
        </p:nvSpPr>
        <p:spPr>
          <a:xfrm>
            <a:off x="788132" y="2098680"/>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916041C8-9CC3-5984-B049-250761F6BA8C}"/>
              </a:ext>
            </a:extLst>
          </p:cNvPr>
          <p:cNvSpPr>
            <a:spLocks noGrp="1"/>
          </p:cNvSpPr>
          <p:nvPr>
            <p:ph type="body" sz="quarter" idx="32"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907203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Section 8">
    <p:bg>
      <p:bgPr>
        <a:solidFill>
          <a:srgbClr val="5F2E9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C5E7E0-E79B-2177-0125-AB9C04D9AD87}"/>
              </a:ext>
            </a:extLst>
          </p:cNvPr>
          <p:cNvSpPr/>
          <p:nvPr/>
        </p:nvSpPr>
        <p:spPr>
          <a:xfrm>
            <a:off x="749085" y="721820"/>
            <a:ext cx="10693830" cy="5414360"/>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F7D89BD7-A6B9-D8A7-8BE3-624E2C77B866}"/>
              </a:ext>
            </a:extLst>
          </p:cNvPr>
          <p:cNvSpPr>
            <a:spLocks noGrp="1"/>
          </p:cNvSpPr>
          <p:nvPr>
            <p:ph type="body" sz="quarter" idx="12" hasCustomPrompt="1"/>
          </p:nvPr>
        </p:nvSpPr>
        <p:spPr>
          <a:xfrm>
            <a:off x="2389186" y="2655870"/>
            <a:ext cx="7413625" cy="649366"/>
          </a:xfrm>
          <a:prstGeom prst="rect">
            <a:avLst/>
          </a:prstGeom>
        </p:spPr>
        <p:txBody>
          <a:bodyPr/>
          <a:lstStyle>
            <a:lvl1pPr marL="0" indent="0" algn="ctr">
              <a:buNone/>
              <a:defRPr sz="4800" b="1">
                <a:solidFill>
                  <a:schemeClr val="accent5"/>
                </a:solidFill>
              </a:defRPr>
            </a:lvl1pPr>
          </a:lstStyle>
          <a:p>
            <a:pPr lvl="0"/>
            <a:r>
              <a:rPr lang="en-US" dirty="0"/>
              <a:t>Divider Slide</a:t>
            </a:r>
          </a:p>
        </p:txBody>
      </p:sp>
      <p:sp>
        <p:nvSpPr>
          <p:cNvPr id="20" name="Text Placeholder 17">
            <a:extLst>
              <a:ext uri="{FF2B5EF4-FFF2-40B4-BE49-F238E27FC236}">
                <a16:creationId xmlns:a16="http://schemas.microsoft.com/office/drawing/2014/main" id="{64E40793-C866-515F-4E42-DBF16155075D}"/>
              </a:ext>
            </a:extLst>
          </p:cNvPr>
          <p:cNvSpPr>
            <a:spLocks noGrp="1"/>
          </p:cNvSpPr>
          <p:nvPr>
            <p:ph type="body" sz="quarter" idx="13" hasCustomPrompt="1"/>
          </p:nvPr>
        </p:nvSpPr>
        <p:spPr>
          <a:xfrm>
            <a:off x="2377440" y="3650331"/>
            <a:ext cx="7447280" cy="312119"/>
          </a:xfrm>
          <a:prstGeom prst="rect">
            <a:avLst/>
          </a:prstGeom>
        </p:spPr>
        <p:txBody>
          <a:bodyPr/>
          <a:lstStyle>
            <a:lvl1pPr marL="0" indent="0" algn="ctr">
              <a:buNone/>
              <a:defRPr sz="1400" i="1">
                <a:solidFill>
                  <a:schemeClr val="accent5"/>
                </a:solidFill>
                <a:latin typeface="Arial" panose="020B0604020202020204" pitchFamily="34" charset="0"/>
                <a:cs typeface="Arial" panose="020B0604020202020204" pitchFamily="34" charset="0"/>
              </a:defRPr>
            </a:lvl1pPr>
          </a:lstStyle>
          <a:p>
            <a:pPr lvl="0"/>
            <a:r>
              <a:rPr lang="en-US" dirty="0"/>
              <a:t>Sub headline here</a:t>
            </a:r>
          </a:p>
        </p:txBody>
      </p:sp>
      <p:pic>
        <p:nvPicPr>
          <p:cNvPr id="2" name="Picture 1">
            <a:extLst>
              <a:ext uri="{FF2B5EF4-FFF2-40B4-BE49-F238E27FC236}">
                <a16:creationId xmlns:a16="http://schemas.microsoft.com/office/drawing/2014/main" id="{54DD7585-09A0-37A4-060E-C09B5EDD68BB}"/>
              </a:ext>
            </a:extLst>
          </p:cNvPr>
          <p:cNvPicPr>
            <a:picLocks noChangeAspect="1"/>
          </p:cNvPicPr>
          <p:nvPr userDrawn="1"/>
        </p:nvPicPr>
        <p:blipFill>
          <a:blip r:embed="rId2"/>
          <a:stretch>
            <a:fillRect/>
          </a:stretch>
        </p:blipFill>
        <p:spPr>
          <a:xfrm>
            <a:off x="403612" y="6311418"/>
            <a:ext cx="1566007" cy="278945"/>
          </a:xfrm>
          <a:prstGeom prst="rect">
            <a:avLst/>
          </a:prstGeom>
        </p:spPr>
      </p:pic>
      <p:sp>
        <p:nvSpPr>
          <p:cNvPr id="6" name="Text Placeholder 5">
            <a:extLst>
              <a:ext uri="{FF2B5EF4-FFF2-40B4-BE49-F238E27FC236}">
                <a16:creationId xmlns:a16="http://schemas.microsoft.com/office/drawing/2014/main" id="{FBBD4AFB-96A3-A685-5B1E-63585E1EA16C}"/>
              </a:ext>
            </a:extLst>
          </p:cNvPr>
          <p:cNvSpPr>
            <a:spLocks noGrp="1"/>
          </p:cNvSpPr>
          <p:nvPr>
            <p:ph type="body" sz="quarter" idx="20"/>
          </p:nvPr>
        </p:nvSpPr>
        <p:spPr>
          <a:xfrm>
            <a:off x="5876730" y="3475093"/>
            <a:ext cx="439737" cy="36576"/>
          </a:xfrm>
          <a:prstGeom prst="rect">
            <a:avLst/>
          </a:prstGeom>
          <a:solidFill>
            <a:srgbClr val="5F2E93"/>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7" name="Text Placeholder 15">
            <a:extLst>
              <a:ext uri="{FF2B5EF4-FFF2-40B4-BE49-F238E27FC236}">
                <a16:creationId xmlns:a16="http://schemas.microsoft.com/office/drawing/2014/main" id="{919CEAB6-9300-41C6-5587-E701D5BEF754}"/>
              </a:ext>
            </a:extLst>
          </p:cNvPr>
          <p:cNvSpPr>
            <a:spLocks noGrp="1"/>
          </p:cNvSpPr>
          <p:nvPr>
            <p:ph type="body" sz="quarter" idx="21" hasCustomPrompt="1"/>
          </p:nvPr>
        </p:nvSpPr>
        <p:spPr>
          <a:xfrm>
            <a:off x="7496222" y="6472916"/>
            <a:ext cx="3957638" cy="191636"/>
          </a:xfrm>
          <a:prstGeom prst="rect">
            <a:avLst/>
          </a:prstGeom>
        </p:spPr>
        <p:txBody>
          <a:bodyPr lIns="91440" rIns="0"/>
          <a:lstStyle>
            <a:lvl1pPr marL="0" indent="0" algn="r">
              <a:buNone/>
              <a:defRPr sz="70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Arial" panose="020B0604020202020204" pitchFamily="34" charset="0"/>
                <a:cs typeface="Arial" panose="020B0604020202020204" pitchFamily="34" charset="0"/>
              </a:rPr>
              <a:t> © Penn Mutual. All rights reserved.</a:t>
            </a:r>
          </a:p>
        </p:txBody>
      </p:sp>
    </p:spTree>
    <p:extLst>
      <p:ext uri="{BB962C8B-B14F-4D97-AF65-F5344CB8AC3E}">
        <p14:creationId xmlns:p14="http://schemas.microsoft.com/office/powerpoint/2010/main" val="21619939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sp>
        <p:nvSpPr>
          <p:cNvPr id="14" name="Text Placeholder 23">
            <a:extLst>
              <a:ext uri="{FF2B5EF4-FFF2-40B4-BE49-F238E27FC236}">
                <a16:creationId xmlns:a16="http://schemas.microsoft.com/office/drawing/2014/main" id="{C5D3E385-E734-9C97-7125-7E8B078DDA12}"/>
              </a:ext>
            </a:extLst>
          </p:cNvPr>
          <p:cNvSpPr>
            <a:spLocks noGrp="1"/>
          </p:cNvSpPr>
          <p:nvPr>
            <p:ph type="body" sz="quarter" idx="12" hasCustomPrompt="1"/>
          </p:nvPr>
        </p:nvSpPr>
        <p:spPr>
          <a:xfrm>
            <a:off x="0" y="1167757"/>
            <a:ext cx="12192000" cy="944186"/>
          </a:xfrm>
          <a:prstGeom prst="rect">
            <a:avLst/>
          </a:prstGeom>
        </p:spPr>
        <p:txBody>
          <a:bodyPr/>
          <a:lstStyle>
            <a:lvl1pPr marL="0" indent="0" algn="ctr">
              <a:buNone/>
              <a:defRPr sz="4800" b="0">
                <a:solidFill>
                  <a:schemeClr val="accent5"/>
                </a:solidFill>
                <a:latin typeface="+mj-lt"/>
              </a:defRPr>
            </a:lvl1pPr>
          </a:lstStyle>
          <a:p>
            <a:pPr lvl="0"/>
            <a:r>
              <a:rPr lang="en-US" dirty="0"/>
              <a:t>Placeholder for a Title Here</a:t>
            </a:r>
          </a:p>
        </p:txBody>
      </p:sp>
      <p:sp>
        <p:nvSpPr>
          <p:cNvPr id="79" name="Text Placeholder 78">
            <a:extLst>
              <a:ext uri="{FF2B5EF4-FFF2-40B4-BE49-F238E27FC236}">
                <a16:creationId xmlns:a16="http://schemas.microsoft.com/office/drawing/2014/main" id="{F1D04FA4-807D-3EF1-B44A-F0BBA11A98BD}"/>
              </a:ext>
            </a:extLst>
          </p:cNvPr>
          <p:cNvSpPr>
            <a:spLocks noGrp="1"/>
          </p:cNvSpPr>
          <p:nvPr>
            <p:ph type="body" sz="quarter" idx="15"/>
          </p:nvPr>
        </p:nvSpPr>
        <p:spPr>
          <a:xfrm>
            <a:off x="1246188" y="2747677"/>
            <a:ext cx="1304669" cy="681318"/>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Click to edit Master text styles</a:t>
            </a:r>
          </a:p>
        </p:txBody>
      </p:sp>
      <p:sp>
        <p:nvSpPr>
          <p:cNvPr id="80" name="Text Placeholder 78">
            <a:extLst>
              <a:ext uri="{FF2B5EF4-FFF2-40B4-BE49-F238E27FC236}">
                <a16:creationId xmlns:a16="http://schemas.microsoft.com/office/drawing/2014/main" id="{1425E34C-1605-714E-7F3D-D701B2BBA7E3}"/>
              </a:ext>
            </a:extLst>
          </p:cNvPr>
          <p:cNvSpPr>
            <a:spLocks noGrp="1"/>
          </p:cNvSpPr>
          <p:nvPr>
            <p:ph type="body" sz="quarter" idx="16"/>
          </p:nvPr>
        </p:nvSpPr>
        <p:spPr>
          <a:xfrm>
            <a:off x="3092069" y="2398297"/>
            <a:ext cx="1304669" cy="681318"/>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Click to edit Master text styles</a:t>
            </a:r>
          </a:p>
        </p:txBody>
      </p:sp>
      <p:sp>
        <p:nvSpPr>
          <p:cNvPr id="81" name="Text Placeholder 78">
            <a:extLst>
              <a:ext uri="{FF2B5EF4-FFF2-40B4-BE49-F238E27FC236}">
                <a16:creationId xmlns:a16="http://schemas.microsoft.com/office/drawing/2014/main" id="{7171B691-CAFA-2FC3-9DB8-4F0F7325B053}"/>
              </a:ext>
            </a:extLst>
          </p:cNvPr>
          <p:cNvSpPr>
            <a:spLocks noGrp="1"/>
          </p:cNvSpPr>
          <p:nvPr>
            <p:ph type="body" sz="quarter" idx="17"/>
          </p:nvPr>
        </p:nvSpPr>
        <p:spPr>
          <a:xfrm>
            <a:off x="4571825" y="2398297"/>
            <a:ext cx="1304669" cy="681318"/>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Click to edit Master text styles</a:t>
            </a:r>
          </a:p>
        </p:txBody>
      </p:sp>
      <p:sp>
        <p:nvSpPr>
          <p:cNvPr id="82" name="Text Placeholder 78">
            <a:extLst>
              <a:ext uri="{FF2B5EF4-FFF2-40B4-BE49-F238E27FC236}">
                <a16:creationId xmlns:a16="http://schemas.microsoft.com/office/drawing/2014/main" id="{583BE223-A709-EB79-9124-72EB0302D58D}"/>
              </a:ext>
            </a:extLst>
          </p:cNvPr>
          <p:cNvSpPr>
            <a:spLocks noGrp="1"/>
          </p:cNvSpPr>
          <p:nvPr>
            <p:ph type="body" sz="quarter" idx="18"/>
          </p:nvPr>
        </p:nvSpPr>
        <p:spPr>
          <a:xfrm>
            <a:off x="2227811" y="4951265"/>
            <a:ext cx="1304669" cy="681318"/>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Click to edit Master text styles</a:t>
            </a:r>
          </a:p>
        </p:txBody>
      </p:sp>
      <p:sp>
        <p:nvSpPr>
          <p:cNvPr id="83" name="Text Placeholder 78">
            <a:extLst>
              <a:ext uri="{FF2B5EF4-FFF2-40B4-BE49-F238E27FC236}">
                <a16:creationId xmlns:a16="http://schemas.microsoft.com/office/drawing/2014/main" id="{9E9AB820-BFBA-DDC4-F4E9-68CB28EB6A06}"/>
              </a:ext>
            </a:extLst>
          </p:cNvPr>
          <p:cNvSpPr>
            <a:spLocks noGrp="1"/>
          </p:cNvSpPr>
          <p:nvPr>
            <p:ph type="body" sz="quarter" idx="19"/>
          </p:nvPr>
        </p:nvSpPr>
        <p:spPr>
          <a:xfrm>
            <a:off x="3814506" y="4951265"/>
            <a:ext cx="1304669" cy="681318"/>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Click to edit Master text styles</a:t>
            </a:r>
          </a:p>
        </p:txBody>
      </p:sp>
      <p:sp>
        <p:nvSpPr>
          <p:cNvPr id="84" name="Text Placeholder 78">
            <a:extLst>
              <a:ext uri="{FF2B5EF4-FFF2-40B4-BE49-F238E27FC236}">
                <a16:creationId xmlns:a16="http://schemas.microsoft.com/office/drawing/2014/main" id="{CA2BE97D-8302-7E6E-5DE1-FF0E841AEF6A}"/>
              </a:ext>
            </a:extLst>
          </p:cNvPr>
          <p:cNvSpPr>
            <a:spLocks noGrp="1"/>
          </p:cNvSpPr>
          <p:nvPr>
            <p:ph type="body" sz="quarter" idx="20"/>
          </p:nvPr>
        </p:nvSpPr>
        <p:spPr>
          <a:xfrm>
            <a:off x="5286299" y="4953465"/>
            <a:ext cx="1304669" cy="681318"/>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Click to edit Master text styles</a:t>
            </a:r>
          </a:p>
        </p:txBody>
      </p:sp>
      <p:sp>
        <p:nvSpPr>
          <p:cNvPr id="85" name="Text Placeholder 78">
            <a:extLst>
              <a:ext uri="{FF2B5EF4-FFF2-40B4-BE49-F238E27FC236}">
                <a16:creationId xmlns:a16="http://schemas.microsoft.com/office/drawing/2014/main" id="{129A0BF5-B1E5-CECF-E272-6D6A857559CE}"/>
              </a:ext>
            </a:extLst>
          </p:cNvPr>
          <p:cNvSpPr>
            <a:spLocks noGrp="1"/>
          </p:cNvSpPr>
          <p:nvPr>
            <p:ph type="body" sz="quarter" idx="21"/>
          </p:nvPr>
        </p:nvSpPr>
        <p:spPr>
          <a:xfrm>
            <a:off x="7741745" y="2387241"/>
            <a:ext cx="1304669" cy="681318"/>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Click to edit Master text styles</a:t>
            </a:r>
          </a:p>
        </p:txBody>
      </p:sp>
      <p:sp>
        <p:nvSpPr>
          <p:cNvPr id="86" name="Text Placeholder 78">
            <a:extLst>
              <a:ext uri="{FF2B5EF4-FFF2-40B4-BE49-F238E27FC236}">
                <a16:creationId xmlns:a16="http://schemas.microsoft.com/office/drawing/2014/main" id="{C18A586F-7193-1D82-8B4C-C705A22F3782}"/>
              </a:ext>
            </a:extLst>
          </p:cNvPr>
          <p:cNvSpPr>
            <a:spLocks noGrp="1"/>
          </p:cNvSpPr>
          <p:nvPr>
            <p:ph type="body" sz="quarter" idx="22"/>
          </p:nvPr>
        </p:nvSpPr>
        <p:spPr>
          <a:xfrm>
            <a:off x="9286687" y="2387241"/>
            <a:ext cx="1304669" cy="681318"/>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Click to edit Master text styles</a:t>
            </a:r>
          </a:p>
        </p:txBody>
      </p:sp>
      <p:sp>
        <p:nvSpPr>
          <p:cNvPr id="87" name="Text Placeholder 78">
            <a:extLst>
              <a:ext uri="{FF2B5EF4-FFF2-40B4-BE49-F238E27FC236}">
                <a16:creationId xmlns:a16="http://schemas.microsoft.com/office/drawing/2014/main" id="{B572EB87-6EDD-D1A1-7A0A-44BE7595F66E}"/>
              </a:ext>
            </a:extLst>
          </p:cNvPr>
          <p:cNvSpPr>
            <a:spLocks noGrp="1"/>
          </p:cNvSpPr>
          <p:nvPr>
            <p:ph type="body" sz="quarter" idx="23"/>
          </p:nvPr>
        </p:nvSpPr>
        <p:spPr>
          <a:xfrm>
            <a:off x="8456814" y="4954886"/>
            <a:ext cx="1304669" cy="681318"/>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Click to edit Master text styles</a:t>
            </a:r>
          </a:p>
        </p:txBody>
      </p:sp>
      <p:sp>
        <p:nvSpPr>
          <p:cNvPr id="88" name="Text Placeholder 78">
            <a:extLst>
              <a:ext uri="{FF2B5EF4-FFF2-40B4-BE49-F238E27FC236}">
                <a16:creationId xmlns:a16="http://schemas.microsoft.com/office/drawing/2014/main" id="{6929DF40-B18D-40D5-23BA-15F34AEA3B2E}"/>
              </a:ext>
            </a:extLst>
          </p:cNvPr>
          <p:cNvSpPr>
            <a:spLocks noGrp="1"/>
          </p:cNvSpPr>
          <p:nvPr>
            <p:ph type="body" sz="quarter" idx="24"/>
          </p:nvPr>
        </p:nvSpPr>
        <p:spPr>
          <a:xfrm>
            <a:off x="10029052" y="4954886"/>
            <a:ext cx="1304669" cy="681318"/>
          </a:xfrm>
          <a:prstGeom prst="rect">
            <a:avLst/>
          </a:prstGeom>
        </p:spPr>
        <p:txBody>
          <a:bodyPr/>
          <a:lstStyle>
            <a:lvl1pPr marL="0" indent="0">
              <a:buNone/>
              <a:defRPr sz="1000">
                <a:latin typeface="Arial" panose="020B0604020202020204" pitchFamily="34"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Click to edit Master text styles</a:t>
            </a:r>
          </a:p>
        </p:txBody>
      </p:sp>
      <p:sp>
        <p:nvSpPr>
          <p:cNvPr id="89" name="Text Placeholder 78">
            <a:extLst>
              <a:ext uri="{FF2B5EF4-FFF2-40B4-BE49-F238E27FC236}">
                <a16:creationId xmlns:a16="http://schemas.microsoft.com/office/drawing/2014/main" id="{44568B6F-CE85-183A-0400-829EE9E0E5E8}"/>
              </a:ext>
            </a:extLst>
          </p:cNvPr>
          <p:cNvSpPr>
            <a:spLocks noGrp="1"/>
          </p:cNvSpPr>
          <p:nvPr>
            <p:ph type="body" sz="quarter" idx="25" hasCustomPrompt="1"/>
          </p:nvPr>
        </p:nvSpPr>
        <p:spPr>
          <a:xfrm>
            <a:off x="488396" y="5663024"/>
            <a:ext cx="1244870" cy="335577"/>
          </a:xfrm>
          <a:prstGeom prst="rect">
            <a:avLst/>
          </a:prstGeom>
        </p:spPr>
        <p:txBody>
          <a:bodyPr/>
          <a:lstStyle>
            <a:lvl1pPr marL="0" indent="0" algn="ctr">
              <a:buNone/>
              <a:defRPr sz="1200" b="1">
                <a:solidFill>
                  <a:schemeClr val="accent3"/>
                </a:solidFill>
                <a:latin typeface="Georgia" panose="02040502050405020303" pitchFamily="18"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DATE</a:t>
            </a:r>
          </a:p>
        </p:txBody>
      </p:sp>
      <p:sp>
        <p:nvSpPr>
          <p:cNvPr id="90" name="Text Placeholder 78">
            <a:extLst>
              <a:ext uri="{FF2B5EF4-FFF2-40B4-BE49-F238E27FC236}">
                <a16:creationId xmlns:a16="http://schemas.microsoft.com/office/drawing/2014/main" id="{69BD51A6-4FC4-82FA-B494-743C92A5EE00}"/>
              </a:ext>
            </a:extLst>
          </p:cNvPr>
          <p:cNvSpPr>
            <a:spLocks noGrp="1"/>
          </p:cNvSpPr>
          <p:nvPr>
            <p:ph type="body" sz="quarter" idx="26" hasCustomPrompt="1"/>
          </p:nvPr>
        </p:nvSpPr>
        <p:spPr>
          <a:xfrm>
            <a:off x="3864110" y="5667612"/>
            <a:ext cx="1244870" cy="335577"/>
          </a:xfrm>
          <a:prstGeom prst="rect">
            <a:avLst/>
          </a:prstGeom>
        </p:spPr>
        <p:txBody>
          <a:bodyPr/>
          <a:lstStyle>
            <a:lvl1pPr marL="0" indent="0" algn="ctr">
              <a:buNone/>
              <a:defRPr sz="1200" b="1">
                <a:solidFill>
                  <a:schemeClr val="accent3"/>
                </a:solidFill>
                <a:latin typeface="Georgia" panose="02040502050405020303" pitchFamily="18"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DATE</a:t>
            </a:r>
          </a:p>
        </p:txBody>
      </p:sp>
      <p:sp>
        <p:nvSpPr>
          <p:cNvPr id="91" name="Text Placeholder 78">
            <a:extLst>
              <a:ext uri="{FF2B5EF4-FFF2-40B4-BE49-F238E27FC236}">
                <a16:creationId xmlns:a16="http://schemas.microsoft.com/office/drawing/2014/main" id="{E5FFFD0A-1980-1689-3800-F87E5626E3AC}"/>
              </a:ext>
            </a:extLst>
          </p:cNvPr>
          <p:cNvSpPr>
            <a:spLocks noGrp="1"/>
          </p:cNvSpPr>
          <p:nvPr>
            <p:ph type="body" sz="quarter" idx="27" hasCustomPrompt="1"/>
          </p:nvPr>
        </p:nvSpPr>
        <p:spPr>
          <a:xfrm>
            <a:off x="7260504" y="5666242"/>
            <a:ext cx="1244870" cy="335577"/>
          </a:xfrm>
          <a:prstGeom prst="rect">
            <a:avLst/>
          </a:prstGeom>
        </p:spPr>
        <p:txBody>
          <a:bodyPr/>
          <a:lstStyle>
            <a:lvl1pPr marL="0" indent="0" algn="ctr">
              <a:buNone/>
              <a:defRPr sz="1200" b="1">
                <a:solidFill>
                  <a:schemeClr val="accent3"/>
                </a:solidFill>
                <a:latin typeface="Georgia" panose="02040502050405020303" pitchFamily="18"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DATE</a:t>
            </a:r>
          </a:p>
        </p:txBody>
      </p:sp>
      <p:sp>
        <p:nvSpPr>
          <p:cNvPr id="92" name="Text Placeholder 78">
            <a:extLst>
              <a:ext uri="{FF2B5EF4-FFF2-40B4-BE49-F238E27FC236}">
                <a16:creationId xmlns:a16="http://schemas.microsoft.com/office/drawing/2014/main" id="{B32008C2-118E-E5CB-446E-A4F71D20B011}"/>
              </a:ext>
            </a:extLst>
          </p:cNvPr>
          <p:cNvSpPr>
            <a:spLocks noGrp="1"/>
          </p:cNvSpPr>
          <p:nvPr>
            <p:ph type="body" sz="quarter" idx="28" hasCustomPrompt="1"/>
          </p:nvPr>
        </p:nvSpPr>
        <p:spPr>
          <a:xfrm>
            <a:off x="10636218" y="5656061"/>
            <a:ext cx="1244870" cy="335577"/>
          </a:xfrm>
          <a:prstGeom prst="rect">
            <a:avLst/>
          </a:prstGeom>
        </p:spPr>
        <p:txBody>
          <a:bodyPr/>
          <a:lstStyle>
            <a:lvl1pPr marL="0" indent="0" algn="ctr">
              <a:buNone/>
              <a:defRPr sz="1200" b="1">
                <a:solidFill>
                  <a:schemeClr val="accent3"/>
                </a:solidFill>
                <a:latin typeface="Georgia" panose="02040502050405020303" pitchFamily="18" charset="0"/>
                <a:cs typeface="Arial" panose="020B0604020202020204" pitchFamily="34" charset="0"/>
              </a:defRPr>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dirty="0"/>
              <a:t>DATE</a:t>
            </a:r>
          </a:p>
        </p:txBody>
      </p:sp>
      <p:sp>
        <p:nvSpPr>
          <p:cNvPr id="5" name="Text Box 18">
            <a:extLst>
              <a:ext uri="{FF2B5EF4-FFF2-40B4-BE49-F238E27FC236}">
                <a16:creationId xmlns:a16="http://schemas.microsoft.com/office/drawing/2014/main" id="{47DFABD6-E65F-AD5A-EE99-7A502FA9639E}"/>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6" name="Picture 5">
            <a:extLst>
              <a:ext uri="{FF2B5EF4-FFF2-40B4-BE49-F238E27FC236}">
                <a16:creationId xmlns:a16="http://schemas.microsoft.com/office/drawing/2014/main" id="{354F255C-8F20-911E-C8CA-223462411AE7}"/>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3" name="Text Placeholder 5">
            <a:extLst>
              <a:ext uri="{FF2B5EF4-FFF2-40B4-BE49-F238E27FC236}">
                <a16:creationId xmlns:a16="http://schemas.microsoft.com/office/drawing/2014/main" id="{8F7B077B-91D1-E35C-A171-1FE934B264DF}"/>
              </a:ext>
            </a:extLst>
          </p:cNvPr>
          <p:cNvSpPr>
            <a:spLocks noGrp="1"/>
          </p:cNvSpPr>
          <p:nvPr>
            <p:ph type="body" sz="quarter" idx="31"/>
          </p:nvPr>
        </p:nvSpPr>
        <p:spPr>
          <a:xfrm>
            <a:off x="5876131" y="1036853"/>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38735123-768A-B688-8DF9-D177F9E6E1C4}"/>
              </a:ext>
            </a:extLst>
          </p:cNvPr>
          <p:cNvSpPr>
            <a:spLocks noGrp="1"/>
          </p:cNvSpPr>
          <p:nvPr>
            <p:ph type="body" sz="quarter" idx="32"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9161080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Org Chart Slide">
    <p:spTree>
      <p:nvGrpSpPr>
        <p:cNvPr id="1" name=""/>
        <p:cNvGrpSpPr/>
        <p:nvPr/>
      </p:nvGrpSpPr>
      <p:grpSpPr>
        <a:xfrm>
          <a:off x="0" y="0"/>
          <a:ext cx="0" cy="0"/>
          <a:chOff x="0" y="0"/>
          <a:chExt cx="0" cy="0"/>
        </a:xfrm>
      </p:grpSpPr>
      <p:sp>
        <p:nvSpPr>
          <p:cNvPr id="8" name="Text Placeholder 23">
            <a:extLst>
              <a:ext uri="{FF2B5EF4-FFF2-40B4-BE49-F238E27FC236}">
                <a16:creationId xmlns:a16="http://schemas.microsoft.com/office/drawing/2014/main" id="{966F21B2-737A-1772-246F-0810EDCE8CD8}"/>
              </a:ext>
            </a:extLst>
          </p:cNvPr>
          <p:cNvSpPr>
            <a:spLocks noGrp="1"/>
          </p:cNvSpPr>
          <p:nvPr>
            <p:ph type="body" sz="quarter" idx="12" hasCustomPrompt="1"/>
          </p:nvPr>
        </p:nvSpPr>
        <p:spPr>
          <a:xfrm>
            <a:off x="3395118" y="503701"/>
            <a:ext cx="5401765" cy="649366"/>
          </a:xfrm>
          <a:prstGeom prst="rect">
            <a:avLst/>
          </a:prstGeom>
        </p:spPr>
        <p:txBody>
          <a:bodyPr/>
          <a:lstStyle>
            <a:lvl1pPr marL="0" indent="0" algn="ctr">
              <a:buNone/>
              <a:defRPr sz="4800" b="0">
                <a:solidFill>
                  <a:schemeClr val="accent5"/>
                </a:solidFill>
              </a:defRPr>
            </a:lvl1pPr>
          </a:lstStyle>
          <a:p>
            <a:pPr lvl="0"/>
            <a:r>
              <a:rPr lang="en-US" dirty="0"/>
              <a:t>Org Chart Concept</a:t>
            </a:r>
          </a:p>
        </p:txBody>
      </p:sp>
      <p:sp>
        <p:nvSpPr>
          <p:cNvPr id="10" name="Text Box 18">
            <a:extLst>
              <a:ext uri="{FF2B5EF4-FFF2-40B4-BE49-F238E27FC236}">
                <a16:creationId xmlns:a16="http://schemas.microsoft.com/office/drawing/2014/main" id="{28BBCB44-CD57-2C06-AFFD-ED4EFDB08D53}"/>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11" name="Picture 10">
            <a:extLst>
              <a:ext uri="{FF2B5EF4-FFF2-40B4-BE49-F238E27FC236}">
                <a16:creationId xmlns:a16="http://schemas.microsoft.com/office/drawing/2014/main" id="{E958D26E-06A3-64A5-BBC1-6C4F6604A8FE}"/>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3" name="Text Placeholder 5">
            <a:extLst>
              <a:ext uri="{FF2B5EF4-FFF2-40B4-BE49-F238E27FC236}">
                <a16:creationId xmlns:a16="http://schemas.microsoft.com/office/drawing/2014/main" id="{0FE232DD-B91C-F090-D93E-F05B1CB4A48D}"/>
              </a:ext>
            </a:extLst>
          </p:cNvPr>
          <p:cNvSpPr>
            <a:spLocks noGrp="1"/>
          </p:cNvSpPr>
          <p:nvPr>
            <p:ph type="body" sz="quarter" idx="31"/>
          </p:nvPr>
        </p:nvSpPr>
        <p:spPr>
          <a:xfrm>
            <a:off x="5876131" y="1369381"/>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2" name="Text Placeholder 15">
            <a:extLst>
              <a:ext uri="{FF2B5EF4-FFF2-40B4-BE49-F238E27FC236}">
                <a16:creationId xmlns:a16="http://schemas.microsoft.com/office/drawing/2014/main" id="{7B2C749A-ACC0-8F32-C42C-5F998DA87C15}"/>
              </a:ext>
            </a:extLst>
          </p:cNvPr>
          <p:cNvSpPr>
            <a:spLocks noGrp="1"/>
          </p:cNvSpPr>
          <p:nvPr>
            <p:ph type="body" sz="quarter" idx="32"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3141798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ven Point Road Map">
    <p:spTree>
      <p:nvGrpSpPr>
        <p:cNvPr id="1" name=""/>
        <p:cNvGrpSpPr/>
        <p:nvPr/>
      </p:nvGrpSpPr>
      <p:grpSpPr>
        <a:xfrm>
          <a:off x="0" y="0"/>
          <a:ext cx="0" cy="0"/>
          <a:chOff x="0" y="0"/>
          <a:chExt cx="0" cy="0"/>
        </a:xfrm>
      </p:grpSpPr>
      <p:sp>
        <p:nvSpPr>
          <p:cNvPr id="8" name="Text Placeholder 23">
            <a:extLst>
              <a:ext uri="{FF2B5EF4-FFF2-40B4-BE49-F238E27FC236}">
                <a16:creationId xmlns:a16="http://schemas.microsoft.com/office/drawing/2014/main" id="{966F21B2-737A-1772-246F-0810EDCE8CD8}"/>
              </a:ext>
            </a:extLst>
          </p:cNvPr>
          <p:cNvSpPr>
            <a:spLocks noGrp="1"/>
          </p:cNvSpPr>
          <p:nvPr>
            <p:ph type="body" sz="quarter" idx="12" hasCustomPrompt="1"/>
          </p:nvPr>
        </p:nvSpPr>
        <p:spPr>
          <a:xfrm>
            <a:off x="3395118" y="503701"/>
            <a:ext cx="5401765" cy="649366"/>
          </a:xfrm>
          <a:prstGeom prst="rect">
            <a:avLst/>
          </a:prstGeom>
        </p:spPr>
        <p:txBody>
          <a:bodyPr/>
          <a:lstStyle>
            <a:lvl1pPr marL="0" indent="0" algn="ctr">
              <a:buNone/>
              <a:defRPr sz="4800" b="0">
                <a:solidFill>
                  <a:schemeClr val="accent5"/>
                </a:solidFill>
              </a:defRPr>
            </a:lvl1pPr>
          </a:lstStyle>
          <a:p>
            <a:pPr lvl="0"/>
            <a:r>
              <a:rPr lang="en-US" dirty="0"/>
              <a:t>Road Map Slide</a:t>
            </a:r>
          </a:p>
        </p:txBody>
      </p:sp>
      <p:sp>
        <p:nvSpPr>
          <p:cNvPr id="3" name="Rectangle 2">
            <a:extLst>
              <a:ext uri="{FF2B5EF4-FFF2-40B4-BE49-F238E27FC236}">
                <a16:creationId xmlns:a16="http://schemas.microsoft.com/office/drawing/2014/main" id="{A1B6FD31-C6C2-AE21-3742-ADBB11E24213}"/>
              </a:ext>
            </a:extLst>
          </p:cNvPr>
          <p:cNvSpPr/>
          <p:nvPr userDrawn="1"/>
        </p:nvSpPr>
        <p:spPr>
          <a:xfrm>
            <a:off x="5422602" y="2323725"/>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C36C40-51B6-1426-78D6-20C14DD53DFB}"/>
              </a:ext>
            </a:extLst>
          </p:cNvPr>
          <p:cNvSpPr/>
          <p:nvPr userDrawn="1"/>
        </p:nvSpPr>
        <p:spPr>
          <a:xfrm>
            <a:off x="7052226" y="3953349"/>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B818A4-C9CA-32C0-7C9B-9ECA46DE9EBB}"/>
              </a:ext>
            </a:extLst>
          </p:cNvPr>
          <p:cNvSpPr/>
          <p:nvPr userDrawn="1"/>
        </p:nvSpPr>
        <p:spPr>
          <a:xfrm>
            <a:off x="8681850" y="2323725"/>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F47B6B-8174-7579-79F9-7933E53258F8}"/>
              </a:ext>
            </a:extLst>
          </p:cNvPr>
          <p:cNvSpPr/>
          <p:nvPr userDrawn="1"/>
        </p:nvSpPr>
        <p:spPr>
          <a:xfrm>
            <a:off x="3792978" y="3953349"/>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E421D5-B299-03CF-B235-007F622AD9E1}"/>
              </a:ext>
            </a:extLst>
          </p:cNvPr>
          <p:cNvSpPr/>
          <p:nvPr userDrawn="1"/>
        </p:nvSpPr>
        <p:spPr>
          <a:xfrm>
            <a:off x="2163354" y="2323725"/>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2A0EEF-6A4A-A89E-A06D-B7AD6846FA2E}"/>
              </a:ext>
            </a:extLst>
          </p:cNvPr>
          <p:cNvSpPr/>
          <p:nvPr userDrawn="1"/>
        </p:nvSpPr>
        <p:spPr>
          <a:xfrm>
            <a:off x="533730" y="3953349"/>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59583B-01BD-2607-C00E-40BF6D594FBA}"/>
              </a:ext>
            </a:extLst>
          </p:cNvPr>
          <p:cNvSpPr/>
          <p:nvPr userDrawn="1"/>
        </p:nvSpPr>
        <p:spPr>
          <a:xfrm>
            <a:off x="10311474" y="3953349"/>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E01DA8-4349-C4CA-F7BE-64A225FF90AA}"/>
              </a:ext>
            </a:extLst>
          </p:cNvPr>
          <p:cNvSpPr/>
          <p:nvPr userDrawn="1"/>
        </p:nvSpPr>
        <p:spPr>
          <a:xfrm>
            <a:off x="992562" y="5217514"/>
            <a:ext cx="429132" cy="4291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01</a:t>
            </a:r>
          </a:p>
        </p:txBody>
      </p:sp>
      <p:sp>
        <p:nvSpPr>
          <p:cNvPr id="16" name="Rectangle 15">
            <a:extLst>
              <a:ext uri="{FF2B5EF4-FFF2-40B4-BE49-F238E27FC236}">
                <a16:creationId xmlns:a16="http://schemas.microsoft.com/office/drawing/2014/main" id="{562141D5-67C9-B324-0BEC-2F844E951FCF}"/>
              </a:ext>
            </a:extLst>
          </p:cNvPr>
          <p:cNvSpPr/>
          <p:nvPr userDrawn="1"/>
        </p:nvSpPr>
        <p:spPr>
          <a:xfrm>
            <a:off x="4251810" y="5217514"/>
            <a:ext cx="429132" cy="4291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03</a:t>
            </a:r>
          </a:p>
        </p:txBody>
      </p:sp>
      <p:sp>
        <p:nvSpPr>
          <p:cNvPr id="17" name="Rectangle 16">
            <a:extLst>
              <a:ext uri="{FF2B5EF4-FFF2-40B4-BE49-F238E27FC236}">
                <a16:creationId xmlns:a16="http://schemas.microsoft.com/office/drawing/2014/main" id="{76D9EB63-692D-0A5D-B61E-3413A552166D}"/>
              </a:ext>
            </a:extLst>
          </p:cNvPr>
          <p:cNvSpPr/>
          <p:nvPr userDrawn="1"/>
        </p:nvSpPr>
        <p:spPr>
          <a:xfrm>
            <a:off x="7511058" y="5217514"/>
            <a:ext cx="429132" cy="4291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05</a:t>
            </a:r>
          </a:p>
        </p:txBody>
      </p:sp>
      <p:sp>
        <p:nvSpPr>
          <p:cNvPr id="18" name="Rectangle 17">
            <a:extLst>
              <a:ext uri="{FF2B5EF4-FFF2-40B4-BE49-F238E27FC236}">
                <a16:creationId xmlns:a16="http://schemas.microsoft.com/office/drawing/2014/main" id="{367CF4CE-B6BD-0BA6-5A0F-57BA7DECDFAC}"/>
              </a:ext>
            </a:extLst>
          </p:cNvPr>
          <p:cNvSpPr/>
          <p:nvPr userDrawn="1"/>
        </p:nvSpPr>
        <p:spPr>
          <a:xfrm>
            <a:off x="10767288" y="5217514"/>
            <a:ext cx="429132" cy="4291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07</a:t>
            </a:r>
          </a:p>
        </p:txBody>
      </p:sp>
      <p:sp>
        <p:nvSpPr>
          <p:cNvPr id="19" name="Rectangle 18">
            <a:extLst>
              <a:ext uri="{FF2B5EF4-FFF2-40B4-BE49-F238E27FC236}">
                <a16:creationId xmlns:a16="http://schemas.microsoft.com/office/drawing/2014/main" id="{304BF556-DD7E-84CC-B155-38B033EFDE67}"/>
              </a:ext>
            </a:extLst>
          </p:cNvPr>
          <p:cNvSpPr/>
          <p:nvPr userDrawn="1"/>
        </p:nvSpPr>
        <p:spPr>
          <a:xfrm>
            <a:off x="9139173" y="1971699"/>
            <a:ext cx="429132" cy="42913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06</a:t>
            </a:r>
          </a:p>
        </p:txBody>
      </p:sp>
      <p:sp>
        <p:nvSpPr>
          <p:cNvPr id="20" name="Rectangle 19">
            <a:extLst>
              <a:ext uri="{FF2B5EF4-FFF2-40B4-BE49-F238E27FC236}">
                <a16:creationId xmlns:a16="http://schemas.microsoft.com/office/drawing/2014/main" id="{D7423B2B-6429-AA7B-0640-7A052BEAFB6E}"/>
              </a:ext>
            </a:extLst>
          </p:cNvPr>
          <p:cNvSpPr/>
          <p:nvPr userDrawn="1"/>
        </p:nvSpPr>
        <p:spPr>
          <a:xfrm>
            <a:off x="5879925" y="1971699"/>
            <a:ext cx="429132" cy="4291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04</a:t>
            </a:r>
          </a:p>
        </p:txBody>
      </p:sp>
      <p:sp>
        <p:nvSpPr>
          <p:cNvPr id="21" name="Rectangle 20">
            <a:extLst>
              <a:ext uri="{FF2B5EF4-FFF2-40B4-BE49-F238E27FC236}">
                <a16:creationId xmlns:a16="http://schemas.microsoft.com/office/drawing/2014/main" id="{5A6413A4-70B5-6B85-CC2B-7286DB6E312B}"/>
              </a:ext>
            </a:extLst>
          </p:cNvPr>
          <p:cNvSpPr/>
          <p:nvPr userDrawn="1"/>
        </p:nvSpPr>
        <p:spPr>
          <a:xfrm>
            <a:off x="2623695" y="1971699"/>
            <a:ext cx="429132" cy="42913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02</a:t>
            </a:r>
          </a:p>
        </p:txBody>
      </p:sp>
      <p:cxnSp>
        <p:nvCxnSpPr>
          <p:cNvPr id="36" name="Elbow Connector 35">
            <a:extLst>
              <a:ext uri="{FF2B5EF4-FFF2-40B4-BE49-F238E27FC236}">
                <a16:creationId xmlns:a16="http://schemas.microsoft.com/office/drawing/2014/main" id="{5FD1D9D0-437C-9BE1-D3EC-0D8342FC5464}"/>
              </a:ext>
            </a:extLst>
          </p:cNvPr>
          <p:cNvCxnSpPr>
            <a:stCxn id="15" idx="3"/>
            <a:endCxn id="21" idx="1"/>
          </p:cNvCxnSpPr>
          <p:nvPr userDrawn="1"/>
        </p:nvCxnSpPr>
        <p:spPr>
          <a:xfrm flipV="1">
            <a:off x="1421694" y="2186265"/>
            <a:ext cx="1202001"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CBA6C04B-3F89-7195-C880-E5BC07F5325D}"/>
              </a:ext>
            </a:extLst>
          </p:cNvPr>
          <p:cNvCxnSpPr>
            <a:stCxn id="21" idx="3"/>
            <a:endCxn id="16" idx="1"/>
          </p:cNvCxnSpPr>
          <p:nvPr userDrawn="1"/>
        </p:nvCxnSpPr>
        <p:spPr>
          <a:xfrm>
            <a:off x="3052827" y="2186265"/>
            <a:ext cx="1198983"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E16D7C90-0973-D44A-80C5-93D8E5DA3FF6}"/>
              </a:ext>
            </a:extLst>
          </p:cNvPr>
          <p:cNvCxnSpPr>
            <a:stCxn id="16" idx="3"/>
            <a:endCxn id="20" idx="1"/>
          </p:cNvCxnSpPr>
          <p:nvPr userDrawn="1"/>
        </p:nvCxnSpPr>
        <p:spPr>
          <a:xfrm flipV="1">
            <a:off x="4680942" y="2186265"/>
            <a:ext cx="1198983"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A8708709-B34A-410B-BAB0-AE8F73A9D093}"/>
              </a:ext>
            </a:extLst>
          </p:cNvPr>
          <p:cNvCxnSpPr>
            <a:stCxn id="20" idx="3"/>
            <a:endCxn id="17" idx="1"/>
          </p:cNvCxnSpPr>
          <p:nvPr userDrawn="1"/>
        </p:nvCxnSpPr>
        <p:spPr>
          <a:xfrm>
            <a:off x="6309057" y="2186265"/>
            <a:ext cx="1202001"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82CDAD14-BE67-3BBF-8BE7-F58018D58CF8}"/>
              </a:ext>
            </a:extLst>
          </p:cNvPr>
          <p:cNvCxnSpPr>
            <a:stCxn id="17" idx="3"/>
            <a:endCxn id="19" idx="1"/>
          </p:cNvCxnSpPr>
          <p:nvPr userDrawn="1"/>
        </p:nvCxnSpPr>
        <p:spPr>
          <a:xfrm flipV="1">
            <a:off x="7940190" y="2186265"/>
            <a:ext cx="1198983"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795BD8F3-EABB-555A-9DB3-8F3CD2522C07}"/>
              </a:ext>
            </a:extLst>
          </p:cNvPr>
          <p:cNvCxnSpPr>
            <a:stCxn id="19" idx="3"/>
            <a:endCxn id="18" idx="1"/>
          </p:cNvCxnSpPr>
          <p:nvPr userDrawn="1"/>
        </p:nvCxnSpPr>
        <p:spPr>
          <a:xfrm>
            <a:off x="9568305" y="2186265"/>
            <a:ext cx="1198983"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sp>
        <p:nvSpPr>
          <p:cNvPr id="49" name="Text Placeholder 36">
            <a:extLst>
              <a:ext uri="{FF2B5EF4-FFF2-40B4-BE49-F238E27FC236}">
                <a16:creationId xmlns:a16="http://schemas.microsoft.com/office/drawing/2014/main" id="{6130601D-E05D-E7BA-9955-058F8343C192}"/>
              </a:ext>
            </a:extLst>
          </p:cNvPr>
          <p:cNvSpPr>
            <a:spLocks noGrp="1"/>
          </p:cNvSpPr>
          <p:nvPr>
            <p:ph type="body" sz="quarter" idx="24" hasCustomPrompt="1"/>
          </p:nvPr>
        </p:nvSpPr>
        <p:spPr>
          <a:xfrm>
            <a:off x="536749" y="3215879"/>
            <a:ext cx="1346795" cy="730338"/>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50" name="Text Placeholder 46">
            <a:extLst>
              <a:ext uri="{FF2B5EF4-FFF2-40B4-BE49-F238E27FC236}">
                <a16:creationId xmlns:a16="http://schemas.microsoft.com/office/drawing/2014/main" id="{BFB539B6-1965-BD0F-C11F-046933F41D58}"/>
              </a:ext>
            </a:extLst>
          </p:cNvPr>
          <p:cNvSpPr>
            <a:spLocks noGrp="1"/>
          </p:cNvSpPr>
          <p:nvPr>
            <p:ph type="body" sz="quarter" idx="26" hasCustomPrompt="1"/>
          </p:nvPr>
        </p:nvSpPr>
        <p:spPr>
          <a:xfrm>
            <a:off x="535988" y="2962760"/>
            <a:ext cx="1346795" cy="24851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51" name="Text Placeholder 36">
            <a:extLst>
              <a:ext uri="{FF2B5EF4-FFF2-40B4-BE49-F238E27FC236}">
                <a16:creationId xmlns:a16="http://schemas.microsoft.com/office/drawing/2014/main" id="{879188D4-1898-6F14-798A-8ADD0F9E70F4}"/>
              </a:ext>
            </a:extLst>
          </p:cNvPr>
          <p:cNvSpPr>
            <a:spLocks noGrp="1"/>
          </p:cNvSpPr>
          <p:nvPr>
            <p:ph type="body" sz="quarter" idx="27" hasCustomPrompt="1"/>
          </p:nvPr>
        </p:nvSpPr>
        <p:spPr>
          <a:xfrm>
            <a:off x="2162606" y="4104123"/>
            <a:ext cx="1346795" cy="938720"/>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52" name="Text Placeholder 46">
            <a:extLst>
              <a:ext uri="{FF2B5EF4-FFF2-40B4-BE49-F238E27FC236}">
                <a16:creationId xmlns:a16="http://schemas.microsoft.com/office/drawing/2014/main" id="{8026D43B-B037-DBA0-1F03-9A034ED22630}"/>
              </a:ext>
            </a:extLst>
          </p:cNvPr>
          <p:cNvSpPr>
            <a:spLocks noGrp="1"/>
          </p:cNvSpPr>
          <p:nvPr>
            <p:ph type="body" sz="quarter" idx="28" hasCustomPrompt="1"/>
          </p:nvPr>
        </p:nvSpPr>
        <p:spPr>
          <a:xfrm>
            <a:off x="2161845" y="3851004"/>
            <a:ext cx="1346795" cy="24851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53" name="Text Placeholder 36">
            <a:extLst>
              <a:ext uri="{FF2B5EF4-FFF2-40B4-BE49-F238E27FC236}">
                <a16:creationId xmlns:a16="http://schemas.microsoft.com/office/drawing/2014/main" id="{331F1FA7-C7D5-146F-B298-45F13109956B}"/>
              </a:ext>
            </a:extLst>
          </p:cNvPr>
          <p:cNvSpPr>
            <a:spLocks noGrp="1"/>
          </p:cNvSpPr>
          <p:nvPr>
            <p:ph type="body" sz="quarter" idx="29" hasCustomPrompt="1"/>
          </p:nvPr>
        </p:nvSpPr>
        <p:spPr>
          <a:xfrm>
            <a:off x="3794488" y="3215879"/>
            <a:ext cx="1346795" cy="732861"/>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54" name="Text Placeholder 46">
            <a:extLst>
              <a:ext uri="{FF2B5EF4-FFF2-40B4-BE49-F238E27FC236}">
                <a16:creationId xmlns:a16="http://schemas.microsoft.com/office/drawing/2014/main" id="{0D5BCC8B-66D7-C1B5-7378-45E3737E66CF}"/>
              </a:ext>
            </a:extLst>
          </p:cNvPr>
          <p:cNvSpPr>
            <a:spLocks noGrp="1"/>
          </p:cNvSpPr>
          <p:nvPr>
            <p:ph type="body" sz="quarter" idx="30" hasCustomPrompt="1"/>
          </p:nvPr>
        </p:nvSpPr>
        <p:spPr>
          <a:xfrm>
            <a:off x="3793727" y="2962760"/>
            <a:ext cx="1346795" cy="24851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55" name="Text Placeholder 36">
            <a:extLst>
              <a:ext uri="{FF2B5EF4-FFF2-40B4-BE49-F238E27FC236}">
                <a16:creationId xmlns:a16="http://schemas.microsoft.com/office/drawing/2014/main" id="{52AE244B-299F-8ABB-1AB8-69D7867F70F6}"/>
              </a:ext>
            </a:extLst>
          </p:cNvPr>
          <p:cNvSpPr>
            <a:spLocks noGrp="1"/>
          </p:cNvSpPr>
          <p:nvPr>
            <p:ph type="body" sz="quarter" idx="31" hasCustomPrompt="1"/>
          </p:nvPr>
        </p:nvSpPr>
        <p:spPr>
          <a:xfrm>
            <a:off x="5426381" y="4104123"/>
            <a:ext cx="1346795" cy="938720"/>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56" name="Text Placeholder 46">
            <a:extLst>
              <a:ext uri="{FF2B5EF4-FFF2-40B4-BE49-F238E27FC236}">
                <a16:creationId xmlns:a16="http://schemas.microsoft.com/office/drawing/2014/main" id="{AEE852FA-AEDE-6C0D-5C2E-AF8B2E469EB7}"/>
              </a:ext>
            </a:extLst>
          </p:cNvPr>
          <p:cNvSpPr>
            <a:spLocks noGrp="1"/>
          </p:cNvSpPr>
          <p:nvPr>
            <p:ph type="body" sz="quarter" idx="32" hasCustomPrompt="1"/>
          </p:nvPr>
        </p:nvSpPr>
        <p:spPr>
          <a:xfrm>
            <a:off x="5425620" y="3851004"/>
            <a:ext cx="1346795" cy="24851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04</a:t>
            </a:r>
          </a:p>
        </p:txBody>
      </p:sp>
      <p:sp>
        <p:nvSpPr>
          <p:cNvPr id="57" name="Text Placeholder 36">
            <a:extLst>
              <a:ext uri="{FF2B5EF4-FFF2-40B4-BE49-F238E27FC236}">
                <a16:creationId xmlns:a16="http://schemas.microsoft.com/office/drawing/2014/main" id="{9F99CEBF-2A73-39CF-01ED-2298F65E4A34}"/>
              </a:ext>
            </a:extLst>
          </p:cNvPr>
          <p:cNvSpPr>
            <a:spLocks noGrp="1"/>
          </p:cNvSpPr>
          <p:nvPr>
            <p:ph type="body" sz="quarter" idx="33" hasCustomPrompt="1"/>
          </p:nvPr>
        </p:nvSpPr>
        <p:spPr>
          <a:xfrm>
            <a:off x="7043925" y="3211251"/>
            <a:ext cx="1346795" cy="734966"/>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58" name="Text Placeholder 46">
            <a:extLst>
              <a:ext uri="{FF2B5EF4-FFF2-40B4-BE49-F238E27FC236}">
                <a16:creationId xmlns:a16="http://schemas.microsoft.com/office/drawing/2014/main" id="{E74C510A-CBFA-3468-DB68-D5E797B755A8}"/>
              </a:ext>
            </a:extLst>
          </p:cNvPr>
          <p:cNvSpPr>
            <a:spLocks noGrp="1"/>
          </p:cNvSpPr>
          <p:nvPr>
            <p:ph type="body" sz="quarter" idx="34" hasCustomPrompt="1"/>
          </p:nvPr>
        </p:nvSpPr>
        <p:spPr>
          <a:xfrm>
            <a:off x="7043164" y="2958132"/>
            <a:ext cx="1346795" cy="24851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05</a:t>
            </a:r>
          </a:p>
        </p:txBody>
      </p:sp>
      <p:sp>
        <p:nvSpPr>
          <p:cNvPr id="59" name="Text Placeholder 36">
            <a:extLst>
              <a:ext uri="{FF2B5EF4-FFF2-40B4-BE49-F238E27FC236}">
                <a16:creationId xmlns:a16="http://schemas.microsoft.com/office/drawing/2014/main" id="{012D78A8-7335-1D6D-9C2D-00656A8874B1}"/>
              </a:ext>
            </a:extLst>
          </p:cNvPr>
          <p:cNvSpPr>
            <a:spLocks noGrp="1"/>
          </p:cNvSpPr>
          <p:nvPr>
            <p:ph type="body" sz="quarter" idx="35" hasCustomPrompt="1"/>
          </p:nvPr>
        </p:nvSpPr>
        <p:spPr>
          <a:xfrm>
            <a:off x="8682612" y="4104123"/>
            <a:ext cx="1346795" cy="938720"/>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60" name="Text Placeholder 46">
            <a:extLst>
              <a:ext uri="{FF2B5EF4-FFF2-40B4-BE49-F238E27FC236}">
                <a16:creationId xmlns:a16="http://schemas.microsoft.com/office/drawing/2014/main" id="{45DFD267-25C5-4FB6-C16C-A5778C53CE14}"/>
              </a:ext>
            </a:extLst>
          </p:cNvPr>
          <p:cNvSpPr>
            <a:spLocks noGrp="1"/>
          </p:cNvSpPr>
          <p:nvPr>
            <p:ph type="body" sz="quarter" idx="36" hasCustomPrompt="1"/>
          </p:nvPr>
        </p:nvSpPr>
        <p:spPr>
          <a:xfrm>
            <a:off x="8681851" y="3851004"/>
            <a:ext cx="1346795" cy="24851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06</a:t>
            </a:r>
          </a:p>
        </p:txBody>
      </p:sp>
      <p:sp>
        <p:nvSpPr>
          <p:cNvPr id="61" name="Text Placeholder 36">
            <a:extLst>
              <a:ext uri="{FF2B5EF4-FFF2-40B4-BE49-F238E27FC236}">
                <a16:creationId xmlns:a16="http://schemas.microsoft.com/office/drawing/2014/main" id="{9157CBAE-D6A1-4C3A-F921-FF80374164C0}"/>
              </a:ext>
            </a:extLst>
          </p:cNvPr>
          <p:cNvSpPr>
            <a:spLocks noGrp="1"/>
          </p:cNvSpPr>
          <p:nvPr>
            <p:ph type="body" sz="quarter" idx="37" hasCustomPrompt="1"/>
          </p:nvPr>
        </p:nvSpPr>
        <p:spPr>
          <a:xfrm>
            <a:off x="10306023" y="3206914"/>
            <a:ext cx="1346795" cy="762921"/>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62" name="Text Placeholder 46">
            <a:extLst>
              <a:ext uri="{FF2B5EF4-FFF2-40B4-BE49-F238E27FC236}">
                <a16:creationId xmlns:a16="http://schemas.microsoft.com/office/drawing/2014/main" id="{51B80CC6-DB8D-23F1-D553-E180920E6395}"/>
              </a:ext>
            </a:extLst>
          </p:cNvPr>
          <p:cNvSpPr>
            <a:spLocks noGrp="1"/>
          </p:cNvSpPr>
          <p:nvPr>
            <p:ph type="body" sz="quarter" idx="38" hasCustomPrompt="1"/>
          </p:nvPr>
        </p:nvSpPr>
        <p:spPr>
          <a:xfrm>
            <a:off x="10305262" y="2953795"/>
            <a:ext cx="1346795" cy="24851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07</a:t>
            </a:r>
          </a:p>
        </p:txBody>
      </p:sp>
      <p:sp>
        <p:nvSpPr>
          <p:cNvPr id="63" name="Picture Placeholder 9">
            <a:extLst>
              <a:ext uri="{FF2B5EF4-FFF2-40B4-BE49-F238E27FC236}">
                <a16:creationId xmlns:a16="http://schemas.microsoft.com/office/drawing/2014/main" id="{A1F5F7EF-7CC0-A14B-0BAF-724347082C2F}"/>
              </a:ext>
            </a:extLst>
          </p:cNvPr>
          <p:cNvSpPr>
            <a:spLocks noGrp="1"/>
          </p:cNvSpPr>
          <p:nvPr>
            <p:ph type="pic" sz="quarter" idx="59" hasCustomPrompt="1"/>
          </p:nvPr>
        </p:nvSpPr>
        <p:spPr>
          <a:xfrm>
            <a:off x="539182" y="3948740"/>
            <a:ext cx="1331532" cy="1348882"/>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64" name="Picture Placeholder 9">
            <a:extLst>
              <a:ext uri="{FF2B5EF4-FFF2-40B4-BE49-F238E27FC236}">
                <a16:creationId xmlns:a16="http://schemas.microsoft.com/office/drawing/2014/main" id="{2969F409-7B7D-9CA7-C477-CFDC832FB2CE}"/>
              </a:ext>
            </a:extLst>
          </p:cNvPr>
          <p:cNvSpPr>
            <a:spLocks noGrp="1"/>
          </p:cNvSpPr>
          <p:nvPr>
            <p:ph type="pic" sz="quarter" idx="60" hasCustomPrompt="1"/>
          </p:nvPr>
        </p:nvSpPr>
        <p:spPr>
          <a:xfrm>
            <a:off x="2172128" y="2329786"/>
            <a:ext cx="1331532" cy="1348882"/>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65" name="Picture Placeholder 9">
            <a:extLst>
              <a:ext uri="{FF2B5EF4-FFF2-40B4-BE49-F238E27FC236}">
                <a16:creationId xmlns:a16="http://schemas.microsoft.com/office/drawing/2014/main" id="{DCD0E8DA-0486-1952-5D32-F89C72DC63DB}"/>
              </a:ext>
            </a:extLst>
          </p:cNvPr>
          <p:cNvSpPr>
            <a:spLocks noGrp="1"/>
          </p:cNvSpPr>
          <p:nvPr>
            <p:ph type="pic" sz="quarter" idx="61" hasCustomPrompt="1"/>
          </p:nvPr>
        </p:nvSpPr>
        <p:spPr>
          <a:xfrm>
            <a:off x="3774107" y="3962727"/>
            <a:ext cx="1331532" cy="1348882"/>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66" name="Picture Placeholder 9">
            <a:extLst>
              <a:ext uri="{FF2B5EF4-FFF2-40B4-BE49-F238E27FC236}">
                <a16:creationId xmlns:a16="http://schemas.microsoft.com/office/drawing/2014/main" id="{F20CD429-F0F1-B656-5C1B-11CA69AF7F16}"/>
              </a:ext>
            </a:extLst>
          </p:cNvPr>
          <p:cNvSpPr>
            <a:spLocks noGrp="1"/>
          </p:cNvSpPr>
          <p:nvPr>
            <p:ph type="pic" sz="quarter" idx="62" hasCustomPrompt="1"/>
          </p:nvPr>
        </p:nvSpPr>
        <p:spPr>
          <a:xfrm>
            <a:off x="7076904" y="3927611"/>
            <a:ext cx="1331532" cy="1348882"/>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67" name="Picture Placeholder 9">
            <a:extLst>
              <a:ext uri="{FF2B5EF4-FFF2-40B4-BE49-F238E27FC236}">
                <a16:creationId xmlns:a16="http://schemas.microsoft.com/office/drawing/2014/main" id="{2CAA3CF2-495C-D163-76AA-AD8126AF88F8}"/>
              </a:ext>
            </a:extLst>
          </p:cNvPr>
          <p:cNvSpPr>
            <a:spLocks noGrp="1"/>
          </p:cNvSpPr>
          <p:nvPr>
            <p:ph type="pic" sz="quarter" idx="63" hasCustomPrompt="1"/>
          </p:nvPr>
        </p:nvSpPr>
        <p:spPr>
          <a:xfrm>
            <a:off x="10311829" y="3941598"/>
            <a:ext cx="1331532" cy="1348882"/>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70" name="Picture Placeholder 9">
            <a:extLst>
              <a:ext uri="{FF2B5EF4-FFF2-40B4-BE49-F238E27FC236}">
                <a16:creationId xmlns:a16="http://schemas.microsoft.com/office/drawing/2014/main" id="{3D37F0AC-500C-DC31-4088-64925BE605C4}"/>
              </a:ext>
            </a:extLst>
          </p:cNvPr>
          <p:cNvSpPr>
            <a:spLocks noGrp="1"/>
          </p:cNvSpPr>
          <p:nvPr>
            <p:ph type="pic" sz="quarter" idx="64" hasCustomPrompt="1"/>
          </p:nvPr>
        </p:nvSpPr>
        <p:spPr>
          <a:xfrm>
            <a:off x="5437866" y="2344370"/>
            <a:ext cx="1331532" cy="1348882"/>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71" name="Picture Placeholder 9">
            <a:extLst>
              <a:ext uri="{FF2B5EF4-FFF2-40B4-BE49-F238E27FC236}">
                <a16:creationId xmlns:a16="http://schemas.microsoft.com/office/drawing/2014/main" id="{6EE9AE9E-0BA8-BC63-46CD-A4A259BDCDA9}"/>
              </a:ext>
            </a:extLst>
          </p:cNvPr>
          <p:cNvSpPr>
            <a:spLocks noGrp="1"/>
          </p:cNvSpPr>
          <p:nvPr>
            <p:ph type="pic" sz="quarter" idx="65" hasCustomPrompt="1"/>
          </p:nvPr>
        </p:nvSpPr>
        <p:spPr>
          <a:xfrm>
            <a:off x="8682607" y="2309254"/>
            <a:ext cx="1331532" cy="1348882"/>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24" name="Text Box 18">
            <a:extLst>
              <a:ext uri="{FF2B5EF4-FFF2-40B4-BE49-F238E27FC236}">
                <a16:creationId xmlns:a16="http://schemas.microsoft.com/office/drawing/2014/main" id="{2D680561-5C93-59E6-1D78-636F64251441}"/>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25" name="Picture 24">
            <a:extLst>
              <a:ext uri="{FF2B5EF4-FFF2-40B4-BE49-F238E27FC236}">
                <a16:creationId xmlns:a16="http://schemas.microsoft.com/office/drawing/2014/main" id="{70D198F4-0E11-1E45-A854-82CE3573C5AB}"/>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 name="Text Placeholder 5">
            <a:extLst>
              <a:ext uri="{FF2B5EF4-FFF2-40B4-BE49-F238E27FC236}">
                <a16:creationId xmlns:a16="http://schemas.microsoft.com/office/drawing/2014/main" id="{040F4F59-7C90-86AA-70F6-C490542AF732}"/>
              </a:ext>
            </a:extLst>
          </p:cNvPr>
          <p:cNvSpPr>
            <a:spLocks noGrp="1"/>
          </p:cNvSpPr>
          <p:nvPr>
            <p:ph type="body" sz="quarter" idx="66"/>
          </p:nvPr>
        </p:nvSpPr>
        <p:spPr>
          <a:xfrm>
            <a:off x="5876131" y="1369381"/>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DE091D8E-10AA-9155-9511-019D64637720}"/>
              </a:ext>
            </a:extLst>
          </p:cNvPr>
          <p:cNvSpPr>
            <a:spLocks noGrp="1"/>
          </p:cNvSpPr>
          <p:nvPr>
            <p:ph type="body" sz="quarter" idx="67"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9356591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ive Point Road Map">
    <p:spTree>
      <p:nvGrpSpPr>
        <p:cNvPr id="1" name=""/>
        <p:cNvGrpSpPr/>
        <p:nvPr/>
      </p:nvGrpSpPr>
      <p:grpSpPr>
        <a:xfrm>
          <a:off x="0" y="0"/>
          <a:ext cx="0" cy="0"/>
          <a:chOff x="0" y="0"/>
          <a:chExt cx="0" cy="0"/>
        </a:xfrm>
      </p:grpSpPr>
      <p:sp>
        <p:nvSpPr>
          <p:cNvPr id="8" name="Text Placeholder 23">
            <a:extLst>
              <a:ext uri="{FF2B5EF4-FFF2-40B4-BE49-F238E27FC236}">
                <a16:creationId xmlns:a16="http://schemas.microsoft.com/office/drawing/2014/main" id="{966F21B2-737A-1772-246F-0810EDCE8CD8}"/>
              </a:ext>
            </a:extLst>
          </p:cNvPr>
          <p:cNvSpPr>
            <a:spLocks noGrp="1"/>
          </p:cNvSpPr>
          <p:nvPr>
            <p:ph type="body" sz="quarter" idx="12" hasCustomPrompt="1"/>
          </p:nvPr>
        </p:nvSpPr>
        <p:spPr>
          <a:xfrm>
            <a:off x="3395118" y="503701"/>
            <a:ext cx="5401765" cy="649366"/>
          </a:xfrm>
          <a:prstGeom prst="rect">
            <a:avLst/>
          </a:prstGeom>
        </p:spPr>
        <p:txBody>
          <a:bodyPr/>
          <a:lstStyle>
            <a:lvl1pPr marL="0" indent="0" algn="ctr">
              <a:buNone/>
              <a:defRPr sz="4800" b="0">
                <a:solidFill>
                  <a:schemeClr val="accent5"/>
                </a:solidFill>
              </a:defRPr>
            </a:lvl1pPr>
          </a:lstStyle>
          <a:p>
            <a:pPr lvl="0"/>
            <a:r>
              <a:rPr lang="en-US" dirty="0"/>
              <a:t>Road Map Slide</a:t>
            </a:r>
          </a:p>
        </p:txBody>
      </p:sp>
      <p:grpSp>
        <p:nvGrpSpPr>
          <p:cNvPr id="22" name="Group 21">
            <a:extLst>
              <a:ext uri="{FF2B5EF4-FFF2-40B4-BE49-F238E27FC236}">
                <a16:creationId xmlns:a16="http://schemas.microsoft.com/office/drawing/2014/main" id="{BD9DC23E-2772-B2A6-3603-69C93627C017}"/>
              </a:ext>
            </a:extLst>
          </p:cNvPr>
          <p:cNvGrpSpPr/>
          <p:nvPr userDrawn="1"/>
        </p:nvGrpSpPr>
        <p:grpSpPr>
          <a:xfrm>
            <a:off x="2163354" y="1971699"/>
            <a:ext cx="7865292" cy="3674947"/>
            <a:chOff x="533730" y="1971699"/>
            <a:chExt cx="7865292" cy="3674947"/>
          </a:xfrm>
        </p:grpSpPr>
        <p:sp>
          <p:nvSpPr>
            <p:cNvPr id="23" name="Rectangle 22">
              <a:extLst>
                <a:ext uri="{FF2B5EF4-FFF2-40B4-BE49-F238E27FC236}">
                  <a16:creationId xmlns:a16="http://schemas.microsoft.com/office/drawing/2014/main" id="{3F764DA0-2B3D-681C-191F-FD6C4D1CBEDE}"/>
                </a:ext>
              </a:extLst>
            </p:cNvPr>
            <p:cNvSpPr/>
            <p:nvPr/>
          </p:nvSpPr>
          <p:spPr>
            <a:xfrm>
              <a:off x="5422602" y="2323725"/>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6894AED-DD25-0A7A-B386-EA5189ACFCC0}"/>
                </a:ext>
              </a:extLst>
            </p:cNvPr>
            <p:cNvSpPr/>
            <p:nvPr/>
          </p:nvSpPr>
          <p:spPr>
            <a:xfrm>
              <a:off x="7052226" y="3953349"/>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09E8F9-BA5F-78D7-749A-71C8EA8AEA94}"/>
                </a:ext>
              </a:extLst>
            </p:cNvPr>
            <p:cNvSpPr/>
            <p:nvPr/>
          </p:nvSpPr>
          <p:spPr>
            <a:xfrm>
              <a:off x="3792978" y="3953349"/>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E46B232-BC7E-B008-4A12-312E094F061B}"/>
                </a:ext>
              </a:extLst>
            </p:cNvPr>
            <p:cNvSpPr/>
            <p:nvPr/>
          </p:nvSpPr>
          <p:spPr>
            <a:xfrm>
              <a:off x="2163354" y="2323725"/>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F099E6E-5E4C-FF07-A7E9-57E838241BB4}"/>
                </a:ext>
              </a:extLst>
            </p:cNvPr>
            <p:cNvSpPr/>
            <p:nvPr/>
          </p:nvSpPr>
          <p:spPr>
            <a:xfrm>
              <a:off x="533730" y="3953349"/>
              <a:ext cx="1346796" cy="13467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5D3234D-7749-1426-8EDF-6F2B41BE7D00}"/>
                </a:ext>
              </a:extLst>
            </p:cNvPr>
            <p:cNvSpPr/>
            <p:nvPr/>
          </p:nvSpPr>
          <p:spPr>
            <a:xfrm>
              <a:off x="992562" y="5217514"/>
              <a:ext cx="429132" cy="4291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01</a:t>
              </a:r>
            </a:p>
          </p:txBody>
        </p:sp>
        <p:sp>
          <p:nvSpPr>
            <p:cNvPr id="29" name="Rectangle 28">
              <a:extLst>
                <a:ext uri="{FF2B5EF4-FFF2-40B4-BE49-F238E27FC236}">
                  <a16:creationId xmlns:a16="http://schemas.microsoft.com/office/drawing/2014/main" id="{74EA626D-0E1D-07C7-370D-CC91F861F363}"/>
                </a:ext>
              </a:extLst>
            </p:cNvPr>
            <p:cNvSpPr/>
            <p:nvPr/>
          </p:nvSpPr>
          <p:spPr>
            <a:xfrm>
              <a:off x="4251810" y="5217514"/>
              <a:ext cx="429132" cy="4291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03</a:t>
              </a:r>
            </a:p>
          </p:txBody>
        </p:sp>
        <p:sp>
          <p:nvSpPr>
            <p:cNvPr id="30" name="Rectangle 29">
              <a:extLst>
                <a:ext uri="{FF2B5EF4-FFF2-40B4-BE49-F238E27FC236}">
                  <a16:creationId xmlns:a16="http://schemas.microsoft.com/office/drawing/2014/main" id="{E693A10E-8DEC-14E0-C144-6A30A8696E8F}"/>
                </a:ext>
              </a:extLst>
            </p:cNvPr>
            <p:cNvSpPr/>
            <p:nvPr/>
          </p:nvSpPr>
          <p:spPr>
            <a:xfrm>
              <a:off x="7511058" y="5217514"/>
              <a:ext cx="429132" cy="4291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05</a:t>
              </a:r>
            </a:p>
          </p:txBody>
        </p:sp>
        <p:sp>
          <p:nvSpPr>
            <p:cNvPr id="31" name="Rectangle 30">
              <a:extLst>
                <a:ext uri="{FF2B5EF4-FFF2-40B4-BE49-F238E27FC236}">
                  <a16:creationId xmlns:a16="http://schemas.microsoft.com/office/drawing/2014/main" id="{44387E4D-E89B-B6D2-E4CA-4EC0183EB136}"/>
                </a:ext>
              </a:extLst>
            </p:cNvPr>
            <p:cNvSpPr/>
            <p:nvPr/>
          </p:nvSpPr>
          <p:spPr>
            <a:xfrm>
              <a:off x="5879925" y="1971699"/>
              <a:ext cx="429132" cy="4291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04</a:t>
              </a:r>
            </a:p>
          </p:txBody>
        </p:sp>
        <p:sp>
          <p:nvSpPr>
            <p:cNvPr id="32" name="Rectangle 31">
              <a:extLst>
                <a:ext uri="{FF2B5EF4-FFF2-40B4-BE49-F238E27FC236}">
                  <a16:creationId xmlns:a16="http://schemas.microsoft.com/office/drawing/2014/main" id="{FBA78913-EE8E-5816-E701-692A59C87786}"/>
                </a:ext>
              </a:extLst>
            </p:cNvPr>
            <p:cNvSpPr/>
            <p:nvPr/>
          </p:nvSpPr>
          <p:spPr>
            <a:xfrm>
              <a:off x="2623695" y="1971699"/>
              <a:ext cx="429132" cy="42913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02</a:t>
              </a:r>
            </a:p>
          </p:txBody>
        </p:sp>
        <p:cxnSp>
          <p:nvCxnSpPr>
            <p:cNvPr id="68" name="Elbow Connector 67">
              <a:extLst>
                <a:ext uri="{FF2B5EF4-FFF2-40B4-BE49-F238E27FC236}">
                  <a16:creationId xmlns:a16="http://schemas.microsoft.com/office/drawing/2014/main" id="{192501C7-1C0B-20A0-2425-7D0776FF0B40}"/>
                </a:ext>
              </a:extLst>
            </p:cNvPr>
            <p:cNvCxnSpPr>
              <a:stCxn id="28" idx="3"/>
              <a:endCxn id="32" idx="1"/>
            </p:cNvCxnSpPr>
            <p:nvPr/>
          </p:nvCxnSpPr>
          <p:spPr>
            <a:xfrm flipV="1">
              <a:off x="1421694" y="2186265"/>
              <a:ext cx="1202001"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69" name="Elbow Connector 68">
              <a:extLst>
                <a:ext uri="{FF2B5EF4-FFF2-40B4-BE49-F238E27FC236}">
                  <a16:creationId xmlns:a16="http://schemas.microsoft.com/office/drawing/2014/main" id="{22D57141-C7BC-C059-2946-94666D2BC08C}"/>
                </a:ext>
              </a:extLst>
            </p:cNvPr>
            <p:cNvCxnSpPr>
              <a:stCxn id="32" idx="3"/>
              <a:endCxn id="29" idx="1"/>
            </p:cNvCxnSpPr>
            <p:nvPr/>
          </p:nvCxnSpPr>
          <p:spPr>
            <a:xfrm>
              <a:off x="3052827" y="2186265"/>
              <a:ext cx="1198983"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F6DEB220-A97F-AA38-3A61-DC08DE5B0CA6}"/>
                </a:ext>
              </a:extLst>
            </p:cNvPr>
            <p:cNvCxnSpPr>
              <a:stCxn id="29" idx="3"/>
              <a:endCxn id="31" idx="1"/>
            </p:cNvCxnSpPr>
            <p:nvPr/>
          </p:nvCxnSpPr>
          <p:spPr>
            <a:xfrm flipV="1">
              <a:off x="4680942" y="2186265"/>
              <a:ext cx="1198983"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38A001A8-93B9-EB8A-7E59-F53F4DB84023}"/>
                </a:ext>
              </a:extLst>
            </p:cNvPr>
            <p:cNvCxnSpPr>
              <a:stCxn id="31" idx="3"/>
              <a:endCxn id="30" idx="1"/>
            </p:cNvCxnSpPr>
            <p:nvPr/>
          </p:nvCxnSpPr>
          <p:spPr>
            <a:xfrm>
              <a:off x="6309057" y="2186265"/>
              <a:ext cx="1202001" cy="3245815"/>
            </a:xfrm>
            <a:prstGeom prst="bentConnector3">
              <a:avLst/>
            </a:prstGeom>
            <a:ln w="12700"/>
          </p:spPr>
          <p:style>
            <a:lnRef idx="1">
              <a:schemeClr val="accent1"/>
            </a:lnRef>
            <a:fillRef idx="0">
              <a:schemeClr val="accent1"/>
            </a:fillRef>
            <a:effectRef idx="0">
              <a:schemeClr val="accent1"/>
            </a:effectRef>
            <a:fontRef idx="minor">
              <a:schemeClr val="tx1"/>
            </a:fontRef>
          </p:style>
        </p:cxnSp>
      </p:grpSp>
      <p:sp>
        <p:nvSpPr>
          <p:cNvPr id="79" name="Picture Placeholder 9">
            <a:extLst>
              <a:ext uri="{FF2B5EF4-FFF2-40B4-BE49-F238E27FC236}">
                <a16:creationId xmlns:a16="http://schemas.microsoft.com/office/drawing/2014/main" id="{F471F6EB-9BBA-5A3B-7D66-5258EF372186}"/>
              </a:ext>
            </a:extLst>
          </p:cNvPr>
          <p:cNvSpPr>
            <a:spLocks noGrp="1"/>
          </p:cNvSpPr>
          <p:nvPr>
            <p:ph type="pic" sz="quarter" idx="59" hasCustomPrompt="1"/>
          </p:nvPr>
        </p:nvSpPr>
        <p:spPr>
          <a:xfrm>
            <a:off x="2160782" y="3948740"/>
            <a:ext cx="1331532" cy="1348882"/>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80" name="Picture Placeholder 9">
            <a:extLst>
              <a:ext uri="{FF2B5EF4-FFF2-40B4-BE49-F238E27FC236}">
                <a16:creationId xmlns:a16="http://schemas.microsoft.com/office/drawing/2014/main" id="{817AD33E-17F1-0C4B-B080-86D094DBAFEB}"/>
              </a:ext>
            </a:extLst>
          </p:cNvPr>
          <p:cNvSpPr>
            <a:spLocks noGrp="1"/>
          </p:cNvSpPr>
          <p:nvPr>
            <p:ph type="pic" sz="quarter" idx="60" hasCustomPrompt="1"/>
          </p:nvPr>
        </p:nvSpPr>
        <p:spPr>
          <a:xfrm>
            <a:off x="3793728" y="2329786"/>
            <a:ext cx="1331532" cy="1348882"/>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81" name="Picture Placeholder 9">
            <a:extLst>
              <a:ext uri="{FF2B5EF4-FFF2-40B4-BE49-F238E27FC236}">
                <a16:creationId xmlns:a16="http://schemas.microsoft.com/office/drawing/2014/main" id="{C7AAE40C-9CF6-1741-C925-9D746F748947}"/>
              </a:ext>
            </a:extLst>
          </p:cNvPr>
          <p:cNvSpPr>
            <a:spLocks noGrp="1"/>
          </p:cNvSpPr>
          <p:nvPr>
            <p:ph type="pic" sz="quarter" idx="61" hasCustomPrompt="1"/>
          </p:nvPr>
        </p:nvSpPr>
        <p:spPr>
          <a:xfrm>
            <a:off x="5395707" y="3962727"/>
            <a:ext cx="1331532" cy="1348882"/>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82" name="Picture Placeholder 9">
            <a:extLst>
              <a:ext uri="{FF2B5EF4-FFF2-40B4-BE49-F238E27FC236}">
                <a16:creationId xmlns:a16="http://schemas.microsoft.com/office/drawing/2014/main" id="{E95A4E96-1AED-354A-D7A4-694413FEE5C3}"/>
              </a:ext>
            </a:extLst>
          </p:cNvPr>
          <p:cNvSpPr>
            <a:spLocks noGrp="1"/>
          </p:cNvSpPr>
          <p:nvPr>
            <p:ph type="pic" sz="quarter" idx="62" hasCustomPrompt="1"/>
          </p:nvPr>
        </p:nvSpPr>
        <p:spPr>
          <a:xfrm>
            <a:off x="8698504" y="3927611"/>
            <a:ext cx="1331532" cy="1348882"/>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83" name="Picture Placeholder 9">
            <a:extLst>
              <a:ext uri="{FF2B5EF4-FFF2-40B4-BE49-F238E27FC236}">
                <a16:creationId xmlns:a16="http://schemas.microsoft.com/office/drawing/2014/main" id="{7360488C-52C7-B28E-5E9B-0E027F6FC43A}"/>
              </a:ext>
            </a:extLst>
          </p:cNvPr>
          <p:cNvSpPr>
            <a:spLocks noGrp="1"/>
          </p:cNvSpPr>
          <p:nvPr>
            <p:ph type="pic" sz="quarter" idx="64" hasCustomPrompt="1"/>
          </p:nvPr>
        </p:nvSpPr>
        <p:spPr>
          <a:xfrm>
            <a:off x="7059466" y="2344370"/>
            <a:ext cx="1331532" cy="1348882"/>
          </a:xfrm>
          <a:prstGeom prst="rect">
            <a:avLst/>
          </a:prstGeom>
        </p:spPr>
        <p:txBody>
          <a:bodyPr anchor="ctr"/>
          <a:lstStyle>
            <a:lvl1pPr marL="0" indent="0" algn="ctr">
              <a:buNone/>
              <a:defRPr sz="1500">
                <a:solidFill>
                  <a:schemeClr val="bg1"/>
                </a:solidFill>
              </a:defRPr>
            </a:lvl1pPr>
          </a:lstStyle>
          <a:p>
            <a:r>
              <a:rPr lang="en-US" dirty="0"/>
              <a:t>Icon Here</a:t>
            </a:r>
          </a:p>
        </p:txBody>
      </p:sp>
      <p:sp>
        <p:nvSpPr>
          <p:cNvPr id="84" name="Text Placeholder 36">
            <a:extLst>
              <a:ext uri="{FF2B5EF4-FFF2-40B4-BE49-F238E27FC236}">
                <a16:creationId xmlns:a16="http://schemas.microsoft.com/office/drawing/2014/main" id="{CDBF9651-B175-51EA-5CF1-0905BB149FD0}"/>
              </a:ext>
            </a:extLst>
          </p:cNvPr>
          <p:cNvSpPr>
            <a:spLocks noGrp="1"/>
          </p:cNvSpPr>
          <p:nvPr>
            <p:ph type="body" sz="quarter" idx="24" hasCustomPrompt="1"/>
          </p:nvPr>
        </p:nvSpPr>
        <p:spPr>
          <a:xfrm>
            <a:off x="2163691" y="3215879"/>
            <a:ext cx="1346795" cy="730338"/>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85" name="Text Placeholder 46">
            <a:extLst>
              <a:ext uri="{FF2B5EF4-FFF2-40B4-BE49-F238E27FC236}">
                <a16:creationId xmlns:a16="http://schemas.microsoft.com/office/drawing/2014/main" id="{81E7B3DB-FA95-54CB-E86E-6CB6DBCEBFF3}"/>
              </a:ext>
            </a:extLst>
          </p:cNvPr>
          <p:cNvSpPr>
            <a:spLocks noGrp="1"/>
          </p:cNvSpPr>
          <p:nvPr>
            <p:ph type="body" sz="quarter" idx="26" hasCustomPrompt="1"/>
          </p:nvPr>
        </p:nvSpPr>
        <p:spPr>
          <a:xfrm>
            <a:off x="2162930" y="2962760"/>
            <a:ext cx="1346795" cy="24851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86" name="Text Placeholder 36">
            <a:extLst>
              <a:ext uri="{FF2B5EF4-FFF2-40B4-BE49-F238E27FC236}">
                <a16:creationId xmlns:a16="http://schemas.microsoft.com/office/drawing/2014/main" id="{546E3AEC-4A36-4794-5DC1-1441A4987C18}"/>
              </a:ext>
            </a:extLst>
          </p:cNvPr>
          <p:cNvSpPr>
            <a:spLocks noGrp="1"/>
          </p:cNvSpPr>
          <p:nvPr>
            <p:ph type="body" sz="quarter" idx="27" hasCustomPrompt="1"/>
          </p:nvPr>
        </p:nvSpPr>
        <p:spPr>
          <a:xfrm>
            <a:off x="3789548" y="4104123"/>
            <a:ext cx="1346795" cy="938720"/>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87" name="Text Placeholder 46">
            <a:extLst>
              <a:ext uri="{FF2B5EF4-FFF2-40B4-BE49-F238E27FC236}">
                <a16:creationId xmlns:a16="http://schemas.microsoft.com/office/drawing/2014/main" id="{09219BE8-CF50-7AED-7FAF-E861E684E529}"/>
              </a:ext>
            </a:extLst>
          </p:cNvPr>
          <p:cNvSpPr>
            <a:spLocks noGrp="1"/>
          </p:cNvSpPr>
          <p:nvPr>
            <p:ph type="body" sz="quarter" idx="28" hasCustomPrompt="1"/>
          </p:nvPr>
        </p:nvSpPr>
        <p:spPr>
          <a:xfrm>
            <a:off x="3788787" y="3851004"/>
            <a:ext cx="1346795" cy="24851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88" name="Text Placeholder 36">
            <a:extLst>
              <a:ext uri="{FF2B5EF4-FFF2-40B4-BE49-F238E27FC236}">
                <a16:creationId xmlns:a16="http://schemas.microsoft.com/office/drawing/2014/main" id="{26F429AD-CA7A-D714-676B-6FB94AE3C76F}"/>
              </a:ext>
            </a:extLst>
          </p:cNvPr>
          <p:cNvSpPr>
            <a:spLocks noGrp="1"/>
          </p:cNvSpPr>
          <p:nvPr>
            <p:ph type="body" sz="quarter" idx="29" hasCustomPrompt="1"/>
          </p:nvPr>
        </p:nvSpPr>
        <p:spPr>
          <a:xfrm>
            <a:off x="5421430" y="3215879"/>
            <a:ext cx="1346795" cy="732861"/>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89" name="Text Placeholder 46">
            <a:extLst>
              <a:ext uri="{FF2B5EF4-FFF2-40B4-BE49-F238E27FC236}">
                <a16:creationId xmlns:a16="http://schemas.microsoft.com/office/drawing/2014/main" id="{66875CB1-95D3-6BCB-2E5D-76CB5FF7B0E9}"/>
              </a:ext>
            </a:extLst>
          </p:cNvPr>
          <p:cNvSpPr>
            <a:spLocks noGrp="1"/>
          </p:cNvSpPr>
          <p:nvPr>
            <p:ph type="body" sz="quarter" idx="30" hasCustomPrompt="1"/>
          </p:nvPr>
        </p:nvSpPr>
        <p:spPr>
          <a:xfrm>
            <a:off x="5420669" y="2962760"/>
            <a:ext cx="1346795" cy="24851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03</a:t>
            </a:r>
          </a:p>
        </p:txBody>
      </p:sp>
      <p:sp>
        <p:nvSpPr>
          <p:cNvPr id="90" name="Text Placeholder 36">
            <a:extLst>
              <a:ext uri="{FF2B5EF4-FFF2-40B4-BE49-F238E27FC236}">
                <a16:creationId xmlns:a16="http://schemas.microsoft.com/office/drawing/2014/main" id="{F1D7579C-2408-405B-8495-CF085E500CC8}"/>
              </a:ext>
            </a:extLst>
          </p:cNvPr>
          <p:cNvSpPr>
            <a:spLocks noGrp="1"/>
          </p:cNvSpPr>
          <p:nvPr>
            <p:ph type="body" sz="quarter" idx="31" hasCustomPrompt="1"/>
          </p:nvPr>
        </p:nvSpPr>
        <p:spPr>
          <a:xfrm>
            <a:off x="7053323" y="4104123"/>
            <a:ext cx="1346795" cy="938720"/>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91" name="Text Placeholder 46">
            <a:extLst>
              <a:ext uri="{FF2B5EF4-FFF2-40B4-BE49-F238E27FC236}">
                <a16:creationId xmlns:a16="http://schemas.microsoft.com/office/drawing/2014/main" id="{FEAF2D81-612B-5004-9DF3-AD3EFB2BFE33}"/>
              </a:ext>
            </a:extLst>
          </p:cNvPr>
          <p:cNvSpPr>
            <a:spLocks noGrp="1"/>
          </p:cNvSpPr>
          <p:nvPr>
            <p:ph type="body" sz="quarter" idx="32" hasCustomPrompt="1"/>
          </p:nvPr>
        </p:nvSpPr>
        <p:spPr>
          <a:xfrm>
            <a:off x="7052562" y="3851004"/>
            <a:ext cx="1346795" cy="24851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04</a:t>
            </a:r>
          </a:p>
        </p:txBody>
      </p:sp>
      <p:sp>
        <p:nvSpPr>
          <p:cNvPr id="92" name="Text Placeholder 36">
            <a:extLst>
              <a:ext uri="{FF2B5EF4-FFF2-40B4-BE49-F238E27FC236}">
                <a16:creationId xmlns:a16="http://schemas.microsoft.com/office/drawing/2014/main" id="{4E7CE28C-C6D7-F387-F264-C508D8120EE0}"/>
              </a:ext>
            </a:extLst>
          </p:cNvPr>
          <p:cNvSpPr>
            <a:spLocks noGrp="1"/>
          </p:cNvSpPr>
          <p:nvPr>
            <p:ph type="body" sz="quarter" idx="33" hasCustomPrompt="1"/>
          </p:nvPr>
        </p:nvSpPr>
        <p:spPr>
          <a:xfrm>
            <a:off x="8670867" y="3211251"/>
            <a:ext cx="1346795" cy="734966"/>
          </a:xfrm>
          <a:prstGeom prst="rect">
            <a:avLst/>
          </a:prstGeom>
        </p:spPr>
        <p:txBody>
          <a:bodyPr/>
          <a:lstStyle>
            <a:lvl1pPr marL="0" indent="0" algn="ctr">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Placeholder text here</a:t>
            </a:r>
          </a:p>
        </p:txBody>
      </p:sp>
      <p:sp>
        <p:nvSpPr>
          <p:cNvPr id="93" name="Text Placeholder 46">
            <a:extLst>
              <a:ext uri="{FF2B5EF4-FFF2-40B4-BE49-F238E27FC236}">
                <a16:creationId xmlns:a16="http://schemas.microsoft.com/office/drawing/2014/main" id="{C15214F2-DC38-2E75-884A-2B3E33C29EB7}"/>
              </a:ext>
            </a:extLst>
          </p:cNvPr>
          <p:cNvSpPr>
            <a:spLocks noGrp="1"/>
          </p:cNvSpPr>
          <p:nvPr>
            <p:ph type="body" sz="quarter" idx="34" hasCustomPrompt="1"/>
          </p:nvPr>
        </p:nvSpPr>
        <p:spPr>
          <a:xfrm>
            <a:off x="8670106" y="2958132"/>
            <a:ext cx="1346795" cy="248510"/>
          </a:xfrm>
          <a:prstGeom prst="rect">
            <a:avLst/>
          </a:prstGeom>
        </p:spPr>
        <p:txBody>
          <a:bodyPr/>
          <a:lstStyle>
            <a:lvl1pPr marL="0" indent="0" algn="ctr">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05</a:t>
            </a:r>
          </a:p>
        </p:txBody>
      </p:sp>
      <p:sp>
        <p:nvSpPr>
          <p:cNvPr id="10" name="Text Box 18">
            <a:extLst>
              <a:ext uri="{FF2B5EF4-FFF2-40B4-BE49-F238E27FC236}">
                <a16:creationId xmlns:a16="http://schemas.microsoft.com/office/drawing/2014/main" id="{080A5012-5783-5CE9-8CBB-45AFF3B8E245}"/>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11" name="Picture 10">
            <a:extLst>
              <a:ext uri="{FF2B5EF4-FFF2-40B4-BE49-F238E27FC236}">
                <a16:creationId xmlns:a16="http://schemas.microsoft.com/office/drawing/2014/main" id="{3D26FB19-124F-C396-A98A-6420F6FF65A5}"/>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 name="Text Placeholder 5">
            <a:extLst>
              <a:ext uri="{FF2B5EF4-FFF2-40B4-BE49-F238E27FC236}">
                <a16:creationId xmlns:a16="http://schemas.microsoft.com/office/drawing/2014/main" id="{2B9482B0-17A7-7953-A923-1A25EF1C3D22}"/>
              </a:ext>
            </a:extLst>
          </p:cNvPr>
          <p:cNvSpPr>
            <a:spLocks noGrp="1"/>
          </p:cNvSpPr>
          <p:nvPr>
            <p:ph type="body" sz="quarter" idx="65"/>
          </p:nvPr>
        </p:nvSpPr>
        <p:spPr>
          <a:xfrm>
            <a:off x="5876131" y="1369381"/>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47FA62CB-762E-48EC-F763-B3D9D647FAB0}"/>
              </a:ext>
            </a:extLst>
          </p:cNvPr>
          <p:cNvSpPr>
            <a:spLocks noGrp="1"/>
          </p:cNvSpPr>
          <p:nvPr>
            <p:ph type="body" sz="quarter" idx="66"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4623760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ersona Slide">
    <p:spTree>
      <p:nvGrpSpPr>
        <p:cNvPr id="1" name=""/>
        <p:cNvGrpSpPr/>
        <p:nvPr/>
      </p:nvGrpSpPr>
      <p:grpSpPr>
        <a:xfrm>
          <a:off x="0" y="0"/>
          <a:ext cx="0" cy="0"/>
          <a:chOff x="0" y="0"/>
          <a:chExt cx="0" cy="0"/>
        </a:xfrm>
      </p:grpSpPr>
      <p:sp>
        <p:nvSpPr>
          <p:cNvPr id="53" name="Picture Placeholder 52">
            <a:extLst>
              <a:ext uri="{FF2B5EF4-FFF2-40B4-BE49-F238E27FC236}">
                <a16:creationId xmlns:a16="http://schemas.microsoft.com/office/drawing/2014/main" id="{EA289FAD-E97C-31EF-B457-1CD54C13F9F7}"/>
              </a:ext>
            </a:extLst>
          </p:cNvPr>
          <p:cNvSpPr>
            <a:spLocks noGrp="1"/>
          </p:cNvSpPr>
          <p:nvPr>
            <p:ph type="pic" sz="quarter" idx="21" hasCustomPrompt="1"/>
          </p:nvPr>
        </p:nvSpPr>
        <p:spPr>
          <a:xfrm>
            <a:off x="776288" y="2506663"/>
            <a:ext cx="4614862" cy="3074987"/>
          </a:xfrm>
          <a:prstGeom prst="rect">
            <a:avLst/>
          </a:prstGeom>
        </p:spPr>
        <p:txBody>
          <a:bodyPr anchor="ctr"/>
          <a:lstStyle>
            <a:lvl1pPr marL="0" indent="0" algn="ctr">
              <a:buNone/>
              <a:defRPr/>
            </a:lvl1pPr>
          </a:lstStyle>
          <a:p>
            <a:r>
              <a:rPr lang="en-US" dirty="0"/>
              <a:t>Headshot/Picture</a:t>
            </a:r>
          </a:p>
        </p:txBody>
      </p:sp>
      <p:sp>
        <p:nvSpPr>
          <p:cNvPr id="8" name="Rectangle 7">
            <a:extLst>
              <a:ext uri="{FF2B5EF4-FFF2-40B4-BE49-F238E27FC236}">
                <a16:creationId xmlns:a16="http://schemas.microsoft.com/office/drawing/2014/main" id="{4BB02E37-D0E8-F386-DCA0-41DD99F8BBB5}"/>
              </a:ext>
            </a:extLst>
          </p:cNvPr>
          <p:cNvSpPr/>
          <p:nvPr userDrawn="1"/>
        </p:nvSpPr>
        <p:spPr>
          <a:xfrm>
            <a:off x="7810338" y="2507422"/>
            <a:ext cx="3073590" cy="30735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1C6D9AC-E7E1-A470-DE07-EBA82FD632EB}"/>
              </a:ext>
            </a:extLst>
          </p:cNvPr>
          <p:cNvSpPr/>
          <p:nvPr userDrawn="1"/>
        </p:nvSpPr>
        <p:spPr>
          <a:xfrm>
            <a:off x="5562219" y="2507422"/>
            <a:ext cx="2105087" cy="830887"/>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3C1BFDF-E88E-4269-4427-CCBFE4AF8DB9}"/>
              </a:ext>
            </a:extLst>
          </p:cNvPr>
          <p:cNvSpPr/>
          <p:nvPr userDrawn="1"/>
        </p:nvSpPr>
        <p:spPr>
          <a:xfrm>
            <a:off x="5562220" y="3475925"/>
            <a:ext cx="2105087" cy="210508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2" y="433179"/>
            <a:ext cx="3944111" cy="1424129"/>
          </a:xfrm>
          <a:prstGeom prst="rect">
            <a:avLst/>
          </a:prstGeom>
        </p:spPr>
        <p:txBody>
          <a:bodyPr/>
          <a:lstStyle>
            <a:lvl1pPr marL="0" indent="0" algn="l">
              <a:lnSpc>
                <a:spcPts val="4760"/>
              </a:lnSpc>
              <a:buNone/>
              <a:defRPr sz="4800" b="0">
                <a:solidFill>
                  <a:schemeClr val="accent5"/>
                </a:solidFill>
                <a:latin typeface="+mj-lt"/>
                <a:cs typeface="Arial" panose="020B0604020202020204" pitchFamily="34" charset="0"/>
              </a:defRPr>
            </a:lvl1pPr>
          </a:lstStyle>
          <a:p>
            <a:pPr lvl="0"/>
            <a:r>
              <a:rPr lang="en-US" dirty="0"/>
              <a:t>Persona Concept Title</a:t>
            </a:r>
          </a:p>
        </p:txBody>
      </p:sp>
      <p:sp>
        <p:nvSpPr>
          <p:cNvPr id="34" name="Text Placeholder 30">
            <a:extLst>
              <a:ext uri="{FF2B5EF4-FFF2-40B4-BE49-F238E27FC236}">
                <a16:creationId xmlns:a16="http://schemas.microsoft.com/office/drawing/2014/main" id="{1E317DA4-8277-619D-FA69-7CF3E1B5B735}"/>
              </a:ext>
            </a:extLst>
          </p:cNvPr>
          <p:cNvSpPr>
            <a:spLocks noGrp="1"/>
          </p:cNvSpPr>
          <p:nvPr>
            <p:ph type="body" sz="quarter" idx="14" hasCustomPrompt="1"/>
          </p:nvPr>
        </p:nvSpPr>
        <p:spPr>
          <a:xfrm>
            <a:off x="5638536" y="2614005"/>
            <a:ext cx="1898058" cy="605573"/>
          </a:xfrm>
          <a:prstGeom prst="rect">
            <a:avLst/>
          </a:prstGeom>
        </p:spPr>
        <p:txBody>
          <a:bodyPr/>
          <a:lstStyle>
            <a:lvl1pPr marL="0" indent="0">
              <a:buNone/>
              <a:defRPr sz="1400" b="1">
                <a:solidFill>
                  <a:schemeClr val="bg1"/>
                </a:solidFill>
                <a:latin typeface="Arial" panose="020B0604020202020204" pitchFamily="34" charset="0"/>
                <a:cs typeface="Arial" panose="020B0604020202020204" pitchFamily="34" charset="0"/>
              </a:defRPr>
            </a:lvl1pPr>
          </a:lstStyle>
          <a:p>
            <a:pPr lvl="0"/>
            <a:r>
              <a:rPr lang="en-US" dirty="0"/>
              <a:t>Name</a:t>
            </a:r>
          </a:p>
          <a:p>
            <a:pPr lvl="0"/>
            <a:r>
              <a:rPr lang="en-US" dirty="0"/>
              <a:t>Age: ##</a:t>
            </a:r>
          </a:p>
        </p:txBody>
      </p:sp>
      <p:sp>
        <p:nvSpPr>
          <p:cNvPr id="38" name="Text Placeholder 30">
            <a:extLst>
              <a:ext uri="{FF2B5EF4-FFF2-40B4-BE49-F238E27FC236}">
                <a16:creationId xmlns:a16="http://schemas.microsoft.com/office/drawing/2014/main" id="{8B4BA342-B240-5391-30D0-8798652CCBD5}"/>
              </a:ext>
            </a:extLst>
          </p:cNvPr>
          <p:cNvSpPr>
            <a:spLocks noGrp="1"/>
          </p:cNvSpPr>
          <p:nvPr>
            <p:ph type="body" sz="quarter" idx="15" hasCustomPrompt="1"/>
          </p:nvPr>
        </p:nvSpPr>
        <p:spPr>
          <a:xfrm>
            <a:off x="7882451" y="2615134"/>
            <a:ext cx="1898058"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39" name="Text Placeholder 30">
            <a:extLst>
              <a:ext uri="{FF2B5EF4-FFF2-40B4-BE49-F238E27FC236}">
                <a16:creationId xmlns:a16="http://schemas.microsoft.com/office/drawing/2014/main" id="{A6C42D32-7901-2071-3E65-87AE7640A8BE}"/>
              </a:ext>
            </a:extLst>
          </p:cNvPr>
          <p:cNvSpPr>
            <a:spLocks noGrp="1"/>
          </p:cNvSpPr>
          <p:nvPr>
            <p:ph type="body" sz="quarter" idx="16" hasCustomPrompt="1"/>
          </p:nvPr>
        </p:nvSpPr>
        <p:spPr>
          <a:xfrm>
            <a:off x="7882451" y="4031181"/>
            <a:ext cx="1898058"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02</a:t>
            </a:r>
          </a:p>
        </p:txBody>
      </p:sp>
      <p:sp>
        <p:nvSpPr>
          <p:cNvPr id="42" name="Text Placeholder 30">
            <a:extLst>
              <a:ext uri="{FF2B5EF4-FFF2-40B4-BE49-F238E27FC236}">
                <a16:creationId xmlns:a16="http://schemas.microsoft.com/office/drawing/2014/main" id="{F1AB9D0D-CD12-559D-3418-742DB934E038}"/>
              </a:ext>
            </a:extLst>
          </p:cNvPr>
          <p:cNvSpPr>
            <a:spLocks noGrp="1"/>
          </p:cNvSpPr>
          <p:nvPr>
            <p:ph type="body" sz="quarter" idx="17" hasCustomPrompt="1"/>
          </p:nvPr>
        </p:nvSpPr>
        <p:spPr>
          <a:xfrm>
            <a:off x="5638536" y="3672736"/>
            <a:ext cx="1898058"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3" name="Text Placeholder 37">
            <a:extLst>
              <a:ext uri="{FF2B5EF4-FFF2-40B4-BE49-F238E27FC236}">
                <a16:creationId xmlns:a16="http://schemas.microsoft.com/office/drawing/2014/main" id="{7D530D96-D716-0C7D-71D2-6EECA0201900}"/>
              </a:ext>
            </a:extLst>
          </p:cNvPr>
          <p:cNvSpPr>
            <a:spLocks noGrp="1"/>
          </p:cNvSpPr>
          <p:nvPr>
            <p:ph type="body" sz="quarter" idx="23" hasCustomPrompt="1"/>
          </p:nvPr>
        </p:nvSpPr>
        <p:spPr>
          <a:xfrm>
            <a:off x="5638174" y="3990437"/>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5" name="Text Placeholder 37">
            <a:extLst>
              <a:ext uri="{FF2B5EF4-FFF2-40B4-BE49-F238E27FC236}">
                <a16:creationId xmlns:a16="http://schemas.microsoft.com/office/drawing/2014/main" id="{2350611E-C6F4-2C2A-179A-B173FC4C0913}"/>
              </a:ext>
            </a:extLst>
          </p:cNvPr>
          <p:cNvSpPr>
            <a:spLocks noGrp="1"/>
          </p:cNvSpPr>
          <p:nvPr>
            <p:ph type="body" sz="quarter" idx="24" hasCustomPrompt="1"/>
          </p:nvPr>
        </p:nvSpPr>
        <p:spPr>
          <a:xfrm>
            <a:off x="7882450" y="2904318"/>
            <a:ext cx="2905155" cy="1014656"/>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p:txBody>
      </p:sp>
      <p:sp>
        <p:nvSpPr>
          <p:cNvPr id="6" name="Text Placeholder 37">
            <a:extLst>
              <a:ext uri="{FF2B5EF4-FFF2-40B4-BE49-F238E27FC236}">
                <a16:creationId xmlns:a16="http://schemas.microsoft.com/office/drawing/2014/main" id="{9D0B3565-4A68-410C-92C9-99C2188538E0}"/>
              </a:ext>
            </a:extLst>
          </p:cNvPr>
          <p:cNvSpPr>
            <a:spLocks noGrp="1"/>
          </p:cNvSpPr>
          <p:nvPr>
            <p:ph type="body" sz="quarter" idx="25" hasCustomPrompt="1"/>
          </p:nvPr>
        </p:nvSpPr>
        <p:spPr>
          <a:xfrm>
            <a:off x="7882450" y="4351596"/>
            <a:ext cx="2905155" cy="1014656"/>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p:txBody>
      </p:sp>
      <p:sp>
        <p:nvSpPr>
          <p:cNvPr id="12" name="Text Box 18">
            <a:extLst>
              <a:ext uri="{FF2B5EF4-FFF2-40B4-BE49-F238E27FC236}">
                <a16:creationId xmlns:a16="http://schemas.microsoft.com/office/drawing/2014/main" id="{4BB133EC-6F02-DFBE-459A-E4AB28378FBE}"/>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13" name="Picture 12">
            <a:extLst>
              <a:ext uri="{FF2B5EF4-FFF2-40B4-BE49-F238E27FC236}">
                <a16:creationId xmlns:a16="http://schemas.microsoft.com/office/drawing/2014/main" id="{EE443392-84CF-7C4C-7CFA-7DBF620CB7F4}"/>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 name="Text Placeholder 5">
            <a:extLst>
              <a:ext uri="{FF2B5EF4-FFF2-40B4-BE49-F238E27FC236}">
                <a16:creationId xmlns:a16="http://schemas.microsoft.com/office/drawing/2014/main" id="{89476791-4B97-23C8-67E5-59EBF81CC5C4}"/>
              </a:ext>
            </a:extLst>
          </p:cNvPr>
          <p:cNvSpPr>
            <a:spLocks noGrp="1"/>
          </p:cNvSpPr>
          <p:nvPr>
            <p:ph type="body" sz="quarter" idx="31"/>
          </p:nvPr>
        </p:nvSpPr>
        <p:spPr>
          <a:xfrm>
            <a:off x="788132" y="1949345"/>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4" name="Text Placeholder 15">
            <a:extLst>
              <a:ext uri="{FF2B5EF4-FFF2-40B4-BE49-F238E27FC236}">
                <a16:creationId xmlns:a16="http://schemas.microsoft.com/office/drawing/2014/main" id="{3A8F8C36-947E-6741-4778-8AE7408A7C3D}"/>
              </a:ext>
            </a:extLst>
          </p:cNvPr>
          <p:cNvSpPr>
            <a:spLocks noGrp="1"/>
          </p:cNvSpPr>
          <p:nvPr>
            <p:ph type="body" sz="quarter" idx="32"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5787605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59" name="Picture Placeholder 52">
            <a:extLst>
              <a:ext uri="{FF2B5EF4-FFF2-40B4-BE49-F238E27FC236}">
                <a16:creationId xmlns:a16="http://schemas.microsoft.com/office/drawing/2014/main" id="{04730CF7-16FB-79DD-B516-50597C5E721C}"/>
              </a:ext>
            </a:extLst>
          </p:cNvPr>
          <p:cNvSpPr>
            <a:spLocks noGrp="1"/>
          </p:cNvSpPr>
          <p:nvPr>
            <p:ph type="pic" sz="quarter" idx="30" hasCustomPrompt="1"/>
          </p:nvPr>
        </p:nvSpPr>
        <p:spPr>
          <a:xfrm>
            <a:off x="6272753" y="2001523"/>
            <a:ext cx="2105087" cy="2106952"/>
          </a:xfrm>
          <a:prstGeom prst="rect">
            <a:avLst/>
          </a:prstGeom>
        </p:spPr>
        <p:txBody>
          <a:bodyPr anchor="ctr"/>
          <a:lstStyle>
            <a:lvl1pPr marL="0" indent="0" algn="ctr">
              <a:buNone/>
              <a:defRPr sz="1200"/>
            </a:lvl1pPr>
          </a:lstStyle>
          <a:p>
            <a:r>
              <a:rPr lang="en-US" dirty="0"/>
              <a:t>Headshot/Picture</a:t>
            </a:r>
          </a:p>
        </p:txBody>
      </p:sp>
      <p:sp>
        <p:nvSpPr>
          <p:cNvPr id="10" name="Rectangle 9">
            <a:extLst>
              <a:ext uri="{FF2B5EF4-FFF2-40B4-BE49-F238E27FC236}">
                <a16:creationId xmlns:a16="http://schemas.microsoft.com/office/drawing/2014/main" id="{23C1BFDF-E88E-4269-4427-CCBFE4AF8DB9}"/>
              </a:ext>
            </a:extLst>
          </p:cNvPr>
          <p:cNvSpPr/>
          <p:nvPr userDrawn="1"/>
        </p:nvSpPr>
        <p:spPr>
          <a:xfrm>
            <a:off x="3544552" y="2003388"/>
            <a:ext cx="2105087" cy="212427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2" y="433180"/>
            <a:ext cx="9966356" cy="803900"/>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Compare Concept Two</a:t>
            </a:r>
          </a:p>
        </p:txBody>
      </p:sp>
      <p:sp>
        <p:nvSpPr>
          <p:cNvPr id="12" name="Rectangle 11">
            <a:extLst>
              <a:ext uri="{FF2B5EF4-FFF2-40B4-BE49-F238E27FC236}">
                <a16:creationId xmlns:a16="http://schemas.microsoft.com/office/drawing/2014/main" id="{EC16B416-09FB-511D-0B0C-EED8C820A52E}"/>
              </a:ext>
            </a:extLst>
          </p:cNvPr>
          <p:cNvSpPr/>
          <p:nvPr userDrawn="1"/>
        </p:nvSpPr>
        <p:spPr>
          <a:xfrm>
            <a:off x="1311178" y="4253096"/>
            <a:ext cx="4329112" cy="1635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1514B1F-D30E-38E1-CC06-CF3C007802C4}"/>
              </a:ext>
            </a:extLst>
          </p:cNvPr>
          <p:cNvSpPr/>
          <p:nvPr userDrawn="1"/>
        </p:nvSpPr>
        <p:spPr>
          <a:xfrm>
            <a:off x="8524931" y="2001524"/>
            <a:ext cx="2105087" cy="212614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36">
            <a:extLst>
              <a:ext uri="{FF2B5EF4-FFF2-40B4-BE49-F238E27FC236}">
                <a16:creationId xmlns:a16="http://schemas.microsoft.com/office/drawing/2014/main" id="{D4032731-7288-6874-96BD-5F34D7ECE8A2}"/>
              </a:ext>
            </a:extLst>
          </p:cNvPr>
          <p:cNvSpPr>
            <a:spLocks noGrp="1"/>
          </p:cNvSpPr>
          <p:nvPr>
            <p:ph type="body" sz="quarter" idx="24" hasCustomPrompt="1"/>
          </p:nvPr>
        </p:nvSpPr>
        <p:spPr>
          <a:xfrm>
            <a:off x="1266729" y="4667831"/>
            <a:ext cx="4373560" cy="938720"/>
          </a:xfrm>
          <a:prstGeom prst="rect">
            <a:avLst/>
          </a:prstGeom>
        </p:spPr>
        <p:txBody>
          <a:bodyPr/>
          <a:lstStyle>
            <a:lvl1pPr marL="0" indent="0">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volutpat</a:t>
            </a:r>
            <a:endParaRPr lang="en-US" dirty="0"/>
          </a:p>
        </p:txBody>
      </p:sp>
      <p:sp>
        <p:nvSpPr>
          <p:cNvPr id="44" name="Text Placeholder 36">
            <a:extLst>
              <a:ext uri="{FF2B5EF4-FFF2-40B4-BE49-F238E27FC236}">
                <a16:creationId xmlns:a16="http://schemas.microsoft.com/office/drawing/2014/main" id="{9A6FCEF5-8584-BAB2-7953-93D1D9AD2A7C}"/>
              </a:ext>
            </a:extLst>
          </p:cNvPr>
          <p:cNvSpPr>
            <a:spLocks noGrp="1"/>
          </p:cNvSpPr>
          <p:nvPr>
            <p:ph type="body" sz="quarter" idx="25" hasCustomPrompt="1"/>
          </p:nvPr>
        </p:nvSpPr>
        <p:spPr>
          <a:xfrm>
            <a:off x="6258515" y="4663222"/>
            <a:ext cx="4371503" cy="938720"/>
          </a:xfrm>
          <a:prstGeom prst="rect">
            <a:avLst/>
          </a:prstGeom>
        </p:spPr>
        <p:txBody>
          <a:bodyPr/>
          <a:lstStyle>
            <a:lvl1pPr marL="0" indent="0">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volutpat</a:t>
            </a:r>
            <a:endParaRPr lang="en-US" dirty="0"/>
          </a:p>
        </p:txBody>
      </p:sp>
      <p:sp>
        <p:nvSpPr>
          <p:cNvPr id="48" name="Text Placeholder 46">
            <a:extLst>
              <a:ext uri="{FF2B5EF4-FFF2-40B4-BE49-F238E27FC236}">
                <a16:creationId xmlns:a16="http://schemas.microsoft.com/office/drawing/2014/main" id="{D66D7B30-3A09-BAF3-9A78-1665A9AC0EBB}"/>
              </a:ext>
            </a:extLst>
          </p:cNvPr>
          <p:cNvSpPr>
            <a:spLocks noGrp="1"/>
          </p:cNvSpPr>
          <p:nvPr>
            <p:ph type="body" sz="quarter" idx="26" hasCustomPrompt="1"/>
          </p:nvPr>
        </p:nvSpPr>
        <p:spPr>
          <a:xfrm>
            <a:off x="1265968" y="4414712"/>
            <a:ext cx="4373560" cy="248510"/>
          </a:xfrm>
          <a:prstGeom prst="rect">
            <a:avLst/>
          </a:prstGeom>
        </p:spPr>
        <p:txBody>
          <a:bodyPr/>
          <a:lstStyle>
            <a:lvl1pPr marL="0" indent="0">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52" name="Text Placeholder 46">
            <a:extLst>
              <a:ext uri="{FF2B5EF4-FFF2-40B4-BE49-F238E27FC236}">
                <a16:creationId xmlns:a16="http://schemas.microsoft.com/office/drawing/2014/main" id="{CE964928-AF30-3018-6988-66F12D303224}"/>
              </a:ext>
            </a:extLst>
          </p:cNvPr>
          <p:cNvSpPr>
            <a:spLocks noGrp="1"/>
          </p:cNvSpPr>
          <p:nvPr>
            <p:ph type="body" sz="quarter" idx="27" hasCustomPrompt="1"/>
          </p:nvPr>
        </p:nvSpPr>
        <p:spPr>
          <a:xfrm>
            <a:off x="6251202" y="4404551"/>
            <a:ext cx="4378815" cy="239479"/>
          </a:xfrm>
          <a:prstGeom prst="rect">
            <a:avLst/>
          </a:prstGeom>
        </p:spPr>
        <p:txBody>
          <a:bodyPr/>
          <a:lstStyle>
            <a:lvl1pPr marL="0" indent="0">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55" name="Text Placeholder 46">
            <a:extLst>
              <a:ext uri="{FF2B5EF4-FFF2-40B4-BE49-F238E27FC236}">
                <a16:creationId xmlns:a16="http://schemas.microsoft.com/office/drawing/2014/main" id="{6E52B1DB-CB73-1C65-9FBC-C70E24B8EF45}"/>
              </a:ext>
            </a:extLst>
          </p:cNvPr>
          <p:cNvSpPr>
            <a:spLocks noGrp="1"/>
          </p:cNvSpPr>
          <p:nvPr>
            <p:ph type="body" sz="quarter" idx="28" hasCustomPrompt="1"/>
          </p:nvPr>
        </p:nvSpPr>
        <p:spPr>
          <a:xfrm>
            <a:off x="6272754" y="1668198"/>
            <a:ext cx="4357264" cy="219142"/>
          </a:xfrm>
          <a:prstGeom prst="rect">
            <a:avLst/>
          </a:prstGeom>
        </p:spPr>
        <p:txBody>
          <a:bodyPr anchor="ctr"/>
          <a:lstStyle>
            <a:lvl1pPr marL="0" indent="0" algn="ctr">
              <a:buNone/>
              <a:defRPr sz="1600" b="1">
                <a:solidFill>
                  <a:schemeClr val="accent5"/>
                </a:solidFill>
                <a:latin typeface="Georgia" panose="02040502050405020303" pitchFamily="18" charset="0"/>
                <a:cs typeface="Arial" panose="020B0604020202020204" pitchFamily="34" charset="0"/>
              </a:defRPr>
            </a:lvl1pPr>
          </a:lstStyle>
          <a:p>
            <a:pPr lvl="0"/>
            <a:r>
              <a:rPr lang="en-US" dirty="0"/>
              <a:t>Title 02</a:t>
            </a:r>
          </a:p>
        </p:txBody>
      </p:sp>
      <p:sp>
        <p:nvSpPr>
          <p:cNvPr id="57" name="Text Placeholder 46">
            <a:extLst>
              <a:ext uri="{FF2B5EF4-FFF2-40B4-BE49-F238E27FC236}">
                <a16:creationId xmlns:a16="http://schemas.microsoft.com/office/drawing/2014/main" id="{2F4BEDAE-C080-E088-6DA8-EC046F2CEC81}"/>
              </a:ext>
            </a:extLst>
          </p:cNvPr>
          <p:cNvSpPr>
            <a:spLocks noGrp="1"/>
          </p:cNvSpPr>
          <p:nvPr>
            <p:ph type="body" sz="quarter" idx="29" hasCustomPrompt="1"/>
          </p:nvPr>
        </p:nvSpPr>
        <p:spPr>
          <a:xfrm>
            <a:off x="1283026" y="1668198"/>
            <a:ext cx="4357263" cy="207895"/>
          </a:xfrm>
          <a:prstGeom prst="rect">
            <a:avLst/>
          </a:prstGeom>
        </p:spPr>
        <p:txBody>
          <a:bodyPr anchor="ctr"/>
          <a:lstStyle>
            <a:lvl1pPr marL="0" indent="0" algn="ctr">
              <a:buNone/>
              <a:defRPr sz="16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58" name="Picture Placeholder 52">
            <a:extLst>
              <a:ext uri="{FF2B5EF4-FFF2-40B4-BE49-F238E27FC236}">
                <a16:creationId xmlns:a16="http://schemas.microsoft.com/office/drawing/2014/main" id="{631CA85A-B803-E3C5-7CFA-CB6CEAF64BDD}"/>
              </a:ext>
            </a:extLst>
          </p:cNvPr>
          <p:cNvSpPr>
            <a:spLocks noGrp="1"/>
          </p:cNvSpPr>
          <p:nvPr>
            <p:ph type="pic" sz="quarter" idx="21" hasCustomPrompt="1"/>
          </p:nvPr>
        </p:nvSpPr>
        <p:spPr>
          <a:xfrm>
            <a:off x="1287798" y="2001523"/>
            <a:ext cx="2105087" cy="2106952"/>
          </a:xfrm>
          <a:prstGeom prst="rect">
            <a:avLst/>
          </a:prstGeom>
        </p:spPr>
        <p:txBody>
          <a:bodyPr anchor="ctr"/>
          <a:lstStyle>
            <a:lvl1pPr marL="0" indent="0" algn="ctr">
              <a:buNone/>
              <a:defRPr sz="1200"/>
            </a:lvl1pPr>
          </a:lstStyle>
          <a:p>
            <a:r>
              <a:rPr lang="en-US" dirty="0"/>
              <a:t>Headshot/Picture</a:t>
            </a:r>
          </a:p>
        </p:txBody>
      </p:sp>
      <p:sp>
        <p:nvSpPr>
          <p:cNvPr id="2" name="Text Placeholder 30">
            <a:extLst>
              <a:ext uri="{FF2B5EF4-FFF2-40B4-BE49-F238E27FC236}">
                <a16:creationId xmlns:a16="http://schemas.microsoft.com/office/drawing/2014/main" id="{16881AAA-DEC3-01B9-5F5A-EE16F5AF0C0C}"/>
              </a:ext>
            </a:extLst>
          </p:cNvPr>
          <p:cNvSpPr>
            <a:spLocks noGrp="1"/>
          </p:cNvSpPr>
          <p:nvPr>
            <p:ph type="body" sz="quarter" idx="17" hasCustomPrompt="1"/>
          </p:nvPr>
        </p:nvSpPr>
        <p:spPr>
          <a:xfrm>
            <a:off x="3610659" y="2204099"/>
            <a:ext cx="1898058"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4" name="Text Placeholder 37">
            <a:extLst>
              <a:ext uri="{FF2B5EF4-FFF2-40B4-BE49-F238E27FC236}">
                <a16:creationId xmlns:a16="http://schemas.microsoft.com/office/drawing/2014/main" id="{BA293593-0A21-C162-592E-A4F944E1A3B8}"/>
              </a:ext>
            </a:extLst>
          </p:cNvPr>
          <p:cNvSpPr>
            <a:spLocks noGrp="1"/>
          </p:cNvSpPr>
          <p:nvPr>
            <p:ph type="body" sz="quarter" idx="31" hasCustomPrompt="1"/>
          </p:nvPr>
        </p:nvSpPr>
        <p:spPr>
          <a:xfrm>
            <a:off x="3610297" y="2521800"/>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6" name="Text Placeholder 30">
            <a:extLst>
              <a:ext uri="{FF2B5EF4-FFF2-40B4-BE49-F238E27FC236}">
                <a16:creationId xmlns:a16="http://schemas.microsoft.com/office/drawing/2014/main" id="{92721588-51FD-A00E-F9AF-30AC91EDB04C}"/>
              </a:ext>
            </a:extLst>
          </p:cNvPr>
          <p:cNvSpPr>
            <a:spLocks noGrp="1"/>
          </p:cNvSpPr>
          <p:nvPr>
            <p:ph type="body" sz="quarter" idx="32" hasCustomPrompt="1"/>
          </p:nvPr>
        </p:nvSpPr>
        <p:spPr>
          <a:xfrm>
            <a:off x="8583168" y="2204099"/>
            <a:ext cx="1898058"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7" name="Text Placeholder 37">
            <a:extLst>
              <a:ext uri="{FF2B5EF4-FFF2-40B4-BE49-F238E27FC236}">
                <a16:creationId xmlns:a16="http://schemas.microsoft.com/office/drawing/2014/main" id="{9B6CC346-CE59-27F9-1169-D09C819A0D60}"/>
              </a:ext>
            </a:extLst>
          </p:cNvPr>
          <p:cNvSpPr>
            <a:spLocks noGrp="1"/>
          </p:cNvSpPr>
          <p:nvPr>
            <p:ph type="body" sz="quarter" idx="23" hasCustomPrompt="1"/>
          </p:nvPr>
        </p:nvSpPr>
        <p:spPr>
          <a:xfrm>
            <a:off x="8582806" y="2521800"/>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11" name="Text Box 18">
            <a:extLst>
              <a:ext uri="{FF2B5EF4-FFF2-40B4-BE49-F238E27FC236}">
                <a16:creationId xmlns:a16="http://schemas.microsoft.com/office/drawing/2014/main" id="{E6E3645D-2775-7DB3-3E9E-FA6C077AE65B}"/>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13" name="Picture 12">
            <a:extLst>
              <a:ext uri="{FF2B5EF4-FFF2-40B4-BE49-F238E27FC236}">
                <a16:creationId xmlns:a16="http://schemas.microsoft.com/office/drawing/2014/main" id="{3A443117-F888-102A-C39D-778D1158233D}"/>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3" name="Text Placeholder 5">
            <a:extLst>
              <a:ext uri="{FF2B5EF4-FFF2-40B4-BE49-F238E27FC236}">
                <a16:creationId xmlns:a16="http://schemas.microsoft.com/office/drawing/2014/main" id="{5C5A50A1-312D-E934-14A1-53B74FC79A83}"/>
              </a:ext>
            </a:extLst>
          </p:cNvPr>
          <p:cNvSpPr>
            <a:spLocks noGrp="1"/>
          </p:cNvSpPr>
          <p:nvPr>
            <p:ph type="body" sz="quarter" idx="33"/>
          </p:nvPr>
        </p:nvSpPr>
        <p:spPr>
          <a:xfrm>
            <a:off x="788132" y="1359502"/>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15">
            <a:extLst>
              <a:ext uri="{FF2B5EF4-FFF2-40B4-BE49-F238E27FC236}">
                <a16:creationId xmlns:a16="http://schemas.microsoft.com/office/drawing/2014/main" id="{41BE4C33-C051-87DE-ECAE-F6E175FEA467}"/>
              </a:ext>
            </a:extLst>
          </p:cNvPr>
          <p:cNvSpPr>
            <a:spLocks noGrp="1"/>
          </p:cNvSpPr>
          <p:nvPr>
            <p:ph type="body" sz="quarter" idx="34"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9959902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Slide 2">
    <p:spTree>
      <p:nvGrpSpPr>
        <p:cNvPr id="1" name=""/>
        <p:cNvGrpSpPr/>
        <p:nvPr/>
      </p:nvGrpSpPr>
      <p:grpSpPr>
        <a:xfrm>
          <a:off x="0" y="0"/>
          <a:ext cx="0" cy="0"/>
          <a:chOff x="0" y="0"/>
          <a:chExt cx="0" cy="0"/>
        </a:xfrm>
      </p:grpSpPr>
      <p:sp>
        <p:nvSpPr>
          <p:cNvPr id="59" name="Picture Placeholder 52">
            <a:extLst>
              <a:ext uri="{FF2B5EF4-FFF2-40B4-BE49-F238E27FC236}">
                <a16:creationId xmlns:a16="http://schemas.microsoft.com/office/drawing/2014/main" id="{04730CF7-16FB-79DD-B516-50597C5E721C}"/>
              </a:ext>
            </a:extLst>
          </p:cNvPr>
          <p:cNvSpPr>
            <a:spLocks noGrp="1"/>
          </p:cNvSpPr>
          <p:nvPr>
            <p:ph type="pic" sz="quarter" idx="30" hasCustomPrompt="1"/>
          </p:nvPr>
        </p:nvSpPr>
        <p:spPr>
          <a:xfrm>
            <a:off x="6272753" y="2001523"/>
            <a:ext cx="2105087" cy="2106952"/>
          </a:xfrm>
          <a:prstGeom prst="rect">
            <a:avLst/>
          </a:prstGeom>
        </p:spPr>
        <p:txBody>
          <a:bodyPr anchor="ctr"/>
          <a:lstStyle>
            <a:lvl1pPr marL="0" indent="0" algn="ctr">
              <a:buNone/>
              <a:defRPr sz="1200"/>
            </a:lvl1pPr>
          </a:lstStyle>
          <a:p>
            <a:r>
              <a:rPr lang="en-US" dirty="0"/>
              <a:t>Headshot/Picture</a:t>
            </a:r>
          </a:p>
        </p:txBody>
      </p:sp>
      <p:sp>
        <p:nvSpPr>
          <p:cNvPr id="10" name="Rectangle 9">
            <a:extLst>
              <a:ext uri="{FF2B5EF4-FFF2-40B4-BE49-F238E27FC236}">
                <a16:creationId xmlns:a16="http://schemas.microsoft.com/office/drawing/2014/main" id="{23C1BFDF-E88E-4269-4427-CCBFE4AF8DB9}"/>
              </a:ext>
            </a:extLst>
          </p:cNvPr>
          <p:cNvSpPr/>
          <p:nvPr userDrawn="1"/>
        </p:nvSpPr>
        <p:spPr>
          <a:xfrm>
            <a:off x="3544552" y="2003388"/>
            <a:ext cx="2105087" cy="2124278"/>
          </a:xfrm>
          <a:prstGeom prst="rect">
            <a:avLst/>
          </a:prstGeom>
          <a:solidFill>
            <a:srgbClr val="F260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2" y="433180"/>
            <a:ext cx="9966356" cy="803900"/>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Compare Concept Two</a:t>
            </a:r>
          </a:p>
        </p:txBody>
      </p:sp>
      <p:sp>
        <p:nvSpPr>
          <p:cNvPr id="12" name="Rectangle 11">
            <a:extLst>
              <a:ext uri="{FF2B5EF4-FFF2-40B4-BE49-F238E27FC236}">
                <a16:creationId xmlns:a16="http://schemas.microsoft.com/office/drawing/2014/main" id="{EC16B416-09FB-511D-0B0C-EED8C820A52E}"/>
              </a:ext>
            </a:extLst>
          </p:cNvPr>
          <p:cNvSpPr/>
          <p:nvPr userDrawn="1"/>
        </p:nvSpPr>
        <p:spPr>
          <a:xfrm>
            <a:off x="1311178" y="4253096"/>
            <a:ext cx="4329112" cy="1635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1514B1F-D30E-38E1-CC06-CF3C007802C4}"/>
              </a:ext>
            </a:extLst>
          </p:cNvPr>
          <p:cNvSpPr/>
          <p:nvPr userDrawn="1"/>
        </p:nvSpPr>
        <p:spPr>
          <a:xfrm>
            <a:off x="8524931" y="2001524"/>
            <a:ext cx="2105087" cy="2126142"/>
          </a:xfrm>
          <a:prstGeom prst="rect">
            <a:avLst/>
          </a:prstGeom>
          <a:solidFill>
            <a:srgbClr val="872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36">
            <a:extLst>
              <a:ext uri="{FF2B5EF4-FFF2-40B4-BE49-F238E27FC236}">
                <a16:creationId xmlns:a16="http://schemas.microsoft.com/office/drawing/2014/main" id="{D4032731-7288-6874-96BD-5F34D7ECE8A2}"/>
              </a:ext>
            </a:extLst>
          </p:cNvPr>
          <p:cNvSpPr>
            <a:spLocks noGrp="1"/>
          </p:cNvSpPr>
          <p:nvPr>
            <p:ph type="body" sz="quarter" idx="24" hasCustomPrompt="1"/>
          </p:nvPr>
        </p:nvSpPr>
        <p:spPr>
          <a:xfrm>
            <a:off x="1266729" y="4667831"/>
            <a:ext cx="4373560" cy="938720"/>
          </a:xfrm>
          <a:prstGeom prst="rect">
            <a:avLst/>
          </a:prstGeom>
        </p:spPr>
        <p:txBody>
          <a:bodyPr/>
          <a:lstStyle>
            <a:lvl1pPr marL="0" indent="0">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volutpat</a:t>
            </a:r>
            <a:endParaRPr lang="en-US" dirty="0"/>
          </a:p>
        </p:txBody>
      </p:sp>
      <p:sp>
        <p:nvSpPr>
          <p:cNvPr id="44" name="Text Placeholder 36">
            <a:extLst>
              <a:ext uri="{FF2B5EF4-FFF2-40B4-BE49-F238E27FC236}">
                <a16:creationId xmlns:a16="http://schemas.microsoft.com/office/drawing/2014/main" id="{9A6FCEF5-8584-BAB2-7953-93D1D9AD2A7C}"/>
              </a:ext>
            </a:extLst>
          </p:cNvPr>
          <p:cNvSpPr>
            <a:spLocks noGrp="1"/>
          </p:cNvSpPr>
          <p:nvPr>
            <p:ph type="body" sz="quarter" idx="25" hasCustomPrompt="1"/>
          </p:nvPr>
        </p:nvSpPr>
        <p:spPr>
          <a:xfrm>
            <a:off x="6258515" y="4663222"/>
            <a:ext cx="4371503" cy="938720"/>
          </a:xfrm>
          <a:prstGeom prst="rect">
            <a:avLst/>
          </a:prstGeom>
        </p:spPr>
        <p:txBody>
          <a:bodyPr/>
          <a:lstStyle>
            <a:lvl1pPr marL="0" indent="0">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volutpat</a:t>
            </a:r>
            <a:endParaRPr lang="en-US" dirty="0"/>
          </a:p>
        </p:txBody>
      </p:sp>
      <p:sp>
        <p:nvSpPr>
          <p:cNvPr id="48" name="Text Placeholder 46">
            <a:extLst>
              <a:ext uri="{FF2B5EF4-FFF2-40B4-BE49-F238E27FC236}">
                <a16:creationId xmlns:a16="http://schemas.microsoft.com/office/drawing/2014/main" id="{D66D7B30-3A09-BAF3-9A78-1665A9AC0EBB}"/>
              </a:ext>
            </a:extLst>
          </p:cNvPr>
          <p:cNvSpPr>
            <a:spLocks noGrp="1"/>
          </p:cNvSpPr>
          <p:nvPr>
            <p:ph type="body" sz="quarter" idx="26" hasCustomPrompt="1"/>
          </p:nvPr>
        </p:nvSpPr>
        <p:spPr>
          <a:xfrm>
            <a:off x="1265968" y="4414712"/>
            <a:ext cx="4373560" cy="248510"/>
          </a:xfrm>
          <a:prstGeom prst="rect">
            <a:avLst/>
          </a:prstGeom>
        </p:spPr>
        <p:txBody>
          <a:bodyPr/>
          <a:lstStyle>
            <a:lvl1pPr marL="0" indent="0">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52" name="Text Placeholder 46">
            <a:extLst>
              <a:ext uri="{FF2B5EF4-FFF2-40B4-BE49-F238E27FC236}">
                <a16:creationId xmlns:a16="http://schemas.microsoft.com/office/drawing/2014/main" id="{CE964928-AF30-3018-6988-66F12D303224}"/>
              </a:ext>
            </a:extLst>
          </p:cNvPr>
          <p:cNvSpPr>
            <a:spLocks noGrp="1"/>
          </p:cNvSpPr>
          <p:nvPr>
            <p:ph type="body" sz="quarter" idx="27" hasCustomPrompt="1"/>
          </p:nvPr>
        </p:nvSpPr>
        <p:spPr>
          <a:xfrm>
            <a:off x="6251202" y="4404551"/>
            <a:ext cx="4378815" cy="239479"/>
          </a:xfrm>
          <a:prstGeom prst="rect">
            <a:avLst/>
          </a:prstGeom>
        </p:spPr>
        <p:txBody>
          <a:bodyPr/>
          <a:lstStyle>
            <a:lvl1pPr marL="0" indent="0">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55" name="Text Placeholder 46">
            <a:extLst>
              <a:ext uri="{FF2B5EF4-FFF2-40B4-BE49-F238E27FC236}">
                <a16:creationId xmlns:a16="http://schemas.microsoft.com/office/drawing/2014/main" id="{6E52B1DB-CB73-1C65-9FBC-C70E24B8EF45}"/>
              </a:ext>
            </a:extLst>
          </p:cNvPr>
          <p:cNvSpPr>
            <a:spLocks noGrp="1"/>
          </p:cNvSpPr>
          <p:nvPr>
            <p:ph type="body" sz="quarter" idx="28" hasCustomPrompt="1"/>
          </p:nvPr>
        </p:nvSpPr>
        <p:spPr>
          <a:xfrm>
            <a:off x="6272754" y="1668198"/>
            <a:ext cx="4357264" cy="219142"/>
          </a:xfrm>
          <a:prstGeom prst="rect">
            <a:avLst/>
          </a:prstGeom>
        </p:spPr>
        <p:txBody>
          <a:bodyPr anchor="ctr"/>
          <a:lstStyle>
            <a:lvl1pPr marL="0" indent="0" algn="ctr">
              <a:buNone/>
              <a:defRPr sz="1600" b="1">
                <a:solidFill>
                  <a:schemeClr val="accent5"/>
                </a:solidFill>
                <a:latin typeface="Georgia" panose="02040502050405020303" pitchFamily="18" charset="0"/>
                <a:cs typeface="Arial" panose="020B0604020202020204" pitchFamily="34" charset="0"/>
              </a:defRPr>
            </a:lvl1pPr>
          </a:lstStyle>
          <a:p>
            <a:pPr lvl="0"/>
            <a:r>
              <a:rPr lang="en-US" dirty="0"/>
              <a:t>Title 02</a:t>
            </a:r>
          </a:p>
        </p:txBody>
      </p:sp>
      <p:sp>
        <p:nvSpPr>
          <p:cNvPr id="57" name="Text Placeholder 46">
            <a:extLst>
              <a:ext uri="{FF2B5EF4-FFF2-40B4-BE49-F238E27FC236}">
                <a16:creationId xmlns:a16="http://schemas.microsoft.com/office/drawing/2014/main" id="{2F4BEDAE-C080-E088-6DA8-EC046F2CEC81}"/>
              </a:ext>
            </a:extLst>
          </p:cNvPr>
          <p:cNvSpPr>
            <a:spLocks noGrp="1"/>
          </p:cNvSpPr>
          <p:nvPr>
            <p:ph type="body" sz="quarter" idx="29" hasCustomPrompt="1"/>
          </p:nvPr>
        </p:nvSpPr>
        <p:spPr>
          <a:xfrm>
            <a:off x="1283026" y="1668198"/>
            <a:ext cx="4357263" cy="207895"/>
          </a:xfrm>
          <a:prstGeom prst="rect">
            <a:avLst/>
          </a:prstGeom>
        </p:spPr>
        <p:txBody>
          <a:bodyPr anchor="ctr"/>
          <a:lstStyle>
            <a:lvl1pPr marL="0" indent="0" algn="ctr">
              <a:buNone/>
              <a:defRPr sz="16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58" name="Picture Placeholder 52">
            <a:extLst>
              <a:ext uri="{FF2B5EF4-FFF2-40B4-BE49-F238E27FC236}">
                <a16:creationId xmlns:a16="http://schemas.microsoft.com/office/drawing/2014/main" id="{631CA85A-B803-E3C5-7CFA-CB6CEAF64BDD}"/>
              </a:ext>
            </a:extLst>
          </p:cNvPr>
          <p:cNvSpPr>
            <a:spLocks noGrp="1"/>
          </p:cNvSpPr>
          <p:nvPr>
            <p:ph type="pic" sz="quarter" idx="21" hasCustomPrompt="1"/>
          </p:nvPr>
        </p:nvSpPr>
        <p:spPr>
          <a:xfrm>
            <a:off x="1287798" y="2001523"/>
            <a:ext cx="2105087" cy="2106952"/>
          </a:xfrm>
          <a:prstGeom prst="rect">
            <a:avLst/>
          </a:prstGeom>
        </p:spPr>
        <p:txBody>
          <a:bodyPr anchor="ctr"/>
          <a:lstStyle>
            <a:lvl1pPr marL="0" indent="0" algn="ctr">
              <a:buNone/>
              <a:defRPr sz="1200"/>
            </a:lvl1pPr>
          </a:lstStyle>
          <a:p>
            <a:r>
              <a:rPr lang="en-US" dirty="0"/>
              <a:t>Headshot/Picture</a:t>
            </a:r>
          </a:p>
        </p:txBody>
      </p:sp>
      <p:sp>
        <p:nvSpPr>
          <p:cNvPr id="2" name="Text Placeholder 30">
            <a:extLst>
              <a:ext uri="{FF2B5EF4-FFF2-40B4-BE49-F238E27FC236}">
                <a16:creationId xmlns:a16="http://schemas.microsoft.com/office/drawing/2014/main" id="{16881AAA-DEC3-01B9-5F5A-EE16F5AF0C0C}"/>
              </a:ext>
            </a:extLst>
          </p:cNvPr>
          <p:cNvSpPr>
            <a:spLocks noGrp="1"/>
          </p:cNvSpPr>
          <p:nvPr>
            <p:ph type="body" sz="quarter" idx="17" hasCustomPrompt="1"/>
          </p:nvPr>
        </p:nvSpPr>
        <p:spPr>
          <a:xfrm>
            <a:off x="3610659" y="2204099"/>
            <a:ext cx="1898058"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4" name="Text Placeholder 37">
            <a:extLst>
              <a:ext uri="{FF2B5EF4-FFF2-40B4-BE49-F238E27FC236}">
                <a16:creationId xmlns:a16="http://schemas.microsoft.com/office/drawing/2014/main" id="{BA293593-0A21-C162-592E-A4F944E1A3B8}"/>
              </a:ext>
            </a:extLst>
          </p:cNvPr>
          <p:cNvSpPr>
            <a:spLocks noGrp="1"/>
          </p:cNvSpPr>
          <p:nvPr>
            <p:ph type="body" sz="quarter" idx="31" hasCustomPrompt="1"/>
          </p:nvPr>
        </p:nvSpPr>
        <p:spPr>
          <a:xfrm>
            <a:off x="3610297" y="2521800"/>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6" name="Text Placeholder 30">
            <a:extLst>
              <a:ext uri="{FF2B5EF4-FFF2-40B4-BE49-F238E27FC236}">
                <a16:creationId xmlns:a16="http://schemas.microsoft.com/office/drawing/2014/main" id="{92721588-51FD-A00E-F9AF-30AC91EDB04C}"/>
              </a:ext>
            </a:extLst>
          </p:cNvPr>
          <p:cNvSpPr>
            <a:spLocks noGrp="1"/>
          </p:cNvSpPr>
          <p:nvPr>
            <p:ph type="body" sz="quarter" idx="32" hasCustomPrompt="1"/>
          </p:nvPr>
        </p:nvSpPr>
        <p:spPr>
          <a:xfrm>
            <a:off x="8583168" y="2204099"/>
            <a:ext cx="1898058"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7" name="Text Placeholder 37">
            <a:extLst>
              <a:ext uri="{FF2B5EF4-FFF2-40B4-BE49-F238E27FC236}">
                <a16:creationId xmlns:a16="http://schemas.microsoft.com/office/drawing/2014/main" id="{9B6CC346-CE59-27F9-1169-D09C819A0D60}"/>
              </a:ext>
            </a:extLst>
          </p:cNvPr>
          <p:cNvSpPr>
            <a:spLocks noGrp="1"/>
          </p:cNvSpPr>
          <p:nvPr>
            <p:ph type="body" sz="quarter" idx="23" hasCustomPrompt="1"/>
          </p:nvPr>
        </p:nvSpPr>
        <p:spPr>
          <a:xfrm>
            <a:off x="8582806" y="2521800"/>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11" name="Text Box 18">
            <a:extLst>
              <a:ext uri="{FF2B5EF4-FFF2-40B4-BE49-F238E27FC236}">
                <a16:creationId xmlns:a16="http://schemas.microsoft.com/office/drawing/2014/main" id="{FEB409FA-F33C-166E-5BB7-14F4CB0852A0}"/>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13" name="Picture 12">
            <a:extLst>
              <a:ext uri="{FF2B5EF4-FFF2-40B4-BE49-F238E27FC236}">
                <a16:creationId xmlns:a16="http://schemas.microsoft.com/office/drawing/2014/main" id="{FD09AE1F-A351-8970-0044-364A23855832}"/>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8" name="Text Placeholder 5">
            <a:extLst>
              <a:ext uri="{FF2B5EF4-FFF2-40B4-BE49-F238E27FC236}">
                <a16:creationId xmlns:a16="http://schemas.microsoft.com/office/drawing/2014/main" id="{E957A1D8-BE18-9659-DD63-4E215209E5B4}"/>
              </a:ext>
            </a:extLst>
          </p:cNvPr>
          <p:cNvSpPr>
            <a:spLocks noGrp="1"/>
          </p:cNvSpPr>
          <p:nvPr>
            <p:ph type="body" sz="quarter" idx="33"/>
          </p:nvPr>
        </p:nvSpPr>
        <p:spPr>
          <a:xfrm>
            <a:off x="788132" y="1359502"/>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75A4F117-CE6F-B19E-F8B3-AAC460BF84A7}"/>
              </a:ext>
            </a:extLst>
          </p:cNvPr>
          <p:cNvSpPr>
            <a:spLocks noGrp="1"/>
          </p:cNvSpPr>
          <p:nvPr>
            <p:ph type="body" sz="quarter" idx="34"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4568607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Slide 3">
    <p:spTree>
      <p:nvGrpSpPr>
        <p:cNvPr id="1" name=""/>
        <p:cNvGrpSpPr/>
        <p:nvPr/>
      </p:nvGrpSpPr>
      <p:grpSpPr>
        <a:xfrm>
          <a:off x="0" y="0"/>
          <a:ext cx="0" cy="0"/>
          <a:chOff x="0" y="0"/>
          <a:chExt cx="0" cy="0"/>
        </a:xfrm>
      </p:grpSpPr>
      <p:sp>
        <p:nvSpPr>
          <p:cNvPr id="59" name="Picture Placeholder 52">
            <a:extLst>
              <a:ext uri="{FF2B5EF4-FFF2-40B4-BE49-F238E27FC236}">
                <a16:creationId xmlns:a16="http://schemas.microsoft.com/office/drawing/2014/main" id="{04730CF7-16FB-79DD-B516-50597C5E721C}"/>
              </a:ext>
            </a:extLst>
          </p:cNvPr>
          <p:cNvSpPr>
            <a:spLocks noGrp="1"/>
          </p:cNvSpPr>
          <p:nvPr>
            <p:ph type="pic" sz="quarter" idx="30" hasCustomPrompt="1"/>
          </p:nvPr>
        </p:nvSpPr>
        <p:spPr>
          <a:xfrm>
            <a:off x="6272753" y="2001523"/>
            <a:ext cx="2105087" cy="2106952"/>
          </a:xfrm>
          <a:prstGeom prst="rect">
            <a:avLst/>
          </a:prstGeom>
        </p:spPr>
        <p:txBody>
          <a:bodyPr anchor="ctr"/>
          <a:lstStyle>
            <a:lvl1pPr marL="0" indent="0" algn="ctr">
              <a:buNone/>
              <a:defRPr sz="1200"/>
            </a:lvl1pPr>
          </a:lstStyle>
          <a:p>
            <a:r>
              <a:rPr lang="en-US" dirty="0"/>
              <a:t>Headshot/Picture</a:t>
            </a:r>
          </a:p>
        </p:txBody>
      </p:sp>
      <p:sp>
        <p:nvSpPr>
          <p:cNvPr id="10" name="Rectangle 9">
            <a:extLst>
              <a:ext uri="{FF2B5EF4-FFF2-40B4-BE49-F238E27FC236}">
                <a16:creationId xmlns:a16="http://schemas.microsoft.com/office/drawing/2014/main" id="{23C1BFDF-E88E-4269-4427-CCBFE4AF8DB9}"/>
              </a:ext>
            </a:extLst>
          </p:cNvPr>
          <p:cNvSpPr/>
          <p:nvPr userDrawn="1"/>
        </p:nvSpPr>
        <p:spPr>
          <a:xfrm>
            <a:off x="3544552" y="2003388"/>
            <a:ext cx="2105087" cy="2124278"/>
          </a:xfrm>
          <a:prstGeom prst="rect">
            <a:avLst/>
          </a:prstGeom>
          <a:solidFill>
            <a:srgbClr val="87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2" y="433180"/>
            <a:ext cx="9966356" cy="803900"/>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Compare Concept Two</a:t>
            </a:r>
          </a:p>
        </p:txBody>
      </p:sp>
      <p:sp>
        <p:nvSpPr>
          <p:cNvPr id="12" name="Rectangle 11">
            <a:extLst>
              <a:ext uri="{FF2B5EF4-FFF2-40B4-BE49-F238E27FC236}">
                <a16:creationId xmlns:a16="http://schemas.microsoft.com/office/drawing/2014/main" id="{EC16B416-09FB-511D-0B0C-EED8C820A52E}"/>
              </a:ext>
            </a:extLst>
          </p:cNvPr>
          <p:cNvSpPr/>
          <p:nvPr userDrawn="1"/>
        </p:nvSpPr>
        <p:spPr>
          <a:xfrm>
            <a:off x="1311178" y="4253096"/>
            <a:ext cx="4329112" cy="1635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1514B1F-D30E-38E1-CC06-CF3C007802C4}"/>
              </a:ext>
            </a:extLst>
          </p:cNvPr>
          <p:cNvSpPr/>
          <p:nvPr userDrawn="1"/>
        </p:nvSpPr>
        <p:spPr>
          <a:xfrm>
            <a:off x="8524931" y="2001524"/>
            <a:ext cx="2105087" cy="2126142"/>
          </a:xfrm>
          <a:prstGeom prst="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36">
            <a:extLst>
              <a:ext uri="{FF2B5EF4-FFF2-40B4-BE49-F238E27FC236}">
                <a16:creationId xmlns:a16="http://schemas.microsoft.com/office/drawing/2014/main" id="{D4032731-7288-6874-96BD-5F34D7ECE8A2}"/>
              </a:ext>
            </a:extLst>
          </p:cNvPr>
          <p:cNvSpPr>
            <a:spLocks noGrp="1"/>
          </p:cNvSpPr>
          <p:nvPr>
            <p:ph type="body" sz="quarter" idx="24" hasCustomPrompt="1"/>
          </p:nvPr>
        </p:nvSpPr>
        <p:spPr>
          <a:xfrm>
            <a:off x="1266729" y="4667831"/>
            <a:ext cx="4373560" cy="938720"/>
          </a:xfrm>
          <a:prstGeom prst="rect">
            <a:avLst/>
          </a:prstGeom>
        </p:spPr>
        <p:txBody>
          <a:bodyPr/>
          <a:lstStyle>
            <a:lvl1pPr marL="0" indent="0">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volutpat</a:t>
            </a:r>
            <a:endParaRPr lang="en-US" dirty="0"/>
          </a:p>
        </p:txBody>
      </p:sp>
      <p:sp>
        <p:nvSpPr>
          <p:cNvPr id="44" name="Text Placeholder 36">
            <a:extLst>
              <a:ext uri="{FF2B5EF4-FFF2-40B4-BE49-F238E27FC236}">
                <a16:creationId xmlns:a16="http://schemas.microsoft.com/office/drawing/2014/main" id="{9A6FCEF5-8584-BAB2-7953-93D1D9AD2A7C}"/>
              </a:ext>
            </a:extLst>
          </p:cNvPr>
          <p:cNvSpPr>
            <a:spLocks noGrp="1"/>
          </p:cNvSpPr>
          <p:nvPr>
            <p:ph type="body" sz="quarter" idx="25" hasCustomPrompt="1"/>
          </p:nvPr>
        </p:nvSpPr>
        <p:spPr>
          <a:xfrm>
            <a:off x="6258515" y="4663222"/>
            <a:ext cx="4371503" cy="938720"/>
          </a:xfrm>
          <a:prstGeom prst="rect">
            <a:avLst/>
          </a:prstGeom>
        </p:spPr>
        <p:txBody>
          <a:bodyPr/>
          <a:lstStyle>
            <a:lvl1pPr marL="0" indent="0">
              <a:lnSpc>
                <a:spcPts val="1640"/>
              </a:lnSpc>
              <a:buNone/>
              <a:defRPr sz="1400">
                <a:solidFill>
                  <a:schemeClr val="accent5"/>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volutpat</a:t>
            </a:r>
            <a:endParaRPr lang="en-US" dirty="0"/>
          </a:p>
        </p:txBody>
      </p:sp>
      <p:sp>
        <p:nvSpPr>
          <p:cNvPr id="48" name="Text Placeholder 46">
            <a:extLst>
              <a:ext uri="{FF2B5EF4-FFF2-40B4-BE49-F238E27FC236}">
                <a16:creationId xmlns:a16="http://schemas.microsoft.com/office/drawing/2014/main" id="{D66D7B30-3A09-BAF3-9A78-1665A9AC0EBB}"/>
              </a:ext>
            </a:extLst>
          </p:cNvPr>
          <p:cNvSpPr>
            <a:spLocks noGrp="1"/>
          </p:cNvSpPr>
          <p:nvPr>
            <p:ph type="body" sz="quarter" idx="26" hasCustomPrompt="1"/>
          </p:nvPr>
        </p:nvSpPr>
        <p:spPr>
          <a:xfrm>
            <a:off x="1265968" y="4414712"/>
            <a:ext cx="4373560" cy="248510"/>
          </a:xfrm>
          <a:prstGeom prst="rect">
            <a:avLst/>
          </a:prstGeom>
        </p:spPr>
        <p:txBody>
          <a:bodyPr/>
          <a:lstStyle>
            <a:lvl1pPr marL="0" indent="0">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01</a:t>
            </a:r>
          </a:p>
        </p:txBody>
      </p:sp>
      <p:sp>
        <p:nvSpPr>
          <p:cNvPr id="52" name="Text Placeholder 46">
            <a:extLst>
              <a:ext uri="{FF2B5EF4-FFF2-40B4-BE49-F238E27FC236}">
                <a16:creationId xmlns:a16="http://schemas.microsoft.com/office/drawing/2014/main" id="{CE964928-AF30-3018-6988-66F12D303224}"/>
              </a:ext>
            </a:extLst>
          </p:cNvPr>
          <p:cNvSpPr>
            <a:spLocks noGrp="1"/>
          </p:cNvSpPr>
          <p:nvPr>
            <p:ph type="body" sz="quarter" idx="27" hasCustomPrompt="1"/>
          </p:nvPr>
        </p:nvSpPr>
        <p:spPr>
          <a:xfrm>
            <a:off x="6251202" y="4404551"/>
            <a:ext cx="4378815" cy="239479"/>
          </a:xfrm>
          <a:prstGeom prst="rect">
            <a:avLst/>
          </a:prstGeom>
        </p:spPr>
        <p:txBody>
          <a:bodyPr/>
          <a:lstStyle>
            <a:lvl1pPr marL="0" indent="0">
              <a:buNone/>
              <a:defRPr sz="1600" b="1">
                <a:solidFill>
                  <a:schemeClr val="accent5"/>
                </a:solidFill>
                <a:latin typeface="Arial" panose="020B0604020202020204" pitchFamily="34" charset="0"/>
                <a:cs typeface="Arial" panose="020B0604020202020204" pitchFamily="34" charset="0"/>
              </a:defRPr>
            </a:lvl1pPr>
          </a:lstStyle>
          <a:p>
            <a:pPr lvl="0"/>
            <a:r>
              <a:rPr lang="en-US" dirty="0"/>
              <a:t>Title 02</a:t>
            </a:r>
          </a:p>
        </p:txBody>
      </p:sp>
      <p:sp>
        <p:nvSpPr>
          <p:cNvPr id="55" name="Text Placeholder 46">
            <a:extLst>
              <a:ext uri="{FF2B5EF4-FFF2-40B4-BE49-F238E27FC236}">
                <a16:creationId xmlns:a16="http://schemas.microsoft.com/office/drawing/2014/main" id="{6E52B1DB-CB73-1C65-9FBC-C70E24B8EF45}"/>
              </a:ext>
            </a:extLst>
          </p:cNvPr>
          <p:cNvSpPr>
            <a:spLocks noGrp="1"/>
          </p:cNvSpPr>
          <p:nvPr>
            <p:ph type="body" sz="quarter" idx="28" hasCustomPrompt="1"/>
          </p:nvPr>
        </p:nvSpPr>
        <p:spPr>
          <a:xfrm>
            <a:off x="6272754" y="1668198"/>
            <a:ext cx="4357264" cy="219142"/>
          </a:xfrm>
          <a:prstGeom prst="rect">
            <a:avLst/>
          </a:prstGeom>
        </p:spPr>
        <p:txBody>
          <a:bodyPr anchor="ctr"/>
          <a:lstStyle>
            <a:lvl1pPr marL="0" indent="0" algn="ctr">
              <a:buNone/>
              <a:defRPr sz="1600" b="1">
                <a:solidFill>
                  <a:schemeClr val="accent5"/>
                </a:solidFill>
                <a:latin typeface="Georgia" panose="02040502050405020303" pitchFamily="18" charset="0"/>
                <a:cs typeface="Arial" panose="020B0604020202020204" pitchFamily="34" charset="0"/>
              </a:defRPr>
            </a:lvl1pPr>
          </a:lstStyle>
          <a:p>
            <a:pPr lvl="0"/>
            <a:r>
              <a:rPr lang="en-US" dirty="0"/>
              <a:t>Title 02</a:t>
            </a:r>
          </a:p>
        </p:txBody>
      </p:sp>
      <p:sp>
        <p:nvSpPr>
          <p:cNvPr id="57" name="Text Placeholder 46">
            <a:extLst>
              <a:ext uri="{FF2B5EF4-FFF2-40B4-BE49-F238E27FC236}">
                <a16:creationId xmlns:a16="http://schemas.microsoft.com/office/drawing/2014/main" id="{2F4BEDAE-C080-E088-6DA8-EC046F2CEC81}"/>
              </a:ext>
            </a:extLst>
          </p:cNvPr>
          <p:cNvSpPr>
            <a:spLocks noGrp="1"/>
          </p:cNvSpPr>
          <p:nvPr>
            <p:ph type="body" sz="quarter" idx="29" hasCustomPrompt="1"/>
          </p:nvPr>
        </p:nvSpPr>
        <p:spPr>
          <a:xfrm>
            <a:off x="1283026" y="1668198"/>
            <a:ext cx="4357263" cy="207895"/>
          </a:xfrm>
          <a:prstGeom prst="rect">
            <a:avLst/>
          </a:prstGeom>
        </p:spPr>
        <p:txBody>
          <a:bodyPr anchor="ctr"/>
          <a:lstStyle>
            <a:lvl1pPr marL="0" indent="0" algn="ctr">
              <a:buNone/>
              <a:defRPr sz="16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58" name="Picture Placeholder 52">
            <a:extLst>
              <a:ext uri="{FF2B5EF4-FFF2-40B4-BE49-F238E27FC236}">
                <a16:creationId xmlns:a16="http://schemas.microsoft.com/office/drawing/2014/main" id="{631CA85A-B803-E3C5-7CFA-CB6CEAF64BDD}"/>
              </a:ext>
            </a:extLst>
          </p:cNvPr>
          <p:cNvSpPr>
            <a:spLocks noGrp="1"/>
          </p:cNvSpPr>
          <p:nvPr>
            <p:ph type="pic" sz="quarter" idx="21" hasCustomPrompt="1"/>
          </p:nvPr>
        </p:nvSpPr>
        <p:spPr>
          <a:xfrm>
            <a:off x="1287798" y="2001523"/>
            <a:ext cx="2105087" cy="2106952"/>
          </a:xfrm>
          <a:prstGeom prst="rect">
            <a:avLst/>
          </a:prstGeom>
        </p:spPr>
        <p:txBody>
          <a:bodyPr anchor="ctr"/>
          <a:lstStyle>
            <a:lvl1pPr marL="0" indent="0" algn="ctr">
              <a:buNone/>
              <a:defRPr sz="1200"/>
            </a:lvl1pPr>
          </a:lstStyle>
          <a:p>
            <a:r>
              <a:rPr lang="en-US" dirty="0"/>
              <a:t>Headshot/Picture</a:t>
            </a:r>
          </a:p>
        </p:txBody>
      </p:sp>
      <p:sp>
        <p:nvSpPr>
          <p:cNvPr id="2" name="Text Placeholder 30">
            <a:extLst>
              <a:ext uri="{FF2B5EF4-FFF2-40B4-BE49-F238E27FC236}">
                <a16:creationId xmlns:a16="http://schemas.microsoft.com/office/drawing/2014/main" id="{16881AAA-DEC3-01B9-5F5A-EE16F5AF0C0C}"/>
              </a:ext>
            </a:extLst>
          </p:cNvPr>
          <p:cNvSpPr>
            <a:spLocks noGrp="1"/>
          </p:cNvSpPr>
          <p:nvPr>
            <p:ph type="body" sz="quarter" idx="17" hasCustomPrompt="1"/>
          </p:nvPr>
        </p:nvSpPr>
        <p:spPr>
          <a:xfrm>
            <a:off x="3610659" y="2204099"/>
            <a:ext cx="1898058"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4" name="Text Placeholder 37">
            <a:extLst>
              <a:ext uri="{FF2B5EF4-FFF2-40B4-BE49-F238E27FC236}">
                <a16:creationId xmlns:a16="http://schemas.microsoft.com/office/drawing/2014/main" id="{BA293593-0A21-C162-592E-A4F944E1A3B8}"/>
              </a:ext>
            </a:extLst>
          </p:cNvPr>
          <p:cNvSpPr>
            <a:spLocks noGrp="1"/>
          </p:cNvSpPr>
          <p:nvPr>
            <p:ph type="body" sz="quarter" idx="31" hasCustomPrompt="1"/>
          </p:nvPr>
        </p:nvSpPr>
        <p:spPr>
          <a:xfrm>
            <a:off x="3610297" y="2521800"/>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6" name="Text Placeholder 30">
            <a:extLst>
              <a:ext uri="{FF2B5EF4-FFF2-40B4-BE49-F238E27FC236}">
                <a16:creationId xmlns:a16="http://schemas.microsoft.com/office/drawing/2014/main" id="{92721588-51FD-A00E-F9AF-30AC91EDB04C}"/>
              </a:ext>
            </a:extLst>
          </p:cNvPr>
          <p:cNvSpPr>
            <a:spLocks noGrp="1"/>
          </p:cNvSpPr>
          <p:nvPr>
            <p:ph type="body" sz="quarter" idx="32" hasCustomPrompt="1"/>
          </p:nvPr>
        </p:nvSpPr>
        <p:spPr>
          <a:xfrm>
            <a:off x="8583168" y="2204099"/>
            <a:ext cx="1898058" cy="246237"/>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dirty="0"/>
              <a:t>Title 01</a:t>
            </a:r>
          </a:p>
        </p:txBody>
      </p:sp>
      <p:sp>
        <p:nvSpPr>
          <p:cNvPr id="7" name="Text Placeholder 37">
            <a:extLst>
              <a:ext uri="{FF2B5EF4-FFF2-40B4-BE49-F238E27FC236}">
                <a16:creationId xmlns:a16="http://schemas.microsoft.com/office/drawing/2014/main" id="{9B6CC346-CE59-27F9-1169-D09C819A0D60}"/>
              </a:ext>
            </a:extLst>
          </p:cNvPr>
          <p:cNvSpPr>
            <a:spLocks noGrp="1"/>
          </p:cNvSpPr>
          <p:nvPr>
            <p:ph type="body" sz="quarter" idx="23" hasCustomPrompt="1"/>
          </p:nvPr>
        </p:nvSpPr>
        <p:spPr>
          <a:xfrm>
            <a:off x="8582806" y="2521800"/>
            <a:ext cx="1925140" cy="1449663"/>
          </a:xfrm>
          <a:prstGeom prst="rect">
            <a:avLst/>
          </a:prstGeom>
        </p:spPr>
        <p:txBody>
          <a:bodyPr/>
          <a:lstStyle>
            <a:lvl1pPr marL="0" indent="0" algn="l">
              <a:buNone/>
              <a:defRPr sz="1400">
                <a:solidFill>
                  <a:schemeClr val="bg1"/>
                </a:solidFill>
                <a:latin typeface="Arial" panose="020B0604020202020204" pitchFamily="34" charset="0"/>
                <a:cs typeface="Arial" panose="020B0604020202020204" pitchFamily="34" charset="0"/>
              </a:defRPr>
            </a:lvl1pPr>
          </a:lstStyle>
          <a:p>
            <a:pPr lvl="0"/>
            <a:r>
              <a:rPr lang="en-US" dirty="0"/>
              <a:t>Lorem ipsum dolor sit amet, consectetuer adipiscing elit, sed diam nonummy nibh euismod tincidunt ut laoreet dolore magna aliquam volutpat.</a:t>
            </a:r>
          </a:p>
          <a:p>
            <a:pPr lvl="0"/>
            <a:endParaRPr lang="en-US" dirty="0"/>
          </a:p>
          <a:p>
            <a:pPr lvl="0"/>
            <a:endParaRPr lang="en-US" dirty="0"/>
          </a:p>
          <a:p>
            <a:pPr lvl="0"/>
            <a:endParaRPr lang="en-US" dirty="0"/>
          </a:p>
        </p:txBody>
      </p:sp>
      <p:sp>
        <p:nvSpPr>
          <p:cNvPr id="11" name="Text Box 18">
            <a:extLst>
              <a:ext uri="{FF2B5EF4-FFF2-40B4-BE49-F238E27FC236}">
                <a16:creationId xmlns:a16="http://schemas.microsoft.com/office/drawing/2014/main" id="{B0D7B58D-7B6A-7245-FD76-061E73EFF8BE}"/>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13" name="Picture 12">
            <a:extLst>
              <a:ext uri="{FF2B5EF4-FFF2-40B4-BE49-F238E27FC236}">
                <a16:creationId xmlns:a16="http://schemas.microsoft.com/office/drawing/2014/main" id="{F2DA6ECB-2353-42C6-66B1-77E4E03B0892}"/>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3" name="Text Placeholder 5">
            <a:extLst>
              <a:ext uri="{FF2B5EF4-FFF2-40B4-BE49-F238E27FC236}">
                <a16:creationId xmlns:a16="http://schemas.microsoft.com/office/drawing/2014/main" id="{A616C93B-AA8E-A3F5-828C-2A8E118EE282}"/>
              </a:ext>
            </a:extLst>
          </p:cNvPr>
          <p:cNvSpPr>
            <a:spLocks noGrp="1"/>
          </p:cNvSpPr>
          <p:nvPr>
            <p:ph type="body" sz="quarter" idx="33"/>
          </p:nvPr>
        </p:nvSpPr>
        <p:spPr>
          <a:xfrm>
            <a:off x="788132" y="1359502"/>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5" name="Text Placeholder 15">
            <a:extLst>
              <a:ext uri="{FF2B5EF4-FFF2-40B4-BE49-F238E27FC236}">
                <a16:creationId xmlns:a16="http://schemas.microsoft.com/office/drawing/2014/main" id="{E3C9FA71-C89A-D562-DF1D-BAA2DD6B084C}"/>
              </a:ext>
            </a:extLst>
          </p:cNvPr>
          <p:cNvSpPr>
            <a:spLocks noGrp="1"/>
          </p:cNvSpPr>
          <p:nvPr>
            <p:ph type="body" sz="quarter" idx="34"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39658822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e Three Slide">
    <p:spTree>
      <p:nvGrpSpPr>
        <p:cNvPr id="1" name=""/>
        <p:cNvGrpSpPr/>
        <p:nvPr/>
      </p:nvGrpSpPr>
      <p:grpSpPr>
        <a:xfrm>
          <a:off x="0" y="0"/>
          <a:ext cx="0" cy="0"/>
          <a:chOff x="0" y="0"/>
          <a:chExt cx="0" cy="0"/>
        </a:xfrm>
      </p:grpSpPr>
      <p:sp>
        <p:nvSpPr>
          <p:cNvPr id="62" name="Text Placeholder 46">
            <a:extLst>
              <a:ext uri="{FF2B5EF4-FFF2-40B4-BE49-F238E27FC236}">
                <a16:creationId xmlns:a16="http://schemas.microsoft.com/office/drawing/2014/main" id="{85E56803-4609-48FF-5E0B-9D069BD8F919}"/>
              </a:ext>
            </a:extLst>
          </p:cNvPr>
          <p:cNvSpPr>
            <a:spLocks noGrp="1"/>
          </p:cNvSpPr>
          <p:nvPr>
            <p:ph type="body" sz="quarter" idx="41" hasCustomPrompt="1"/>
          </p:nvPr>
        </p:nvSpPr>
        <p:spPr>
          <a:xfrm>
            <a:off x="8232667"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63" name="Picture Placeholder 30">
            <a:extLst>
              <a:ext uri="{FF2B5EF4-FFF2-40B4-BE49-F238E27FC236}">
                <a16:creationId xmlns:a16="http://schemas.microsoft.com/office/drawing/2014/main" id="{D01DD785-8EBB-0C99-6F59-8D540626E45D}"/>
              </a:ext>
            </a:extLst>
          </p:cNvPr>
          <p:cNvSpPr>
            <a:spLocks noGrp="1"/>
          </p:cNvSpPr>
          <p:nvPr>
            <p:ph type="pic" sz="quarter" idx="42" hasCustomPrompt="1"/>
          </p:nvPr>
        </p:nvSpPr>
        <p:spPr>
          <a:xfrm>
            <a:off x="8232667" y="1908175"/>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64" name="Rectangle 63">
            <a:extLst>
              <a:ext uri="{FF2B5EF4-FFF2-40B4-BE49-F238E27FC236}">
                <a16:creationId xmlns:a16="http://schemas.microsoft.com/office/drawing/2014/main" id="{853A54D6-CCCC-4092-5AB9-151D9C7256A2}"/>
              </a:ext>
            </a:extLst>
          </p:cNvPr>
          <p:cNvSpPr/>
          <p:nvPr userDrawn="1"/>
        </p:nvSpPr>
        <p:spPr>
          <a:xfrm>
            <a:off x="8234818" y="3701347"/>
            <a:ext cx="2817419" cy="20205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 Placeholder 34">
            <a:extLst>
              <a:ext uri="{FF2B5EF4-FFF2-40B4-BE49-F238E27FC236}">
                <a16:creationId xmlns:a16="http://schemas.microsoft.com/office/drawing/2014/main" id="{1414A41E-25D2-5D23-BE88-10407A69E391}"/>
              </a:ext>
            </a:extLst>
          </p:cNvPr>
          <p:cNvSpPr>
            <a:spLocks noGrp="1"/>
          </p:cNvSpPr>
          <p:nvPr>
            <p:ph type="body" sz="quarter" idx="43" hasCustomPrompt="1"/>
          </p:nvPr>
        </p:nvSpPr>
        <p:spPr>
          <a:xfrm>
            <a:off x="8307532" y="3844993"/>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66" name="Text Placeholder 34">
            <a:extLst>
              <a:ext uri="{FF2B5EF4-FFF2-40B4-BE49-F238E27FC236}">
                <a16:creationId xmlns:a16="http://schemas.microsoft.com/office/drawing/2014/main" id="{91958F88-B511-A6B6-FF69-8CB1301E013C}"/>
              </a:ext>
            </a:extLst>
          </p:cNvPr>
          <p:cNvSpPr>
            <a:spLocks noGrp="1"/>
          </p:cNvSpPr>
          <p:nvPr>
            <p:ph type="body" sz="quarter" idx="44" hasCustomPrompt="1"/>
          </p:nvPr>
        </p:nvSpPr>
        <p:spPr>
          <a:xfrm>
            <a:off x="8307532" y="4275641"/>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7" name="Text Placeholder 34">
            <a:extLst>
              <a:ext uri="{FF2B5EF4-FFF2-40B4-BE49-F238E27FC236}">
                <a16:creationId xmlns:a16="http://schemas.microsoft.com/office/drawing/2014/main" id="{20E58710-446E-830B-E2D2-2A52720958B7}"/>
              </a:ext>
            </a:extLst>
          </p:cNvPr>
          <p:cNvSpPr>
            <a:spLocks noGrp="1"/>
          </p:cNvSpPr>
          <p:nvPr>
            <p:ph type="body" sz="quarter" idx="45" hasCustomPrompt="1"/>
          </p:nvPr>
        </p:nvSpPr>
        <p:spPr>
          <a:xfrm>
            <a:off x="8307532" y="4585331"/>
            <a:ext cx="2595192" cy="1010425"/>
          </a:xfrm>
          <a:prstGeom prst="rect">
            <a:avLst/>
          </a:prstGeom>
        </p:spPr>
        <p:txBody>
          <a:bodyPr/>
          <a:lstStyle>
            <a:lvl1pPr marL="0" indent="0">
              <a:buNone/>
              <a:defRPr sz="1400" b="0">
                <a:solidFill>
                  <a:schemeClr val="accent6"/>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50" name="Text Placeholder 46">
            <a:extLst>
              <a:ext uri="{FF2B5EF4-FFF2-40B4-BE49-F238E27FC236}">
                <a16:creationId xmlns:a16="http://schemas.microsoft.com/office/drawing/2014/main" id="{85A05608-8E20-57E0-7AD6-9565A60746F3}"/>
              </a:ext>
            </a:extLst>
          </p:cNvPr>
          <p:cNvSpPr>
            <a:spLocks noGrp="1"/>
          </p:cNvSpPr>
          <p:nvPr>
            <p:ph type="body" sz="quarter" idx="36" hasCustomPrompt="1"/>
          </p:nvPr>
        </p:nvSpPr>
        <p:spPr>
          <a:xfrm>
            <a:off x="4540142"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51" name="Picture Placeholder 30">
            <a:extLst>
              <a:ext uri="{FF2B5EF4-FFF2-40B4-BE49-F238E27FC236}">
                <a16:creationId xmlns:a16="http://schemas.microsoft.com/office/drawing/2014/main" id="{B6683A6A-5A6B-6D1C-2CB0-D17F439F465E}"/>
              </a:ext>
            </a:extLst>
          </p:cNvPr>
          <p:cNvSpPr>
            <a:spLocks noGrp="1"/>
          </p:cNvSpPr>
          <p:nvPr>
            <p:ph type="pic" sz="quarter" idx="37" hasCustomPrompt="1"/>
          </p:nvPr>
        </p:nvSpPr>
        <p:spPr>
          <a:xfrm>
            <a:off x="4540142" y="1908175"/>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53" name="Rectangle 52">
            <a:extLst>
              <a:ext uri="{FF2B5EF4-FFF2-40B4-BE49-F238E27FC236}">
                <a16:creationId xmlns:a16="http://schemas.microsoft.com/office/drawing/2014/main" id="{60AC6D83-D0AA-D740-C343-C32ACE4D7CF1}"/>
              </a:ext>
            </a:extLst>
          </p:cNvPr>
          <p:cNvSpPr/>
          <p:nvPr userDrawn="1"/>
        </p:nvSpPr>
        <p:spPr>
          <a:xfrm>
            <a:off x="4542293" y="3701347"/>
            <a:ext cx="2817419" cy="20205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34">
            <a:extLst>
              <a:ext uri="{FF2B5EF4-FFF2-40B4-BE49-F238E27FC236}">
                <a16:creationId xmlns:a16="http://schemas.microsoft.com/office/drawing/2014/main" id="{E80606B3-A8C5-E43F-850F-A3DD86DC347C}"/>
              </a:ext>
            </a:extLst>
          </p:cNvPr>
          <p:cNvSpPr>
            <a:spLocks noGrp="1"/>
          </p:cNvSpPr>
          <p:nvPr>
            <p:ph type="body" sz="quarter" idx="38" hasCustomPrompt="1"/>
          </p:nvPr>
        </p:nvSpPr>
        <p:spPr>
          <a:xfrm>
            <a:off x="4615007" y="3844993"/>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56" name="Text Placeholder 34">
            <a:extLst>
              <a:ext uri="{FF2B5EF4-FFF2-40B4-BE49-F238E27FC236}">
                <a16:creationId xmlns:a16="http://schemas.microsoft.com/office/drawing/2014/main" id="{9CF9D506-4732-1ECC-34D2-CE88BF4612D3}"/>
              </a:ext>
            </a:extLst>
          </p:cNvPr>
          <p:cNvSpPr>
            <a:spLocks noGrp="1"/>
          </p:cNvSpPr>
          <p:nvPr>
            <p:ph type="body" sz="quarter" idx="39" hasCustomPrompt="1"/>
          </p:nvPr>
        </p:nvSpPr>
        <p:spPr>
          <a:xfrm>
            <a:off x="4615007" y="4275641"/>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1" name="Text Placeholder 34">
            <a:extLst>
              <a:ext uri="{FF2B5EF4-FFF2-40B4-BE49-F238E27FC236}">
                <a16:creationId xmlns:a16="http://schemas.microsoft.com/office/drawing/2014/main" id="{188D7618-41CF-C57E-A77E-2A4FDBCDBE93}"/>
              </a:ext>
            </a:extLst>
          </p:cNvPr>
          <p:cNvSpPr>
            <a:spLocks noGrp="1"/>
          </p:cNvSpPr>
          <p:nvPr>
            <p:ph type="body" sz="quarter" idx="40" hasCustomPrompt="1"/>
          </p:nvPr>
        </p:nvSpPr>
        <p:spPr>
          <a:xfrm>
            <a:off x="4615007" y="4585331"/>
            <a:ext cx="2595192" cy="1010425"/>
          </a:xfrm>
          <a:prstGeom prst="rect">
            <a:avLst/>
          </a:prstGeom>
        </p:spPr>
        <p:txBody>
          <a:bodyPr/>
          <a:lstStyle>
            <a:lvl1pPr marL="0" indent="0">
              <a:buNone/>
              <a:defRPr sz="1400" b="0">
                <a:solidFill>
                  <a:schemeClr val="accent6"/>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26" name="Text Placeholder 46">
            <a:extLst>
              <a:ext uri="{FF2B5EF4-FFF2-40B4-BE49-F238E27FC236}">
                <a16:creationId xmlns:a16="http://schemas.microsoft.com/office/drawing/2014/main" id="{E8B28D0C-D8E0-23DA-5082-6288253C24A8}"/>
              </a:ext>
            </a:extLst>
          </p:cNvPr>
          <p:cNvSpPr>
            <a:spLocks noGrp="1"/>
          </p:cNvSpPr>
          <p:nvPr>
            <p:ph type="body" sz="quarter" idx="29" hasCustomPrompt="1"/>
          </p:nvPr>
        </p:nvSpPr>
        <p:spPr>
          <a:xfrm>
            <a:off x="807433"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2" y="433180"/>
            <a:ext cx="10387077" cy="803900"/>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Compare Concept Three</a:t>
            </a:r>
          </a:p>
        </p:txBody>
      </p:sp>
      <p:sp>
        <p:nvSpPr>
          <p:cNvPr id="7" name="Rectangle 6">
            <a:extLst>
              <a:ext uri="{FF2B5EF4-FFF2-40B4-BE49-F238E27FC236}">
                <a16:creationId xmlns:a16="http://schemas.microsoft.com/office/drawing/2014/main" id="{432B7170-2C31-02CD-43CE-8D5A40B33830}"/>
              </a:ext>
            </a:extLst>
          </p:cNvPr>
          <p:cNvSpPr/>
          <p:nvPr userDrawn="1"/>
        </p:nvSpPr>
        <p:spPr>
          <a:xfrm>
            <a:off x="1311178" y="4089462"/>
            <a:ext cx="4329112" cy="1635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30">
            <a:extLst>
              <a:ext uri="{FF2B5EF4-FFF2-40B4-BE49-F238E27FC236}">
                <a16:creationId xmlns:a16="http://schemas.microsoft.com/office/drawing/2014/main" id="{2E0B7CB7-2FEC-CB33-8D76-FD5ACE91C6E8}"/>
              </a:ext>
            </a:extLst>
          </p:cNvPr>
          <p:cNvSpPr>
            <a:spLocks noGrp="1"/>
          </p:cNvSpPr>
          <p:nvPr>
            <p:ph type="pic" sz="quarter" idx="32" hasCustomPrompt="1"/>
          </p:nvPr>
        </p:nvSpPr>
        <p:spPr>
          <a:xfrm>
            <a:off x="807433" y="1908175"/>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32" name="Rectangle 31">
            <a:extLst>
              <a:ext uri="{FF2B5EF4-FFF2-40B4-BE49-F238E27FC236}">
                <a16:creationId xmlns:a16="http://schemas.microsoft.com/office/drawing/2014/main" id="{7E9555B2-CA20-5132-5DB4-84D2BC1B5C37}"/>
              </a:ext>
            </a:extLst>
          </p:cNvPr>
          <p:cNvSpPr/>
          <p:nvPr userDrawn="1"/>
        </p:nvSpPr>
        <p:spPr>
          <a:xfrm>
            <a:off x="809584" y="3701347"/>
            <a:ext cx="2817419" cy="20205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4">
            <a:extLst>
              <a:ext uri="{FF2B5EF4-FFF2-40B4-BE49-F238E27FC236}">
                <a16:creationId xmlns:a16="http://schemas.microsoft.com/office/drawing/2014/main" id="{2BE76ED9-48B4-8A9C-FEE2-B62FAC96D56A}"/>
              </a:ext>
            </a:extLst>
          </p:cNvPr>
          <p:cNvSpPr>
            <a:spLocks noGrp="1"/>
          </p:cNvSpPr>
          <p:nvPr>
            <p:ph type="body" sz="quarter" idx="33" hasCustomPrompt="1"/>
          </p:nvPr>
        </p:nvSpPr>
        <p:spPr>
          <a:xfrm>
            <a:off x="882298" y="3844993"/>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36" name="Text Placeholder 34">
            <a:extLst>
              <a:ext uri="{FF2B5EF4-FFF2-40B4-BE49-F238E27FC236}">
                <a16:creationId xmlns:a16="http://schemas.microsoft.com/office/drawing/2014/main" id="{9A07B629-5A68-BC8A-2EE9-34BD3BAD76A6}"/>
              </a:ext>
            </a:extLst>
          </p:cNvPr>
          <p:cNvSpPr>
            <a:spLocks noGrp="1"/>
          </p:cNvSpPr>
          <p:nvPr>
            <p:ph type="body" sz="quarter" idx="34" hasCustomPrompt="1"/>
          </p:nvPr>
        </p:nvSpPr>
        <p:spPr>
          <a:xfrm>
            <a:off x="882298" y="4275641"/>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38" name="Text Placeholder 34">
            <a:extLst>
              <a:ext uri="{FF2B5EF4-FFF2-40B4-BE49-F238E27FC236}">
                <a16:creationId xmlns:a16="http://schemas.microsoft.com/office/drawing/2014/main" id="{947D1556-425D-C185-6A54-9FE394493C0B}"/>
              </a:ext>
            </a:extLst>
          </p:cNvPr>
          <p:cNvSpPr>
            <a:spLocks noGrp="1"/>
          </p:cNvSpPr>
          <p:nvPr>
            <p:ph type="body" sz="quarter" idx="35" hasCustomPrompt="1"/>
          </p:nvPr>
        </p:nvSpPr>
        <p:spPr>
          <a:xfrm>
            <a:off x="882298" y="4585331"/>
            <a:ext cx="2595192" cy="1010425"/>
          </a:xfrm>
          <a:prstGeom prst="rect">
            <a:avLst/>
          </a:prstGeom>
        </p:spPr>
        <p:txBody>
          <a:bodyPr/>
          <a:lstStyle>
            <a:lvl1pPr marL="0" indent="0">
              <a:buNone/>
              <a:defRPr sz="1400" b="0">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4" name="Text Box 18">
            <a:extLst>
              <a:ext uri="{FF2B5EF4-FFF2-40B4-BE49-F238E27FC236}">
                <a16:creationId xmlns:a16="http://schemas.microsoft.com/office/drawing/2014/main" id="{B035C712-DBF1-5B24-ECE8-BB3A472C8066}"/>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6" name="Picture 5">
            <a:extLst>
              <a:ext uri="{FF2B5EF4-FFF2-40B4-BE49-F238E27FC236}">
                <a16:creationId xmlns:a16="http://schemas.microsoft.com/office/drawing/2014/main" id="{11D97256-807D-5F44-F9BC-5251D36D3D8D}"/>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 name="Text Placeholder 5">
            <a:extLst>
              <a:ext uri="{FF2B5EF4-FFF2-40B4-BE49-F238E27FC236}">
                <a16:creationId xmlns:a16="http://schemas.microsoft.com/office/drawing/2014/main" id="{EC2CFA52-03F8-0607-76F9-B387E0022FBC}"/>
              </a:ext>
            </a:extLst>
          </p:cNvPr>
          <p:cNvSpPr>
            <a:spLocks noGrp="1"/>
          </p:cNvSpPr>
          <p:nvPr>
            <p:ph type="body" sz="quarter" idx="46"/>
          </p:nvPr>
        </p:nvSpPr>
        <p:spPr>
          <a:xfrm>
            <a:off x="788132" y="1359502"/>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FC6F4B89-0447-CBC8-C616-DFA5E39DFECB}"/>
              </a:ext>
            </a:extLst>
          </p:cNvPr>
          <p:cNvSpPr>
            <a:spLocks noGrp="1"/>
          </p:cNvSpPr>
          <p:nvPr>
            <p:ph type="body" sz="quarter" idx="47"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19924021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e Three Slide 2">
    <p:spTree>
      <p:nvGrpSpPr>
        <p:cNvPr id="1" name=""/>
        <p:cNvGrpSpPr/>
        <p:nvPr/>
      </p:nvGrpSpPr>
      <p:grpSpPr>
        <a:xfrm>
          <a:off x="0" y="0"/>
          <a:ext cx="0" cy="0"/>
          <a:chOff x="0" y="0"/>
          <a:chExt cx="0" cy="0"/>
        </a:xfrm>
      </p:grpSpPr>
      <p:sp>
        <p:nvSpPr>
          <p:cNvPr id="62" name="Text Placeholder 46">
            <a:extLst>
              <a:ext uri="{FF2B5EF4-FFF2-40B4-BE49-F238E27FC236}">
                <a16:creationId xmlns:a16="http://schemas.microsoft.com/office/drawing/2014/main" id="{85E56803-4609-48FF-5E0B-9D069BD8F919}"/>
              </a:ext>
            </a:extLst>
          </p:cNvPr>
          <p:cNvSpPr>
            <a:spLocks noGrp="1"/>
          </p:cNvSpPr>
          <p:nvPr>
            <p:ph type="body" sz="quarter" idx="41" hasCustomPrompt="1"/>
          </p:nvPr>
        </p:nvSpPr>
        <p:spPr>
          <a:xfrm>
            <a:off x="8232667"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63" name="Picture Placeholder 30">
            <a:extLst>
              <a:ext uri="{FF2B5EF4-FFF2-40B4-BE49-F238E27FC236}">
                <a16:creationId xmlns:a16="http://schemas.microsoft.com/office/drawing/2014/main" id="{D01DD785-8EBB-0C99-6F59-8D540626E45D}"/>
              </a:ext>
            </a:extLst>
          </p:cNvPr>
          <p:cNvSpPr>
            <a:spLocks noGrp="1"/>
          </p:cNvSpPr>
          <p:nvPr>
            <p:ph type="pic" sz="quarter" idx="42" hasCustomPrompt="1"/>
          </p:nvPr>
        </p:nvSpPr>
        <p:spPr>
          <a:xfrm>
            <a:off x="8232667" y="1908175"/>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64" name="Rectangle 63">
            <a:extLst>
              <a:ext uri="{FF2B5EF4-FFF2-40B4-BE49-F238E27FC236}">
                <a16:creationId xmlns:a16="http://schemas.microsoft.com/office/drawing/2014/main" id="{853A54D6-CCCC-4092-5AB9-151D9C7256A2}"/>
              </a:ext>
            </a:extLst>
          </p:cNvPr>
          <p:cNvSpPr/>
          <p:nvPr userDrawn="1"/>
        </p:nvSpPr>
        <p:spPr>
          <a:xfrm>
            <a:off x="8234818" y="3701347"/>
            <a:ext cx="2817419" cy="2020532"/>
          </a:xfrm>
          <a:prstGeom prst="rect">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 Placeholder 34">
            <a:extLst>
              <a:ext uri="{FF2B5EF4-FFF2-40B4-BE49-F238E27FC236}">
                <a16:creationId xmlns:a16="http://schemas.microsoft.com/office/drawing/2014/main" id="{1414A41E-25D2-5D23-BE88-10407A69E391}"/>
              </a:ext>
            </a:extLst>
          </p:cNvPr>
          <p:cNvSpPr>
            <a:spLocks noGrp="1"/>
          </p:cNvSpPr>
          <p:nvPr>
            <p:ph type="body" sz="quarter" idx="43" hasCustomPrompt="1"/>
          </p:nvPr>
        </p:nvSpPr>
        <p:spPr>
          <a:xfrm>
            <a:off x="8307532" y="3844993"/>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66" name="Text Placeholder 34">
            <a:extLst>
              <a:ext uri="{FF2B5EF4-FFF2-40B4-BE49-F238E27FC236}">
                <a16:creationId xmlns:a16="http://schemas.microsoft.com/office/drawing/2014/main" id="{91958F88-B511-A6B6-FF69-8CB1301E013C}"/>
              </a:ext>
            </a:extLst>
          </p:cNvPr>
          <p:cNvSpPr>
            <a:spLocks noGrp="1"/>
          </p:cNvSpPr>
          <p:nvPr>
            <p:ph type="body" sz="quarter" idx="44" hasCustomPrompt="1"/>
          </p:nvPr>
        </p:nvSpPr>
        <p:spPr>
          <a:xfrm>
            <a:off x="8307532" y="4275641"/>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7" name="Text Placeholder 34">
            <a:extLst>
              <a:ext uri="{FF2B5EF4-FFF2-40B4-BE49-F238E27FC236}">
                <a16:creationId xmlns:a16="http://schemas.microsoft.com/office/drawing/2014/main" id="{20E58710-446E-830B-E2D2-2A52720958B7}"/>
              </a:ext>
            </a:extLst>
          </p:cNvPr>
          <p:cNvSpPr>
            <a:spLocks noGrp="1"/>
          </p:cNvSpPr>
          <p:nvPr>
            <p:ph type="body" sz="quarter" idx="45" hasCustomPrompt="1"/>
          </p:nvPr>
        </p:nvSpPr>
        <p:spPr>
          <a:xfrm>
            <a:off x="8307532" y="4585331"/>
            <a:ext cx="2595192" cy="1010425"/>
          </a:xfrm>
          <a:prstGeom prst="rect">
            <a:avLst/>
          </a:prstGeom>
        </p:spPr>
        <p:txBody>
          <a:bodyPr/>
          <a:lstStyle>
            <a:lvl1pPr marL="0" indent="0">
              <a:buNone/>
              <a:defRPr sz="1400" b="0">
                <a:solidFill>
                  <a:schemeClr val="accent6"/>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50" name="Text Placeholder 46">
            <a:extLst>
              <a:ext uri="{FF2B5EF4-FFF2-40B4-BE49-F238E27FC236}">
                <a16:creationId xmlns:a16="http://schemas.microsoft.com/office/drawing/2014/main" id="{85A05608-8E20-57E0-7AD6-9565A60746F3}"/>
              </a:ext>
            </a:extLst>
          </p:cNvPr>
          <p:cNvSpPr>
            <a:spLocks noGrp="1"/>
          </p:cNvSpPr>
          <p:nvPr>
            <p:ph type="body" sz="quarter" idx="36" hasCustomPrompt="1"/>
          </p:nvPr>
        </p:nvSpPr>
        <p:spPr>
          <a:xfrm>
            <a:off x="4540142"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51" name="Picture Placeholder 30">
            <a:extLst>
              <a:ext uri="{FF2B5EF4-FFF2-40B4-BE49-F238E27FC236}">
                <a16:creationId xmlns:a16="http://schemas.microsoft.com/office/drawing/2014/main" id="{B6683A6A-5A6B-6D1C-2CB0-D17F439F465E}"/>
              </a:ext>
            </a:extLst>
          </p:cNvPr>
          <p:cNvSpPr>
            <a:spLocks noGrp="1"/>
          </p:cNvSpPr>
          <p:nvPr>
            <p:ph type="pic" sz="quarter" idx="37" hasCustomPrompt="1"/>
          </p:nvPr>
        </p:nvSpPr>
        <p:spPr>
          <a:xfrm>
            <a:off x="4540142" y="1908175"/>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53" name="Rectangle 52">
            <a:extLst>
              <a:ext uri="{FF2B5EF4-FFF2-40B4-BE49-F238E27FC236}">
                <a16:creationId xmlns:a16="http://schemas.microsoft.com/office/drawing/2014/main" id="{60AC6D83-D0AA-D740-C343-C32ACE4D7CF1}"/>
              </a:ext>
            </a:extLst>
          </p:cNvPr>
          <p:cNvSpPr/>
          <p:nvPr userDrawn="1"/>
        </p:nvSpPr>
        <p:spPr>
          <a:xfrm>
            <a:off x="4542293" y="3701347"/>
            <a:ext cx="2817419" cy="2020532"/>
          </a:xfrm>
          <a:prstGeom prst="rect">
            <a:avLst/>
          </a:prstGeom>
          <a:solidFill>
            <a:srgbClr val="87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34">
            <a:extLst>
              <a:ext uri="{FF2B5EF4-FFF2-40B4-BE49-F238E27FC236}">
                <a16:creationId xmlns:a16="http://schemas.microsoft.com/office/drawing/2014/main" id="{E80606B3-A8C5-E43F-850F-A3DD86DC347C}"/>
              </a:ext>
            </a:extLst>
          </p:cNvPr>
          <p:cNvSpPr>
            <a:spLocks noGrp="1"/>
          </p:cNvSpPr>
          <p:nvPr>
            <p:ph type="body" sz="quarter" idx="38" hasCustomPrompt="1"/>
          </p:nvPr>
        </p:nvSpPr>
        <p:spPr>
          <a:xfrm>
            <a:off x="4615007" y="3844993"/>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56" name="Text Placeholder 34">
            <a:extLst>
              <a:ext uri="{FF2B5EF4-FFF2-40B4-BE49-F238E27FC236}">
                <a16:creationId xmlns:a16="http://schemas.microsoft.com/office/drawing/2014/main" id="{9CF9D506-4732-1ECC-34D2-CE88BF4612D3}"/>
              </a:ext>
            </a:extLst>
          </p:cNvPr>
          <p:cNvSpPr>
            <a:spLocks noGrp="1"/>
          </p:cNvSpPr>
          <p:nvPr>
            <p:ph type="body" sz="quarter" idx="39" hasCustomPrompt="1"/>
          </p:nvPr>
        </p:nvSpPr>
        <p:spPr>
          <a:xfrm>
            <a:off x="4615007" y="4275641"/>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61" name="Text Placeholder 34">
            <a:extLst>
              <a:ext uri="{FF2B5EF4-FFF2-40B4-BE49-F238E27FC236}">
                <a16:creationId xmlns:a16="http://schemas.microsoft.com/office/drawing/2014/main" id="{188D7618-41CF-C57E-A77E-2A4FDBCDBE93}"/>
              </a:ext>
            </a:extLst>
          </p:cNvPr>
          <p:cNvSpPr>
            <a:spLocks noGrp="1"/>
          </p:cNvSpPr>
          <p:nvPr>
            <p:ph type="body" sz="quarter" idx="40" hasCustomPrompt="1"/>
          </p:nvPr>
        </p:nvSpPr>
        <p:spPr>
          <a:xfrm>
            <a:off x="4615007" y="4585331"/>
            <a:ext cx="2595192" cy="1010425"/>
          </a:xfrm>
          <a:prstGeom prst="rect">
            <a:avLst/>
          </a:prstGeom>
        </p:spPr>
        <p:txBody>
          <a:bodyPr/>
          <a:lstStyle>
            <a:lvl1pPr marL="0" indent="0">
              <a:buNone/>
              <a:defRPr sz="1400" b="0">
                <a:solidFill>
                  <a:schemeClr val="accent6"/>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26" name="Text Placeholder 46">
            <a:extLst>
              <a:ext uri="{FF2B5EF4-FFF2-40B4-BE49-F238E27FC236}">
                <a16:creationId xmlns:a16="http://schemas.microsoft.com/office/drawing/2014/main" id="{E8B28D0C-D8E0-23DA-5082-6288253C24A8}"/>
              </a:ext>
            </a:extLst>
          </p:cNvPr>
          <p:cNvSpPr>
            <a:spLocks noGrp="1"/>
          </p:cNvSpPr>
          <p:nvPr>
            <p:ph type="body" sz="quarter" idx="29" hasCustomPrompt="1"/>
          </p:nvPr>
        </p:nvSpPr>
        <p:spPr>
          <a:xfrm>
            <a:off x="807433" y="1570145"/>
            <a:ext cx="2818072" cy="276512"/>
          </a:xfrm>
          <a:prstGeom prst="rect">
            <a:avLst/>
          </a:prstGeom>
        </p:spPr>
        <p:txBody>
          <a:bodyPr anchor="ctr"/>
          <a:lstStyle>
            <a:lvl1pPr marL="0" indent="0" algn="ctr">
              <a:buNone/>
              <a:defRPr sz="1400" b="1">
                <a:solidFill>
                  <a:schemeClr val="accent5"/>
                </a:solidFill>
                <a:latin typeface="Georgia" panose="02040502050405020303" pitchFamily="18" charset="0"/>
                <a:cs typeface="Arial" panose="020B0604020202020204" pitchFamily="34" charset="0"/>
              </a:defRPr>
            </a:lvl1pPr>
          </a:lstStyle>
          <a:p>
            <a:pPr lvl="0"/>
            <a:r>
              <a:rPr lang="en-US" dirty="0"/>
              <a:t>Title 01</a:t>
            </a:r>
          </a:p>
        </p:txBody>
      </p:sp>
      <p:sp>
        <p:nvSpPr>
          <p:cNvPr id="27" name="Text Placeholder 21">
            <a:extLst>
              <a:ext uri="{FF2B5EF4-FFF2-40B4-BE49-F238E27FC236}">
                <a16:creationId xmlns:a16="http://schemas.microsoft.com/office/drawing/2014/main" id="{B57A3C93-34B0-5E52-13EB-E86B75D1BCAA}"/>
              </a:ext>
            </a:extLst>
          </p:cNvPr>
          <p:cNvSpPr>
            <a:spLocks noGrp="1"/>
          </p:cNvSpPr>
          <p:nvPr>
            <p:ph type="body" sz="quarter" idx="13" hasCustomPrompt="1"/>
          </p:nvPr>
        </p:nvSpPr>
        <p:spPr>
          <a:xfrm>
            <a:off x="663662" y="433180"/>
            <a:ext cx="10387077" cy="803900"/>
          </a:xfrm>
          <a:prstGeom prst="rect">
            <a:avLst/>
          </a:prstGeom>
        </p:spPr>
        <p:txBody>
          <a:bodyPr/>
          <a:lstStyle>
            <a:lvl1pPr marL="0" indent="0" algn="l">
              <a:buNone/>
              <a:defRPr sz="4800" b="0">
                <a:solidFill>
                  <a:schemeClr val="accent5"/>
                </a:solidFill>
                <a:latin typeface="+mj-lt"/>
                <a:cs typeface="Arial" panose="020B0604020202020204" pitchFamily="34" charset="0"/>
              </a:defRPr>
            </a:lvl1pPr>
          </a:lstStyle>
          <a:p>
            <a:pPr lvl="0"/>
            <a:r>
              <a:rPr lang="en-US" dirty="0"/>
              <a:t>Compare Concept Three</a:t>
            </a:r>
          </a:p>
        </p:txBody>
      </p:sp>
      <p:sp>
        <p:nvSpPr>
          <p:cNvPr id="31" name="Picture Placeholder 30">
            <a:extLst>
              <a:ext uri="{FF2B5EF4-FFF2-40B4-BE49-F238E27FC236}">
                <a16:creationId xmlns:a16="http://schemas.microsoft.com/office/drawing/2014/main" id="{2E0B7CB7-2FEC-CB33-8D76-FD5ACE91C6E8}"/>
              </a:ext>
            </a:extLst>
          </p:cNvPr>
          <p:cNvSpPr>
            <a:spLocks noGrp="1"/>
          </p:cNvSpPr>
          <p:nvPr>
            <p:ph type="pic" sz="quarter" idx="32" hasCustomPrompt="1"/>
          </p:nvPr>
        </p:nvSpPr>
        <p:spPr>
          <a:xfrm>
            <a:off x="807433" y="1908175"/>
            <a:ext cx="2817419" cy="1692275"/>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stStyle>
          <a:p>
            <a:r>
              <a:rPr lang="en-US" dirty="0"/>
              <a:t>Inset Persona Photo Here</a:t>
            </a:r>
          </a:p>
        </p:txBody>
      </p:sp>
      <p:sp>
        <p:nvSpPr>
          <p:cNvPr id="32" name="Rectangle 31">
            <a:extLst>
              <a:ext uri="{FF2B5EF4-FFF2-40B4-BE49-F238E27FC236}">
                <a16:creationId xmlns:a16="http://schemas.microsoft.com/office/drawing/2014/main" id="{7E9555B2-CA20-5132-5DB4-84D2BC1B5C37}"/>
              </a:ext>
            </a:extLst>
          </p:cNvPr>
          <p:cNvSpPr/>
          <p:nvPr userDrawn="1"/>
        </p:nvSpPr>
        <p:spPr>
          <a:xfrm>
            <a:off x="809584" y="3701347"/>
            <a:ext cx="2817419" cy="20205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4">
            <a:extLst>
              <a:ext uri="{FF2B5EF4-FFF2-40B4-BE49-F238E27FC236}">
                <a16:creationId xmlns:a16="http://schemas.microsoft.com/office/drawing/2014/main" id="{2BE76ED9-48B4-8A9C-FEE2-B62FAC96D56A}"/>
              </a:ext>
            </a:extLst>
          </p:cNvPr>
          <p:cNvSpPr>
            <a:spLocks noGrp="1"/>
          </p:cNvSpPr>
          <p:nvPr>
            <p:ph type="body" sz="quarter" idx="33" hasCustomPrompt="1"/>
          </p:nvPr>
        </p:nvSpPr>
        <p:spPr>
          <a:xfrm>
            <a:off x="882298" y="3844993"/>
            <a:ext cx="2595192" cy="407988"/>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Name/Age Here</a:t>
            </a:r>
          </a:p>
        </p:txBody>
      </p:sp>
      <p:sp>
        <p:nvSpPr>
          <p:cNvPr id="36" name="Text Placeholder 34">
            <a:extLst>
              <a:ext uri="{FF2B5EF4-FFF2-40B4-BE49-F238E27FC236}">
                <a16:creationId xmlns:a16="http://schemas.microsoft.com/office/drawing/2014/main" id="{9A07B629-5A68-BC8A-2EE9-34BD3BAD76A6}"/>
              </a:ext>
            </a:extLst>
          </p:cNvPr>
          <p:cNvSpPr>
            <a:spLocks noGrp="1"/>
          </p:cNvSpPr>
          <p:nvPr>
            <p:ph type="body" sz="quarter" idx="34" hasCustomPrompt="1"/>
          </p:nvPr>
        </p:nvSpPr>
        <p:spPr>
          <a:xfrm>
            <a:off x="882298" y="4275641"/>
            <a:ext cx="2595192" cy="270993"/>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38" name="Text Placeholder 34">
            <a:extLst>
              <a:ext uri="{FF2B5EF4-FFF2-40B4-BE49-F238E27FC236}">
                <a16:creationId xmlns:a16="http://schemas.microsoft.com/office/drawing/2014/main" id="{947D1556-425D-C185-6A54-9FE394493C0B}"/>
              </a:ext>
            </a:extLst>
          </p:cNvPr>
          <p:cNvSpPr>
            <a:spLocks noGrp="1"/>
          </p:cNvSpPr>
          <p:nvPr>
            <p:ph type="body" sz="quarter" idx="35" hasCustomPrompt="1"/>
          </p:nvPr>
        </p:nvSpPr>
        <p:spPr>
          <a:xfrm>
            <a:off x="882298" y="4585331"/>
            <a:ext cx="2595192" cy="1010425"/>
          </a:xfrm>
          <a:prstGeom prst="rect">
            <a:avLst/>
          </a:prstGeom>
        </p:spPr>
        <p:txBody>
          <a:bodyPr/>
          <a:lstStyle>
            <a:lvl1pPr marL="0" indent="0">
              <a:buNone/>
              <a:defRPr sz="1400" b="0">
                <a:solidFill>
                  <a:schemeClr val="bg1"/>
                </a:solidFill>
                <a:latin typeface="Arial" panose="020B0604020202020204" pitchFamily="34" charset="0"/>
                <a:cs typeface="Arial" panose="020B0604020202020204" pitchFamily="34" charset="0"/>
              </a:defRPr>
            </a:lvl1pPr>
            <a:lvl2pPr marL="457200" indent="0">
              <a:buNone/>
              <a:defRPr sz="1400" b="1">
                <a:solidFill>
                  <a:schemeClr val="bg1"/>
                </a:solidFill>
                <a:latin typeface="Arial" panose="020B0604020202020204" pitchFamily="34" charset="0"/>
                <a:cs typeface="Arial" panose="020B0604020202020204" pitchFamily="34" charset="0"/>
              </a:defRPr>
            </a:lvl2pPr>
            <a:lvl3pPr marL="914400" indent="0">
              <a:buNone/>
              <a:defRPr sz="1400" b="1">
                <a:solidFill>
                  <a:schemeClr val="bg1"/>
                </a:solidFill>
                <a:latin typeface="Arial" panose="020B0604020202020204" pitchFamily="34" charset="0"/>
                <a:cs typeface="Arial" panose="020B0604020202020204" pitchFamily="34" charset="0"/>
              </a:defRPr>
            </a:lvl3pPr>
            <a:lvl4pPr marL="1371600" indent="0">
              <a:buNone/>
              <a:defRPr sz="1400" b="1">
                <a:solidFill>
                  <a:schemeClr val="bg1"/>
                </a:solidFill>
                <a:latin typeface="Arial" panose="020B0604020202020204" pitchFamily="34" charset="0"/>
                <a:cs typeface="Arial" panose="020B0604020202020204" pitchFamily="34" charset="0"/>
              </a:defRPr>
            </a:lvl4pPr>
            <a:lvl5pPr marL="1828800" indent="0">
              <a:buNone/>
              <a:defRPr sz="1400" b="1">
                <a:solidFill>
                  <a:schemeClr val="bg1"/>
                </a:solidFill>
                <a:latin typeface="Arial" panose="020B0604020202020204" pitchFamily="34" charset="0"/>
                <a:cs typeface="Arial" panose="020B0604020202020204" pitchFamily="34" charset="0"/>
              </a:defRPr>
            </a:lvl5pPr>
          </a:lstStyle>
          <a:p>
            <a:pPr lvl="0"/>
            <a:r>
              <a:rPr lang="en-US" dirty="0"/>
              <a:t>Title</a:t>
            </a:r>
          </a:p>
        </p:txBody>
      </p:sp>
      <p:sp>
        <p:nvSpPr>
          <p:cNvPr id="4" name="Text Box 18">
            <a:extLst>
              <a:ext uri="{FF2B5EF4-FFF2-40B4-BE49-F238E27FC236}">
                <a16:creationId xmlns:a16="http://schemas.microsoft.com/office/drawing/2014/main" id="{8E2E3CB9-A327-2FE4-4D09-E850DFD413F3}"/>
              </a:ext>
            </a:extLst>
          </p:cNvPr>
          <p:cNvSpPr txBox="1">
            <a:spLocks noChangeArrowheads="1"/>
          </p:cNvSpPr>
          <p:nvPr userDrawn="1"/>
        </p:nvSpPr>
        <p:spPr bwMode="auto">
          <a:xfrm>
            <a:off x="11643361" y="641765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a:t>
            </a:fld>
            <a:r>
              <a:rPr lang="en-US" sz="1200" b="1" i="0" dirty="0">
                <a:solidFill>
                  <a:schemeClr val="accent5"/>
                </a:solidFill>
                <a:latin typeface="+mn-lt"/>
              </a:rPr>
              <a:t> </a:t>
            </a:r>
          </a:p>
        </p:txBody>
      </p:sp>
      <p:pic>
        <p:nvPicPr>
          <p:cNvPr id="6" name="Picture 5">
            <a:extLst>
              <a:ext uri="{FF2B5EF4-FFF2-40B4-BE49-F238E27FC236}">
                <a16:creationId xmlns:a16="http://schemas.microsoft.com/office/drawing/2014/main" id="{ABBCBD9C-1361-6CFC-24B8-6398E1DAB026}"/>
              </a:ext>
            </a:extLst>
          </p:cNvPr>
          <p:cNvPicPr>
            <a:picLocks noChangeAspect="1"/>
          </p:cNvPicPr>
          <p:nvPr userDrawn="1"/>
        </p:nvPicPr>
        <p:blipFill>
          <a:blip r:embed="rId2"/>
          <a:srcRect/>
          <a:stretch/>
        </p:blipFill>
        <p:spPr>
          <a:xfrm>
            <a:off x="398230" y="6311418"/>
            <a:ext cx="1553582" cy="276731"/>
          </a:xfrm>
          <a:prstGeom prst="rect">
            <a:avLst/>
          </a:prstGeom>
        </p:spPr>
      </p:pic>
      <p:sp>
        <p:nvSpPr>
          <p:cNvPr id="2" name="Text Placeholder 5">
            <a:extLst>
              <a:ext uri="{FF2B5EF4-FFF2-40B4-BE49-F238E27FC236}">
                <a16:creationId xmlns:a16="http://schemas.microsoft.com/office/drawing/2014/main" id="{6E0B3680-F680-21C7-B9A0-4ABC10B5AADD}"/>
              </a:ext>
            </a:extLst>
          </p:cNvPr>
          <p:cNvSpPr>
            <a:spLocks noGrp="1"/>
          </p:cNvSpPr>
          <p:nvPr>
            <p:ph type="body" sz="quarter" idx="46"/>
          </p:nvPr>
        </p:nvSpPr>
        <p:spPr>
          <a:xfrm>
            <a:off x="788132" y="1359502"/>
            <a:ext cx="439737" cy="36576"/>
          </a:xfrm>
          <a:prstGeom prst="rect">
            <a:avLst/>
          </a:prstGeom>
          <a:solidFill>
            <a:schemeClr val="tx2"/>
          </a:solidFill>
        </p:spPr>
        <p:txBody>
          <a:bodyPr lIns="0" tIns="0" rIns="0" bIns="0"/>
          <a:lstStyle>
            <a:lvl1pPr marL="0" indent="0">
              <a:buNone/>
              <a:defRPr sz="100">
                <a:solidFill>
                  <a:schemeClr val="tx2"/>
                </a:solidFill>
                <a:latin typeface="Arial" panose="020B0604020202020204" pitchFamily="34" charset="0"/>
                <a:cs typeface="Arial" panose="020B0604020202020204" pitchFamily="34" charset="0"/>
              </a:defRPr>
            </a:lvl1pPr>
          </a:lstStyle>
          <a:p>
            <a:pPr lvl="0"/>
            <a:endParaRPr lang="en-US" dirty="0"/>
          </a:p>
        </p:txBody>
      </p:sp>
      <p:sp>
        <p:nvSpPr>
          <p:cNvPr id="3" name="Text Placeholder 15">
            <a:extLst>
              <a:ext uri="{FF2B5EF4-FFF2-40B4-BE49-F238E27FC236}">
                <a16:creationId xmlns:a16="http://schemas.microsoft.com/office/drawing/2014/main" id="{AFCF3D1D-9333-B4B8-2DB2-3CB03B6D9DE6}"/>
              </a:ext>
            </a:extLst>
          </p:cNvPr>
          <p:cNvSpPr>
            <a:spLocks noGrp="1"/>
          </p:cNvSpPr>
          <p:nvPr>
            <p:ph type="body" sz="quarter" idx="47" hasCustomPrompt="1"/>
          </p:nvPr>
        </p:nvSpPr>
        <p:spPr>
          <a:xfrm>
            <a:off x="7496222" y="6472916"/>
            <a:ext cx="3957638" cy="191636"/>
          </a:xfrm>
          <a:prstGeom prst="rect">
            <a:avLst/>
          </a:prstGeom>
          <a:noFill/>
        </p:spPr>
        <p:txBody>
          <a:bodyPr lIns="91440" rIns="0"/>
          <a:lstStyle>
            <a:lvl1pPr marL="0" indent="0" algn="r">
              <a:buNone/>
              <a:defRPr sz="700" b="0">
                <a:solidFill>
                  <a:schemeClr val="tx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 © Penn Mutual. All rights reserved.</a:t>
            </a:r>
          </a:p>
        </p:txBody>
      </p:sp>
    </p:spTree>
    <p:extLst>
      <p:ext uri="{BB962C8B-B14F-4D97-AF65-F5344CB8AC3E}">
        <p14:creationId xmlns:p14="http://schemas.microsoft.com/office/powerpoint/2010/main" val="299240802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9.xml"/><Relationship Id="rId21" Type="http://schemas.openxmlformats.org/officeDocument/2006/relationships/slideLayout" Target="../slideLayouts/slideLayout124.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63" Type="http://schemas.openxmlformats.org/officeDocument/2006/relationships/slideLayout" Target="../slideLayouts/slideLayout166.xml"/><Relationship Id="rId68" Type="http://schemas.openxmlformats.org/officeDocument/2006/relationships/slideLayout" Target="../slideLayouts/slideLayout171.xml"/><Relationship Id="rId84" Type="http://schemas.openxmlformats.org/officeDocument/2006/relationships/slideLayout" Target="../slideLayouts/slideLayout187.xml"/><Relationship Id="rId89" Type="http://schemas.openxmlformats.org/officeDocument/2006/relationships/slideLayout" Target="../slideLayouts/slideLayout192.xml"/><Relationship Id="rId16" Type="http://schemas.openxmlformats.org/officeDocument/2006/relationships/slideLayout" Target="../slideLayouts/slideLayout119.xml"/><Relationship Id="rId11" Type="http://schemas.openxmlformats.org/officeDocument/2006/relationships/slideLayout" Target="../slideLayouts/slideLayout114.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53" Type="http://schemas.openxmlformats.org/officeDocument/2006/relationships/slideLayout" Target="../slideLayouts/slideLayout156.xml"/><Relationship Id="rId58" Type="http://schemas.openxmlformats.org/officeDocument/2006/relationships/slideLayout" Target="../slideLayouts/slideLayout161.xml"/><Relationship Id="rId74" Type="http://schemas.openxmlformats.org/officeDocument/2006/relationships/slideLayout" Target="../slideLayouts/slideLayout177.xml"/><Relationship Id="rId79" Type="http://schemas.openxmlformats.org/officeDocument/2006/relationships/slideLayout" Target="../slideLayouts/slideLayout182.xml"/><Relationship Id="rId102" Type="http://schemas.openxmlformats.org/officeDocument/2006/relationships/slideLayout" Target="../slideLayouts/slideLayout205.xml"/><Relationship Id="rId5" Type="http://schemas.openxmlformats.org/officeDocument/2006/relationships/slideLayout" Target="../slideLayouts/slideLayout108.xml"/><Relationship Id="rId90" Type="http://schemas.openxmlformats.org/officeDocument/2006/relationships/slideLayout" Target="../slideLayouts/slideLayout193.xml"/><Relationship Id="rId95" Type="http://schemas.openxmlformats.org/officeDocument/2006/relationships/slideLayout" Target="../slideLayouts/slideLayout198.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64" Type="http://schemas.openxmlformats.org/officeDocument/2006/relationships/slideLayout" Target="../slideLayouts/slideLayout167.xml"/><Relationship Id="rId69" Type="http://schemas.openxmlformats.org/officeDocument/2006/relationships/slideLayout" Target="../slideLayouts/slideLayout172.xml"/><Relationship Id="rId80" Type="http://schemas.openxmlformats.org/officeDocument/2006/relationships/slideLayout" Target="../slideLayouts/slideLayout183.xml"/><Relationship Id="rId85" Type="http://schemas.openxmlformats.org/officeDocument/2006/relationships/slideLayout" Target="../slideLayouts/slideLayout188.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59" Type="http://schemas.openxmlformats.org/officeDocument/2006/relationships/slideLayout" Target="../slideLayouts/slideLayout162.xml"/><Relationship Id="rId103" Type="http://schemas.openxmlformats.org/officeDocument/2006/relationships/slideLayout" Target="../slideLayouts/slideLayout206.xml"/><Relationship Id="rId20" Type="http://schemas.openxmlformats.org/officeDocument/2006/relationships/slideLayout" Target="../slideLayouts/slideLayout123.xml"/><Relationship Id="rId41" Type="http://schemas.openxmlformats.org/officeDocument/2006/relationships/slideLayout" Target="../slideLayouts/slideLayout144.xml"/><Relationship Id="rId54" Type="http://schemas.openxmlformats.org/officeDocument/2006/relationships/slideLayout" Target="../slideLayouts/slideLayout157.xml"/><Relationship Id="rId62" Type="http://schemas.openxmlformats.org/officeDocument/2006/relationships/slideLayout" Target="../slideLayouts/slideLayout165.xml"/><Relationship Id="rId70" Type="http://schemas.openxmlformats.org/officeDocument/2006/relationships/slideLayout" Target="../slideLayouts/slideLayout173.xml"/><Relationship Id="rId75" Type="http://schemas.openxmlformats.org/officeDocument/2006/relationships/slideLayout" Target="../slideLayouts/slideLayout178.xml"/><Relationship Id="rId83" Type="http://schemas.openxmlformats.org/officeDocument/2006/relationships/slideLayout" Target="../slideLayouts/slideLayout186.xml"/><Relationship Id="rId88" Type="http://schemas.openxmlformats.org/officeDocument/2006/relationships/slideLayout" Target="../slideLayouts/slideLayout191.xml"/><Relationship Id="rId91" Type="http://schemas.openxmlformats.org/officeDocument/2006/relationships/slideLayout" Target="../slideLayouts/slideLayout194.xml"/><Relationship Id="rId96" Type="http://schemas.openxmlformats.org/officeDocument/2006/relationships/slideLayout" Target="../slideLayouts/slideLayout19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57" Type="http://schemas.openxmlformats.org/officeDocument/2006/relationships/slideLayout" Target="../slideLayouts/slideLayout160.xml"/><Relationship Id="rId10" Type="http://schemas.openxmlformats.org/officeDocument/2006/relationships/slideLayout" Target="../slideLayouts/slideLayout113.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 Id="rId60" Type="http://schemas.openxmlformats.org/officeDocument/2006/relationships/slideLayout" Target="../slideLayouts/slideLayout163.xml"/><Relationship Id="rId65" Type="http://schemas.openxmlformats.org/officeDocument/2006/relationships/slideLayout" Target="../slideLayouts/slideLayout168.xml"/><Relationship Id="rId73" Type="http://schemas.openxmlformats.org/officeDocument/2006/relationships/slideLayout" Target="../slideLayouts/slideLayout176.xml"/><Relationship Id="rId78" Type="http://schemas.openxmlformats.org/officeDocument/2006/relationships/slideLayout" Target="../slideLayouts/slideLayout181.xml"/><Relationship Id="rId81" Type="http://schemas.openxmlformats.org/officeDocument/2006/relationships/slideLayout" Target="../slideLayouts/slideLayout184.xml"/><Relationship Id="rId86" Type="http://schemas.openxmlformats.org/officeDocument/2006/relationships/slideLayout" Target="../slideLayouts/slideLayout189.xml"/><Relationship Id="rId94" Type="http://schemas.openxmlformats.org/officeDocument/2006/relationships/slideLayout" Target="../slideLayouts/slideLayout197.xml"/><Relationship Id="rId99" Type="http://schemas.openxmlformats.org/officeDocument/2006/relationships/slideLayout" Target="../slideLayouts/slideLayout202.xml"/><Relationship Id="rId101" Type="http://schemas.openxmlformats.org/officeDocument/2006/relationships/slideLayout" Target="../slideLayouts/slideLayout20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9" Type="http://schemas.openxmlformats.org/officeDocument/2006/relationships/slideLayout" Target="../slideLayouts/slideLayout142.xml"/><Relationship Id="rId34" Type="http://schemas.openxmlformats.org/officeDocument/2006/relationships/slideLayout" Target="../slideLayouts/slideLayout137.xml"/><Relationship Id="rId50" Type="http://schemas.openxmlformats.org/officeDocument/2006/relationships/slideLayout" Target="../slideLayouts/slideLayout153.xml"/><Relationship Id="rId55" Type="http://schemas.openxmlformats.org/officeDocument/2006/relationships/slideLayout" Target="../slideLayouts/slideLayout158.xml"/><Relationship Id="rId76" Type="http://schemas.openxmlformats.org/officeDocument/2006/relationships/slideLayout" Target="../slideLayouts/slideLayout179.xml"/><Relationship Id="rId97" Type="http://schemas.openxmlformats.org/officeDocument/2006/relationships/slideLayout" Target="../slideLayouts/slideLayout200.xml"/><Relationship Id="rId104" Type="http://schemas.openxmlformats.org/officeDocument/2006/relationships/slideLayout" Target="../slideLayouts/slideLayout207.xml"/><Relationship Id="rId7" Type="http://schemas.openxmlformats.org/officeDocument/2006/relationships/slideLayout" Target="../slideLayouts/slideLayout110.xml"/><Relationship Id="rId71" Type="http://schemas.openxmlformats.org/officeDocument/2006/relationships/slideLayout" Target="../slideLayouts/slideLayout174.xml"/><Relationship Id="rId92" Type="http://schemas.openxmlformats.org/officeDocument/2006/relationships/slideLayout" Target="../slideLayouts/slideLayout195.xml"/><Relationship Id="rId2" Type="http://schemas.openxmlformats.org/officeDocument/2006/relationships/slideLayout" Target="../slideLayouts/slideLayout105.xml"/><Relationship Id="rId29" Type="http://schemas.openxmlformats.org/officeDocument/2006/relationships/slideLayout" Target="../slideLayouts/slideLayout132.xml"/><Relationship Id="rId24" Type="http://schemas.openxmlformats.org/officeDocument/2006/relationships/slideLayout" Target="../slideLayouts/slideLayout127.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66" Type="http://schemas.openxmlformats.org/officeDocument/2006/relationships/slideLayout" Target="../slideLayouts/slideLayout169.xml"/><Relationship Id="rId87" Type="http://schemas.openxmlformats.org/officeDocument/2006/relationships/slideLayout" Target="../slideLayouts/slideLayout190.xml"/><Relationship Id="rId61" Type="http://schemas.openxmlformats.org/officeDocument/2006/relationships/slideLayout" Target="../slideLayouts/slideLayout164.xml"/><Relationship Id="rId82" Type="http://schemas.openxmlformats.org/officeDocument/2006/relationships/slideLayout" Target="../slideLayouts/slideLayout185.xml"/><Relationship Id="rId19" Type="http://schemas.openxmlformats.org/officeDocument/2006/relationships/slideLayout" Target="../slideLayouts/slideLayout122.xml"/><Relationship Id="rId14" Type="http://schemas.openxmlformats.org/officeDocument/2006/relationships/slideLayout" Target="../slideLayouts/slideLayout117.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56" Type="http://schemas.openxmlformats.org/officeDocument/2006/relationships/slideLayout" Target="../slideLayouts/slideLayout159.xml"/><Relationship Id="rId77" Type="http://schemas.openxmlformats.org/officeDocument/2006/relationships/slideLayout" Target="../slideLayouts/slideLayout180.xml"/><Relationship Id="rId100" Type="http://schemas.openxmlformats.org/officeDocument/2006/relationships/slideLayout" Target="../slideLayouts/slideLayout203.xml"/><Relationship Id="rId105" Type="http://schemas.openxmlformats.org/officeDocument/2006/relationships/theme" Target="../theme/theme2.xml"/><Relationship Id="rId8" Type="http://schemas.openxmlformats.org/officeDocument/2006/relationships/slideLayout" Target="../slideLayouts/slideLayout111.xml"/><Relationship Id="rId51" Type="http://schemas.openxmlformats.org/officeDocument/2006/relationships/slideLayout" Target="../slideLayouts/slideLayout154.xml"/><Relationship Id="rId72" Type="http://schemas.openxmlformats.org/officeDocument/2006/relationships/slideLayout" Target="../slideLayouts/slideLayout175.xml"/><Relationship Id="rId93" Type="http://schemas.openxmlformats.org/officeDocument/2006/relationships/slideLayout" Target="../slideLayouts/slideLayout196.xml"/><Relationship Id="rId98" Type="http://schemas.openxmlformats.org/officeDocument/2006/relationships/slideLayout" Target="../slideLayouts/slideLayout201.xml"/><Relationship Id="rId3" Type="http://schemas.openxmlformats.org/officeDocument/2006/relationships/slideLayout" Target="../slideLayouts/slideLayout106.xml"/><Relationship Id="rId25" Type="http://schemas.openxmlformats.org/officeDocument/2006/relationships/slideLayout" Target="../slideLayouts/slideLayout128.xml"/><Relationship Id="rId46" Type="http://schemas.openxmlformats.org/officeDocument/2006/relationships/slideLayout" Target="../slideLayouts/slideLayout149.xml"/><Relationship Id="rId67" Type="http://schemas.openxmlformats.org/officeDocument/2006/relationships/slideLayout" Target="../slideLayouts/slideLayout170.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324.xml"/><Relationship Id="rId21" Type="http://schemas.openxmlformats.org/officeDocument/2006/relationships/slideLayout" Target="../slideLayouts/slideLayout228.xml"/><Relationship Id="rId42" Type="http://schemas.openxmlformats.org/officeDocument/2006/relationships/slideLayout" Target="../slideLayouts/slideLayout249.xml"/><Relationship Id="rId63" Type="http://schemas.openxmlformats.org/officeDocument/2006/relationships/slideLayout" Target="../slideLayouts/slideLayout270.xml"/><Relationship Id="rId84" Type="http://schemas.openxmlformats.org/officeDocument/2006/relationships/slideLayout" Target="../slideLayouts/slideLayout291.xml"/><Relationship Id="rId138" Type="http://schemas.openxmlformats.org/officeDocument/2006/relationships/slideLayout" Target="../slideLayouts/slideLayout345.xml"/><Relationship Id="rId159" Type="http://schemas.openxmlformats.org/officeDocument/2006/relationships/slideLayout" Target="../slideLayouts/slideLayout366.xml"/><Relationship Id="rId107" Type="http://schemas.openxmlformats.org/officeDocument/2006/relationships/slideLayout" Target="../slideLayouts/slideLayout314.xml"/><Relationship Id="rId11" Type="http://schemas.openxmlformats.org/officeDocument/2006/relationships/slideLayout" Target="../slideLayouts/slideLayout218.xml"/><Relationship Id="rId32" Type="http://schemas.openxmlformats.org/officeDocument/2006/relationships/slideLayout" Target="../slideLayouts/slideLayout239.xml"/><Relationship Id="rId53" Type="http://schemas.openxmlformats.org/officeDocument/2006/relationships/slideLayout" Target="../slideLayouts/slideLayout260.xml"/><Relationship Id="rId74" Type="http://schemas.openxmlformats.org/officeDocument/2006/relationships/slideLayout" Target="../slideLayouts/slideLayout281.xml"/><Relationship Id="rId128" Type="http://schemas.openxmlformats.org/officeDocument/2006/relationships/slideLayout" Target="../slideLayouts/slideLayout335.xml"/><Relationship Id="rId149" Type="http://schemas.openxmlformats.org/officeDocument/2006/relationships/slideLayout" Target="../slideLayouts/slideLayout356.xml"/><Relationship Id="rId5" Type="http://schemas.openxmlformats.org/officeDocument/2006/relationships/slideLayout" Target="../slideLayouts/slideLayout212.xml"/><Relationship Id="rId95" Type="http://schemas.openxmlformats.org/officeDocument/2006/relationships/slideLayout" Target="../slideLayouts/slideLayout302.xml"/><Relationship Id="rId160" Type="http://schemas.openxmlformats.org/officeDocument/2006/relationships/slideLayout" Target="../slideLayouts/slideLayout367.xml"/><Relationship Id="rId22" Type="http://schemas.openxmlformats.org/officeDocument/2006/relationships/slideLayout" Target="../slideLayouts/slideLayout229.xml"/><Relationship Id="rId43" Type="http://schemas.openxmlformats.org/officeDocument/2006/relationships/slideLayout" Target="../slideLayouts/slideLayout250.xml"/><Relationship Id="rId64" Type="http://schemas.openxmlformats.org/officeDocument/2006/relationships/slideLayout" Target="../slideLayouts/slideLayout271.xml"/><Relationship Id="rId118" Type="http://schemas.openxmlformats.org/officeDocument/2006/relationships/slideLayout" Target="../slideLayouts/slideLayout325.xml"/><Relationship Id="rId139" Type="http://schemas.openxmlformats.org/officeDocument/2006/relationships/slideLayout" Target="../slideLayouts/slideLayout346.xml"/><Relationship Id="rId85" Type="http://schemas.openxmlformats.org/officeDocument/2006/relationships/slideLayout" Target="../slideLayouts/slideLayout292.xml"/><Relationship Id="rId150" Type="http://schemas.openxmlformats.org/officeDocument/2006/relationships/slideLayout" Target="../slideLayouts/slideLayout357.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33" Type="http://schemas.openxmlformats.org/officeDocument/2006/relationships/slideLayout" Target="../slideLayouts/slideLayout240.xml"/><Relationship Id="rId38" Type="http://schemas.openxmlformats.org/officeDocument/2006/relationships/slideLayout" Target="../slideLayouts/slideLayout245.xml"/><Relationship Id="rId59" Type="http://schemas.openxmlformats.org/officeDocument/2006/relationships/slideLayout" Target="../slideLayouts/slideLayout266.xml"/><Relationship Id="rId103" Type="http://schemas.openxmlformats.org/officeDocument/2006/relationships/slideLayout" Target="../slideLayouts/slideLayout310.xml"/><Relationship Id="rId108" Type="http://schemas.openxmlformats.org/officeDocument/2006/relationships/slideLayout" Target="../slideLayouts/slideLayout315.xml"/><Relationship Id="rId124" Type="http://schemas.openxmlformats.org/officeDocument/2006/relationships/slideLayout" Target="../slideLayouts/slideLayout331.xml"/><Relationship Id="rId129" Type="http://schemas.openxmlformats.org/officeDocument/2006/relationships/slideLayout" Target="../slideLayouts/slideLayout336.xml"/><Relationship Id="rId54" Type="http://schemas.openxmlformats.org/officeDocument/2006/relationships/slideLayout" Target="../slideLayouts/slideLayout261.xml"/><Relationship Id="rId70" Type="http://schemas.openxmlformats.org/officeDocument/2006/relationships/slideLayout" Target="../slideLayouts/slideLayout277.xml"/><Relationship Id="rId75" Type="http://schemas.openxmlformats.org/officeDocument/2006/relationships/slideLayout" Target="../slideLayouts/slideLayout282.xml"/><Relationship Id="rId91" Type="http://schemas.openxmlformats.org/officeDocument/2006/relationships/slideLayout" Target="../slideLayouts/slideLayout298.xml"/><Relationship Id="rId96" Type="http://schemas.openxmlformats.org/officeDocument/2006/relationships/slideLayout" Target="../slideLayouts/slideLayout303.xml"/><Relationship Id="rId140" Type="http://schemas.openxmlformats.org/officeDocument/2006/relationships/slideLayout" Target="../slideLayouts/slideLayout347.xml"/><Relationship Id="rId145" Type="http://schemas.openxmlformats.org/officeDocument/2006/relationships/slideLayout" Target="../slideLayouts/slideLayout352.xml"/><Relationship Id="rId161" Type="http://schemas.openxmlformats.org/officeDocument/2006/relationships/slideLayout" Target="../slideLayouts/slideLayout368.xml"/><Relationship Id="rId166" Type="http://schemas.openxmlformats.org/officeDocument/2006/relationships/slideLayout" Target="../slideLayouts/slideLayout373.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23" Type="http://schemas.openxmlformats.org/officeDocument/2006/relationships/slideLayout" Target="../slideLayouts/slideLayout230.xml"/><Relationship Id="rId28" Type="http://schemas.openxmlformats.org/officeDocument/2006/relationships/slideLayout" Target="../slideLayouts/slideLayout235.xml"/><Relationship Id="rId49" Type="http://schemas.openxmlformats.org/officeDocument/2006/relationships/slideLayout" Target="../slideLayouts/slideLayout256.xml"/><Relationship Id="rId114" Type="http://schemas.openxmlformats.org/officeDocument/2006/relationships/slideLayout" Target="../slideLayouts/slideLayout321.xml"/><Relationship Id="rId119" Type="http://schemas.openxmlformats.org/officeDocument/2006/relationships/slideLayout" Target="../slideLayouts/slideLayout326.xml"/><Relationship Id="rId44" Type="http://schemas.openxmlformats.org/officeDocument/2006/relationships/slideLayout" Target="../slideLayouts/slideLayout251.xml"/><Relationship Id="rId60" Type="http://schemas.openxmlformats.org/officeDocument/2006/relationships/slideLayout" Target="../slideLayouts/slideLayout267.xml"/><Relationship Id="rId65" Type="http://schemas.openxmlformats.org/officeDocument/2006/relationships/slideLayout" Target="../slideLayouts/slideLayout272.xml"/><Relationship Id="rId81" Type="http://schemas.openxmlformats.org/officeDocument/2006/relationships/slideLayout" Target="../slideLayouts/slideLayout288.xml"/><Relationship Id="rId86" Type="http://schemas.openxmlformats.org/officeDocument/2006/relationships/slideLayout" Target="../slideLayouts/slideLayout293.xml"/><Relationship Id="rId130" Type="http://schemas.openxmlformats.org/officeDocument/2006/relationships/slideLayout" Target="../slideLayouts/slideLayout337.xml"/><Relationship Id="rId135" Type="http://schemas.openxmlformats.org/officeDocument/2006/relationships/slideLayout" Target="../slideLayouts/slideLayout342.xml"/><Relationship Id="rId151" Type="http://schemas.openxmlformats.org/officeDocument/2006/relationships/slideLayout" Target="../slideLayouts/slideLayout358.xml"/><Relationship Id="rId156" Type="http://schemas.openxmlformats.org/officeDocument/2006/relationships/slideLayout" Target="../slideLayouts/slideLayout363.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9" Type="http://schemas.openxmlformats.org/officeDocument/2006/relationships/slideLayout" Target="../slideLayouts/slideLayout246.xml"/><Relationship Id="rId109" Type="http://schemas.openxmlformats.org/officeDocument/2006/relationships/slideLayout" Target="../slideLayouts/slideLayout316.xml"/><Relationship Id="rId34" Type="http://schemas.openxmlformats.org/officeDocument/2006/relationships/slideLayout" Target="../slideLayouts/slideLayout241.xml"/><Relationship Id="rId50" Type="http://schemas.openxmlformats.org/officeDocument/2006/relationships/slideLayout" Target="../slideLayouts/slideLayout257.xml"/><Relationship Id="rId55" Type="http://schemas.openxmlformats.org/officeDocument/2006/relationships/slideLayout" Target="../slideLayouts/slideLayout262.xml"/><Relationship Id="rId76" Type="http://schemas.openxmlformats.org/officeDocument/2006/relationships/slideLayout" Target="../slideLayouts/slideLayout283.xml"/><Relationship Id="rId97" Type="http://schemas.openxmlformats.org/officeDocument/2006/relationships/slideLayout" Target="../slideLayouts/slideLayout304.xml"/><Relationship Id="rId104" Type="http://schemas.openxmlformats.org/officeDocument/2006/relationships/slideLayout" Target="../slideLayouts/slideLayout311.xml"/><Relationship Id="rId120" Type="http://schemas.openxmlformats.org/officeDocument/2006/relationships/slideLayout" Target="../slideLayouts/slideLayout327.xml"/><Relationship Id="rId125" Type="http://schemas.openxmlformats.org/officeDocument/2006/relationships/slideLayout" Target="../slideLayouts/slideLayout332.xml"/><Relationship Id="rId141" Type="http://schemas.openxmlformats.org/officeDocument/2006/relationships/slideLayout" Target="../slideLayouts/slideLayout348.xml"/><Relationship Id="rId146" Type="http://schemas.openxmlformats.org/officeDocument/2006/relationships/slideLayout" Target="../slideLayouts/slideLayout353.xml"/><Relationship Id="rId167" Type="http://schemas.openxmlformats.org/officeDocument/2006/relationships/theme" Target="../theme/theme3.xml"/><Relationship Id="rId7" Type="http://schemas.openxmlformats.org/officeDocument/2006/relationships/slideLayout" Target="../slideLayouts/slideLayout214.xml"/><Relationship Id="rId71" Type="http://schemas.openxmlformats.org/officeDocument/2006/relationships/slideLayout" Target="../slideLayouts/slideLayout278.xml"/><Relationship Id="rId92" Type="http://schemas.openxmlformats.org/officeDocument/2006/relationships/slideLayout" Target="../slideLayouts/slideLayout299.xml"/><Relationship Id="rId162" Type="http://schemas.openxmlformats.org/officeDocument/2006/relationships/slideLayout" Target="../slideLayouts/slideLayout369.xml"/><Relationship Id="rId2" Type="http://schemas.openxmlformats.org/officeDocument/2006/relationships/slideLayout" Target="../slideLayouts/slideLayout209.xml"/><Relationship Id="rId29" Type="http://schemas.openxmlformats.org/officeDocument/2006/relationships/slideLayout" Target="../slideLayouts/slideLayout236.xml"/><Relationship Id="rId24" Type="http://schemas.openxmlformats.org/officeDocument/2006/relationships/slideLayout" Target="../slideLayouts/slideLayout231.xml"/><Relationship Id="rId40" Type="http://schemas.openxmlformats.org/officeDocument/2006/relationships/slideLayout" Target="../slideLayouts/slideLayout247.xml"/><Relationship Id="rId45" Type="http://schemas.openxmlformats.org/officeDocument/2006/relationships/slideLayout" Target="../slideLayouts/slideLayout252.xml"/><Relationship Id="rId66" Type="http://schemas.openxmlformats.org/officeDocument/2006/relationships/slideLayout" Target="../slideLayouts/slideLayout273.xml"/><Relationship Id="rId87" Type="http://schemas.openxmlformats.org/officeDocument/2006/relationships/slideLayout" Target="../slideLayouts/slideLayout294.xml"/><Relationship Id="rId110" Type="http://schemas.openxmlformats.org/officeDocument/2006/relationships/slideLayout" Target="../slideLayouts/slideLayout317.xml"/><Relationship Id="rId115" Type="http://schemas.openxmlformats.org/officeDocument/2006/relationships/slideLayout" Target="../slideLayouts/slideLayout322.xml"/><Relationship Id="rId131" Type="http://schemas.openxmlformats.org/officeDocument/2006/relationships/slideLayout" Target="../slideLayouts/slideLayout338.xml"/><Relationship Id="rId136" Type="http://schemas.openxmlformats.org/officeDocument/2006/relationships/slideLayout" Target="../slideLayouts/slideLayout343.xml"/><Relationship Id="rId157" Type="http://schemas.openxmlformats.org/officeDocument/2006/relationships/slideLayout" Target="../slideLayouts/slideLayout364.xml"/><Relationship Id="rId61" Type="http://schemas.openxmlformats.org/officeDocument/2006/relationships/slideLayout" Target="../slideLayouts/slideLayout268.xml"/><Relationship Id="rId82" Type="http://schemas.openxmlformats.org/officeDocument/2006/relationships/slideLayout" Target="../slideLayouts/slideLayout289.xml"/><Relationship Id="rId152" Type="http://schemas.openxmlformats.org/officeDocument/2006/relationships/slideLayout" Target="../slideLayouts/slideLayout359.xml"/><Relationship Id="rId19" Type="http://schemas.openxmlformats.org/officeDocument/2006/relationships/slideLayout" Target="../slideLayouts/slideLayout226.xml"/><Relationship Id="rId14" Type="http://schemas.openxmlformats.org/officeDocument/2006/relationships/slideLayout" Target="../slideLayouts/slideLayout221.xml"/><Relationship Id="rId30" Type="http://schemas.openxmlformats.org/officeDocument/2006/relationships/slideLayout" Target="../slideLayouts/slideLayout237.xml"/><Relationship Id="rId35" Type="http://schemas.openxmlformats.org/officeDocument/2006/relationships/slideLayout" Target="../slideLayouts/slideLayout242.xml"/><Relationship Id="rId56" Type="http://schemas.openxmlformats.org/officeDocument/2006/relationships/slideLayout" Target="../slideLayouts/slideLayout263.xml"/><Relationship Id="rId77" Type="http://schemas.openxmlformats.org/officeDocument/2006/relationships/slideLayout" Target="../slideLayouts/slideLayout284.xml"/><Relationship Id="rId100" Type="http://schemas.openxmlformats.org/officeDocument/2006/relationships/slideLayout" Target="../slideLayouts/slideLayout307.xml"/><Relationship Id="rId105" Type="http://schemas.openxmlformats.org/officeDocument/2006/relationships/slideLayout" Target="../slideLayouts/slideLayout312.xml"/><Relationship Id="rId126" Type="http://schemas.openxmlformats.org/officeDocument/2006/relationships/slideLayout" Target="../slideLayouts/slideLayout333.xml"/><Relationship Id="rId147" Type="http://schemas.openxmlformats.org/officeDocument/2006/relationships/slideLayout" Target="../slideLayouts/slideLayout354.xml"/><Relationship Id="rId168" Type="http://schemas.openxmlformats.org/officeDocument/2006/relationships/image" Target="../media/image37.png"/><Relationship Id="rId8" Type="http://schemas.openxmlformats.org/officeDocument/2006/relationships/slideLayout" Target="../slideLayouts/slideLayout215.xml"/><Relationship Id="rId51" Type="http://schemas.openxmlformats.org/officeDocument/2006/relationships/slideLayout" Target="../slideLayouts/slideLayout258.xml"/><Relationship Id="rId72" Type="http://schemas.openxmlformats.org/officeDocument/2006/relationships/slideLayout" Target="../slideLayouts/slideLayout279.xml"/><Relationship Id="rId93" Type="http://schemas.openxmlformats.org/officeDocument/2006/relationships/slideLayout" Target="../slideLayouts/slideLayout300.xml"/><Relationship Id="rId98" Type="http://schemas.openxmlformats.org/officeDocument/2006/relationships/slideLayout" Target="../slideLayouts/slideLayout305.xml"/><Relationship Id="rId121" Type="http://schemas.openxmlformats.org/officeDocument/2006/relationships/slideLayout" Target="../slideLayouts/slideLayout328.xml"/><Relationship Id="rId142" Type="http://schemas.openxmlformats.org/officeDocument/2006/relationships/slideLayout" Target="../slideLayouts/slideLayout349.xml"/><Relationship Id="rId163" Type="http://schemas.openxmlformats.org/officeDocument/2006/relationships/slideLayout" Target="../slideLayouts/slideLayout370.xml"/><Relationship Id="rId3" Type="http://schemas.openxmlformats.org/officeDocument/2006/relationships/slideLayout" Target="../slideLayouts/slideLayout210.xml"/><Relationship Id="rId25" Type="http://schemas.openxmlformats.org/officeDocument/2006/relationships/slideLayout" Target="../slideLayouts/slideLayout232.xml"/><Relationship Id="rId46" Type="http://schemas.openxmlformats.org/officeDocument/2006/relationships/slideLayout" Target="../slideLayouts/slideLayout253.xml"/><Relationship Id="rId67" Type="http://schemas.openxmlformats.org/officeDocument/2006/relationships/slideLayout" Target="../slideLayouts/slideLayout274.xml"/><Relationship Id="rId116" Type="http://schemas.openxmlformats.org/officeDocument/2006/relationships/slideLayout" Target="../slideLayouts/slideLayout323.xml"/><Relationship Id="rId137" Type="http://schemas.openxmlformats.org/officeDocument/2006/relationships/slideLayout" Target="../slideLayouts/slideLayout344.xml"/><Relationship Id="rId158" Type="http://schemas.openxmlformats.org/officeDocument/2006/relationships/slideLayout" Target="../slideLayouts/slideLayout365.xml"/><Relationship Id="rId20" Type="http://schemas.openxmlformats.org/officeDocument/2006/relationships/slideLayout" Target="../slideLayouts/slideLayout227.xml"/><Relationship Id="rId41" Type="http://schemas.openxmlformats.org/officeDocument/2006/relationships/slideLayout" Target="../slideLayouts/slideLayout248.xml"/><Relationship Id="rId62" Type="http://schemas.openxmlformats.org/officeDocument/2006/relationships/slideLayout" Target="../slideLayouts/slideLayout269.xml"/><Relationship Id="rId83" Type="http://schemas.openxmlformats.org/officeDocument/2006/relationships/slideLayout" Target="../slideLayouts/slideLayout290.xml"/><Relationship Id="rId88" Type="http://schemas.openxmlformats.org/officeDocument/2006/relationships/slideLayout" Target="../slideLayouts/slideLayout295.xml"/><Relationship Id="rId111" Type="http://schemas.openxmlformats.org/officeDocument/2006/relationships/slideLayout" Target="../slideLayouts/slideLayout318.xml"/><Relationship Id="rId132" Type="http://schemas.openxmlformats.org/officeDocument/2006/relationships/slideLayout" Target="../slideLayouts/slideLayout339.xml"/><Relationship Id="rId153" Type="http://schemas.openxmlformats.org/officeDocument/2006/relationships/slideLayout" Target="../slideLayouts/slideLayout360.xml"/><Relationship Id="rId15" Type="http://schemas.openxmlformats.org/officeDocument/2006/relationships/slideLayout" Target="../slideLayouts/slideLayout222.xml"/><Relationship Id="rId36" Type="http://schemas.openxmlformats.org/officeDocument/2006/relationships/slideLayout" Target="../slideLayouts/slideLayout243.xml"/><Relationship Id="rId57" Type="http://schemas.openxmlformats.org/officeDocument/2006/relationships/slideLayout" Target="../slideLayouts/slideLayout264.xml"/><Relationship Id="rId106" Type="http://schemas.openxmlformats.org/officeDocument/2006/relationships/slideLayout" Target="../slideLayouts/slideLayout313.xml"/><Relationship Id="rId127" Type="http://schemas.openxmlformats.org/officeDocument/2006/relationships/slideLayout" Target="../slideLayouts/slideLayout334.xml"/><Relationship Id="rId10" Type="http://schemas.openxmlformats.org/officeDocument/2006/relationships/slideLayout" Target="../slideLayouts/slideLayout217.xml"/><Relationship Id="rId31" Type="http://schemas.openxmlformats.org/officeDocument/2006/relationships/slideLayout" Target="../slideLayouts/slideLayout238.xml"/><Relationship Id="rId52" Type="http://schemas.openxmlformats.org/officeDocument/2006/relationships/slideLayout" Target="../slideLayouts/slideLayout259.xml"/><Relationship Id="rId73" Type="http://schemas.openxmlformats.org/officeDocument/2006/relationships/slideLayout" Target="../slideLayouts/slideLayout280.xml"/><Relationship Id="rId78" Type="http://schemas.openxmlformats.org/officeDocument/2006/relationships/slideLayout" Target="../slideLayouts/slideLayout285.xml"/><Relationship Id="rId94" Type="http://schemas.openxmlformats.org/officeDocument/2006/relationships/slideLayout" Target="../slideLayouts/slideLayout301.xml"/><Relationship Id="rId99" Type="http://schemas.openxmlformats.org/officeDocument/2006/relationships/slideLayout" Target="../slideLayouts/slideLayout306.xml"/><Relationship Id="rId101" Type="http://schemas.openxmlformats.org/officeDocument/2006/relationships/slideLayout" Target="../slideLayouts/slideLayout308.xml"/><Relationship Id="rId122" Type="http://schemas.openxmlformats.org/officeDocument/2006/relationships/slideLayout" Target="../slideLayouts/slideLayout329.xml"/><Relationship Id="rId143" Type="http://schemas.openxmlformats.org/officeDocument/2006/relationships/slideLayout" Target="../slideLayouts/slideLayout350.xml"/><Relationship Id="rId148" Type="http://schemas.openxmlformats.org/officeDocument/2006/relationships/slideLayout" Target="../slideLayouts/slideLayout355.xml"/><Relationship Id="rId164" Type="http://schemas.openxmlformats.org/officeDocument/2006/relationships/slideLayout" Target="../slideLayouts/slideLayout371.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26" Type="http://schemas.openxmlformats.org/officeDocument/2006/relationships/slideLayout" Target="../slideLayouts/slideLayout233.xml"/><Relationship Id="rId47" Type="http://schemas.openxmlformats.org/officeDocument/2006/relationships/slideLayout" Target="../slideLayouts/slideLayout254.xml"/><Relationship Id="rId68" Type="http://schemas.openxmlformats.org/officeDocument/2006/relationships/slideLayout" Target="../slideLayouts/slideLayout275.xml"/><Relationship Id="rId89" Type="http://schemas.openxmlformats.org/officeDocument/2006/relationships/slideLayout" Target="../slideLayouts/slideLayout296.xml"/><Relationship Id="rId112" Type="http://schemas.openxmlformats.org/officeDocument/2006/relationships/slideLayout" Target="../slideLayouts/slideLayout319.xml"/><Relationship Id="rId133" Type="http://schemas.openxmlformats.org/officeDocument/2006/relationships/slideLayout" Target="../slideLayouts/slideLayout340.xml"/><Relationship Id="rId154" Type="http://schemas.openxmlformats.org/officeDocument/2006/relationships/slideLayout" Target="../slideLayouts/slideLayout361.xml"/><Relationship Id="rId16" Type="http://schemas.openxmlformats.org/officeDocument/2006/relationships/slideLayout" Target="../slideLayouts/slideLayout223.xml"/><Relationship Id="rId37" Type="http://schemas.openxmlformats.org/officeDocument/2006/relationships/slideLayout" Target="../slideLayouts/slideLayout244.xml"/><Relationship Id="rId58" Type="http://schemas.openxmlformats.org/officeDocument/2006/relationships/slideLayout" Target="../slideLayouts/slideLayout265.xml"/><Relationship Id="rId79" Type="http://schemas.openxmlformats.org/officeDocument/2006/relationships/slideLayout" Target="../slideLayouts/slideLayout286.xml"/><Relationship Id="rId102" Type="http://schemas.openxmlformats.org/officeDocument/2006/relationships/slideLayout" Target="../slideLayouts/slideLayout309.xml"/><Relationship Id="rId123" Type="http://schemas.openxmlformats.org/officeDocument/2006/relationships/slideLayout" Target="../slideLayouts/slideLayout330.xml"/><Relationship Id="rId144" Type="http://schemas.openxmlformats.org/officeDocument/2006/relationships/slideLayout" Target="../slideLayouts/slideLayout351.xml"/><Relationship Id="rId90" Type="http://schemas.openxmlformats.org/officeDocument/2006/relationships/slideLayout" Target="../slideLayouts/slideLayout297.xml"/><Relationship Id="rId165" Type="http://schemas.openxmlformats.org/officeDocument/2006/relationships/slideLayout" Target="../slideLayouts/slideLayout372.xml"/><Relationship Id="rId27" Type="http://schemas.openxmlformats.org/officeDocument/2006/relationships/slideLayout" Target="../slideLayouts/slideLayout234.xml"/><Relationship Id="rId48" Type="http://schemas.openxmlformats.org/officeDocument/2006/relationships/slideLayout" Target="../slideLayouts/slideLayout255.xml"/><Relationship Id="rId69" Type="http://schemas.openxmlformats.org/officeDocument/2006/relationships/slideLayout" Target="../slideLayouts/slideLayout276.xml"/><Relationship Id="rId113" Type="http://schemas.openxmlformats.org/officeDocument/2006/relationships/slideLayout" Target="../slideLayouts/slideLayout320.xml"/><Relationship Id="rId134" Type="http://schemas.openxmlformats.org/officeDocument/2006/relationships/slideLayout" Target="../slideLayouts/slideLayout341.xml"/><Relationship Id="rId80" Type="http://schemas.openxmlformats.org/officeDocument/2006/relationships/slideLayout" Target="../slideLayouts/slideLayout287.xml"/><Relationship Id="rId155" Type="http://schemas.openxmlformats.org/officeDocument/2006/relationships/slideLayout" Target="../slideLayouts/slideLayout3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982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Lst>
  <p:hf hdr="0" ftr="0" dt="0"/>
  <p:txStyles>
    <p:titleStyle>
      <a:lvl1pPr algn="l" defTabSz="914400" rtl="0" eaLnBrk="1" latinLnBrk="0" hangingPunct="1">
        <a:lnSpc>
          <a:spcPct val="90000"/>
        </a:lnSpc>
        <a:spcBef>
          <a:spcPct val="0"/>
        </a:spcBef>
        <a:buNone/>
        <a:defRPr lang="en-US" sz="2800" b="1" kern="1200" dirty="0" smtClean="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6504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 id="2147483802" r:id="rId38"/>
    <p:sldLayoutId id="2147483803" r:id="rId39"/>
    <p:sldLayoutId id="2147483804" r:id="rId40"/>
    <p:sldLayoutId id="2147483805" r:id="rId41"/>
    <p:sldLayoutId id="2147483806" r:id="rId42"/>
    <p:sldLayoutId id="2147483807" r:id="rId43"/>
    <p:sldLayoutId id="2147483808" r:id="rId44"/>
    <p:sldLayoutId id="2147483809" r:id="rId45"/>
    <p:sldLayoutId id="2147483810" r:id="rId46"/>
    <p:sldLayoutId id="2147483811" r:id="rId47"/>
    <p:sldLayoutId id="2147483812" r:id="rId48"/>
    <p:sldLayoutId id="2147483813" r:id="rId49"/>
    <p:sldLayoutId id="2147483814" r:id="rId50"/>
    <p:sldLayoutId id="2147483815" r:id="rId51"/>
    <p:sldLayoutId id="2147483816" r:id="rId52"/>
    <p:sldLayoutId id="2147483817" r:id="rId53"/>
    <p:sldLayoutId id="2147483818" r:id="rId54"/>
    <p:sldLayoutId id="2147483819" r:id="rId55"/>
    <p:sldLayoutId id="2147483820" r:id="rId56"/>
    <p:sldLayoutId id="2147483821" r:id="rId57"/>
    <p:sldLayoutId id="2147483822" r:id="rId58"/>
    <p:sldLayoutId id="2147483823" r:id="rId59"/>
    <p:sldLayoutId id="2147483824" r:id="rId60"/>
    <p:sldLayoutId id="2147483825" r:id="rId61"/>
    <p:sldLayoutId id="2147483826" r:id="rId62"/>
    <p:sldLayoutId id="2147483827" r:id="rId63"/>
    <p:sldLayoutId id="2147483828" r:id="rId64"/>
    <p:sldLayoutId id="2147483829" r:id="rId65"/>
    <p:sldLayoutId id="2147483830" r:id="rId66"/>
    <p:sldLayoutId id="2147483831" r:id="rId67"/>
    <p:sldLayoutId id="2147483832" r:id="rId68"/>
    <p:sldLayoutId id="2147483833" r:id="rId69"/>
    <p:sldLayoutId id="2147483834" r:id="rId70"/>
    <p:sldLayoutId id="2147483835" r:id="rId71"/>
    <p:sldLayoutId id="2147483836" r:id="rId72"/>
    <p:sldLayoutId id="2147483837" r:id="rId73"/>
    <p:sldLayoutId id="2147483838" r:id="rId74"/>
    <p:sldLayoutId id="2147483839" r:id="rId75"/>
    <p:sldLayoutId id="2147483840" r:id="rId76"/>
    <p:sldLayoutId id="2147483841" r:id="rId77"/>
    <p:sldLayoutId id="2147483842" r:id="rId78"/>
    <p:sldLayoutId id="2147483843" r:id="rId79"/>
    <p:sldLayoutId id="2147483844" r:id="rId80"/>
    <p:sldLayoutId id="2147483845" r:id="rId81"/>
    <p:sldLayoutId id="2147483846" r:id="rId82"/>
    <p:sldLayoutId id="2147483847" r:id="rId83"/>
    <p:sldLayoutId id="2147483848" r:id="rId84"/>
    <p:sldLayoutId id="2147483849" r:id="rId85"/>
    <p:sldLayoutId id="2147483850" r:id="rId86"/>
    <p:sldLayoutId id="2147483851" r:id="rId87"/>
    <p:sldLayoutId id="2147483852" r:id="rId88"/>
    <p:sldLayoutId id="2147483853" r:id="rId89"/>
    <p:sldLayoutId id="2147483854" r:id="rId90"/>
    <p:sldLayoutId id="2147483855" r:id="rId91"/>
    <p:sldLayoutId id="2147483856" r:id="rId92"/>
    <p:sldLayoutId id="2147483857" r:id="rId93"/>
    <p:sldLayoutId id="2147483858" r:id="rId94"/>
    <p:sldLayoutId id="2147483859" r:id="rId95"/>
    <p:sldLayoutId id="2147483860" r:id="rId96"/>
    <p:sldLayoutId id="2147483861" r:id="rId97"/>
    <p:sldLayoutId id="2147483862" r:id="rId98"/>
    <p:sldLayoutId id="2147483863" r:id="rId99"/>
    <p:sldLayoutId id="2147483864" r:id="rId100"/>
    <p:sldLayoutId id="2147483865" r:id="rId101"/>
    <p:sldLayoutId id="2147483866" r:id="rId102"/>
    <p:sldLayoutId id="2147483867" r:id="rId103"/>
    <p:sldLayoutId id="2147483868" r:id="rId104"/>
  </p:sldLayoutIdLst>
  <p:hf sldNum="0" hdr="0" dt="0"/>
  <p:txStyles>
    <p:titleStyle>
      <a:lvl1pPr algn="l" defTabSz="914377" rtl="0" eaLnBrk="1" latinLnBrk="0" hangingPunct="1">
        <a:lnSpc>
          <a:spcPct val="90000"/>
        </a:lnSpc>
        <a:spcBef>
          <a:spcPct val="0"/>
        </a:spcBef>
        <a:buNone/>
        <a:defRPr lang="en-US" sz="2800" b="1" kern="1200" dirty="0" smtClean="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678332" y="6120882"/>
            <a:ext cx="1062155" cy="490599"/>
          </a:xfrm>
          <a:prstGeom prst="rect">
            <a:avLst/>
          </a:prstGeom>
        </p:spPr>
        <p:txBody>
          <a:bodyPr vert="horz" lIns="91440" tIns="45720" rIns="91440" bIns="10800" rtlCol="0" anchor="b"/>
          <a:lstStyle>
            <a:lvl1pPr algn="r">
              <a:defRPr sz="800">
                <a:solidFill>
                  <a:schemeClr val="bg1"/>
                </a:solidFill>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sp>
        <p:nvSpPr>
          <p:cNvPr id="4" name="TextBox 3">
            <a:extLst>
              <a:ext uri="{FF2B5EF4-FFF2-40B4-BE49-F238E27FC236}">
                <a16:creationId xmlns:a16="http://schemas.microsoft.com/office/drawing/2014/main" id="{BF12BCFA-AC05-1A7C-0910-CE4FCD457C60}"/>
              </a:ext>
            </a:extLst>
          </p:cNvPr>
          <p:cNvSpPr txBox="1"/>
          <p:nvPr userDrawn="1"/>
        </p:nvSpPr>
        <p:spPr>
          <a:xfrm>
            <a:off x="8763002" y="6426425"/>
            <a:ext cx="2039341" cy="215444"/>
          </a:xfrm>
          <a:prstGeom prst="rect">
            <a:avLst/>
          </a:prstGeom>
          <a:noFill/>
        </p:spPr>
        <p:txBody>
          <a:bodyPr wrap="none" rtlCol="0">
            <a:spAutoFit/>
          </a:bodyPr>
          <a:lstStyle/>
          <a:p>
            <a:pPr defTabSz="457178" fontAlgn="auto">
              <a:spcBef>
                <a:spcPts val="0"/>
              </a:spcBef>
              <a:spcAft>
                <a:spcPts val="0"/>
              </a:spcAft>
              <a:defRPr/>
            </a:pPr>
            <a:r>
              <a:rPr lang="en-US" sz="800" dirty="0">
                <a:solidFill>
                  <a:srgbClr val="000000"/>
                </a:solidFill>
                <a:latin typeface="Arial"/>
                <a:cs typeface="+mn-cs"/>
              </a:rPr>
              <a:t>© 2024 Penn Mutual. All rights reserved.</a:t>
            </a:r>
          </a:p>
        </p:txBody>
      </p:sp>
      <p:sp>
        <p:nvSpPr>
          <p:cNvPr id="8" name="TextBox 7">
            <a:extLst>
              <a:ext uri="{FF2B5EF4-FFF2-40B4-BE49-F238E27FC236}">
                <a16:creationId xmlns:a16="http://schemas.microsoft.com/office/drawing/2014/main" id="{5BD7D129-D4BD-7FF5-4C0C-20255F61F258}"/>
              </a:ext>
            </a:extLst>
          </p:cNvPr>
          <p:cNvSpPr txBox="1"/>
          <p:nvPr userDrawn="1"/>
        </p:nvSpPr>
        <p:spPr>
          <a:xfrm>
            <a:off x="5177243" y="6431190"/>
            <a:ext cx="1828800" cy="215444"/>
          </a:xfrm>
          <a:prstGeom prst="rect">
            <a:avLst/>
          </a:prstGeom>
          <a:noFill/>
        </p:spPr>
        <p:txBody>
          <a:bodyPr wrap="square" rtlCol="0">
            <a:spAutoFit/>
          </a:bodyPr>
          <a:lstStyle/>
          <a:p>
            <a:pPr defTabSz="457178" fontAlgn="auto">
              <a:spcBef>
                <a:spcPts val="0"/>
              </a:spcBef>
              <a:spcAft>
                <a:spcPts val="0"/>
              </a:spcAft>
            </a:pPr>
            <a:r>
              <a:rPr lang="en-US" sz="800" dirty="0">
                <a:solidFill>
                  <a:srgbClr val="000000"/>
                </a:solidFill>
                <a:latin typeface="Arial"/>
                <a:cs typeface="+mn-cs"/>
              </a:rPr>
              <a:t>For financial professional use only.</a:t>
            </a:r>
          </a:p>
        </p:txBody>
      </p:sp>
      <p:pic>
        <p:nvPicPr>
          <p:cNvPr id="2" name="Graphic 8">
            <a:extLst>
              <a:ext uri="{FF2B5EF4-FFF2-40B4-BE49-F238E27FC236}">
                <a16:creationId xmlns:a16="http://schemas.microsoft.com/office/drawing/2014/main" id="{67D5DD2A-21F1-8260-D5C6-F3359DA7474C}"/>
              </a:ext>
            </a:extLst>
          </p:cNvPr>
          <p:cNvPicPr>
            <a:picLocks noChangeAspect="1"/>
          </p:cNvPicPr>
          <p:nvPr userDrawn="1"/>
        </p:nvPicPr>
        <p:blipFill>
          <a:blip r:embed="rId168"/>
          <a:srcRect/>
          <a:stretch/>
        </p:blipFill>
        <p:spPr>
          <a:xfrm>
            <a:off x="328437" y="6338416"/>
            <a:ext cx="1307423" cy="232721"/>
          </a:xfrm>
          <a:prstGeom prst="rect">
            <a:avLst/>
          </a:prstGeom>
        </p:spPr>
      </p:pic>
    </p:spTree>
    <p:extLst>
      <p:ext uri="{BB962C8B-B14F-4D97-AF65-F5344CB8AC3E}">
        <p14:creationId xmlns:p14="http://schemas.microsoft.com/office/powerpoint/2010/main" val="1781944123"/>
      </p:ext>
    </p:extLst>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 id="2147483891" r:id="rId22"/>
    <p:sldLayoutId id="2147483892" r:id="rId23"/>
    <p:sldLayoutId id="2147483893" r:id="rId24"/>
    <p:sldLayoutId id="2147483894" r:id="rId25"/>
    <p:sldLayoutId id="2147483895" r:id="rId26"/>
    <p:sldLayoutId id="2147483896" r:id="rId27"/>
    <p:sldLayoutId id="2147483897" r:id="rId28"/>
    <p:sldLayoutId id="2147483898" r:id="rId29"/>
    <p:sldLayoutId id="2147483899" r:id="rId30"/>
    <p:sldLayoutId id="2147483900" r:id="rId31"/>
    <p:sldLayoutId id="2147483901" r:id="rId32"/>
    <p:sldLayoutId id="2147483902" r:id="rId33"/>
    <p:sldLayoutId id="2147483903" r:id="rId34"/>
    <p:sldLayoutId id="2147483904" r:id="rId35"/>
    <p:sldLayoutId id="2147483905" r:id="rId36"/>
    <p:sldLayoutId id="2147483906" r:id="rId37"/>
    <p:sldLayoutId id="2147483907" r:id="rId38"/>
    <p:sldLayoutId id="2147483908" r:id="rId39"/>
    <p:sldLayoutId id="2147483909" r:id="rId40"/>
    <p:sldLayoutId id="2147483910" r:id="rId41"/>
    <p:sldLayoutId id="2147483911" r:id="rId42"/>
    <p:sldLayoutId id="2147483912" r:id="rId43"/>
    <p:sldLayoutId id="2147483913" r:id="rId44"/>
    <p:sldLayoutId id="2147483914" r:id="rId45"/>
    <p:sldLayoutId id="2147483915" r:id="rId46"/>
    <p:sldLayoutId id="2147483916" r:id="rId47"/>
    <p:sldLayoutId id="2147483917" r:id="rId48"/>
    <p:sldLayoutId id="2147483918" r:id="rId49"/>
    <p:sldLayoutId id="2147483919" r:id="rId50"/>
    <p:sldLayoutId id="2147483920" r:id="rId51"/>
    <p:sldLayoutId id="2147483921" r:id="rId52"/>
    <p:sldLayoutId id="2147483922" r:id="rId53"/>
    <p:sldLayoutId id="2147483923" r:id="rId54"/>
    <p:sldLayoutId id="2147483924" r:id="rId55"/>
    <p:sldLayoutId id="2147483925" r:id="rId56"/>
    <p:sldLayoutId id="2147483926" r:id="rId57"/>
    <p:sldLayoutId id="2147483927" r:id="rId58"/>
    <p:sldLayoutId id="2147483928" r:id="rId59"/>
    <p:sldLayoutId id="2147483929" r:id="rId60"/>
    <p:sldLayoutId id="2147483930" r:id="rId61"/>
    <p:sldLayoutId id="2147483931" r:id="rId62"/>
    <p:sldLayoutId id="2147483932" r:id="rId63"/>
    <p:sldLayoutId id="2147483933" r:id="rId64"/>
    <p:sldLayoutId id="2147483934" r:id="rId65"/>
    <p:sldLayoutId id="2147483935" r:id="rId66"/>
    <p:sldLayoutId id="2147483936" r:id="rId67"/>
    <p:sldLayoutId id="2147483937" r:id="rId68"/>
    <p:sldLayoutId id="2147483938" r:id="rId69"/>
    <p:sldLayoutId id="2147483939" r:id="rId70"/>
    <p:sldLayoutId id="2147483940" r:id="rId71"/>
    <p:sldLayoutId id="2147483941" r:id="rId72"/>
    <p:sldLayoutId id="2147483942" r:id="rId73"/>
    <p:sldLayoutId id="2147483943" r:id="rId74"/>
    <p:sldLayoutId id="2147483944" r:id="rId75"/>
    <p:sldLayoutId id="2147483945" r:id="rId76"/>
    <p:sldLayoutId id="2147483946" r:id="rId77"/>
    <p:sldLayoutId id="2147483947" r:id="rId78"/>
    <p:sldLayoutId id="2147483948" r:id="rId79"/>
    <p:sldLayoutId id="2147483949" r:id="rId80"/>
    <p:sldLayoutId id="2147483950" r:id="rId81"/>
    <p:sldLayoutId id="2147483951" r:id="rId82"/>
    <p:sldLayoutId id="2147483952" r:id="rId83"/>
    <p:sldLayoutId id="2147483953" r:id="rId84"/>
    <p:sldLayoutId id="2147483954" r:id="rId85"/>
    <p:sldLayoutId id="2147483955" r:id="rId86"/>
    <p:sldLayoutId id="2147483956" r:id="rId87"/>
    <p:sldLayoutId id="2147483957" r:id="rId88"/>
    <p:sldLayoutId id="2147483958" r:id="rId89"/>
    <p:sldLayoutId id="2147483959" r:id="rId90"/>
    <p:sldLayoutId id="2147483960" r:id="rId91"/>
    <p:sldLayoutId id="2147483961" r:id="rId92"/>
    <p:sldLayoutId id="2147483962" r:id="rId93"/>
    <p:sldLayoutId id="2147483963" r:id="rId94"/>
    <p:sldLayoutId id="2147483964" r:id="rId95"/>
    <p:sldLayoutId id="2147483965" r:id="rId96"/>
    <p:sldLayoutId id="2147483966" r:id="rId97"/>
    <p:sldLayoutId id="2147483967" r:id="rId98"/>
    <p:sldLayoutId id="2147483968" r:id="rId99"/>
    <p:sldLayoutId id="2147483969" r:id="rId100"/>
    <p:sldLayoutId id="2147483970" r:id="rId101"/>
    <p:sldLayoutId id="2147483971" r:id="rId102"/>
    <p:sldLayoutId id="2147483972" r:id="rId103"/>
    <p:sldLayoutId id="2147483973" r:id="rId104"/>
    <p:sldLayoutId id="2147483974" r:id="rId105"/>
    <p:sldLayoutId id="2147483975" r:id="rId106"/>
    <p:sldLayoutId id="2147483976" r:id="rId107"/>
    <p:sldLayoutId id="2147483977" r:id="rId108"/>
    <p:sldLayoutId id="2147483978" r:id="rId109"/>
    <p:sldLayoutId id="2147483979" r:id="rId110"/>
    <p:sldLayoutId id="2147483980" r:id="rId111"/>
    <p:sldLayoutId id="2147483981" r:id="rId112"/>
    <p:sldLayoutId id="2147483982" r:id="rId113"/>
    <p:sldLayoutId id="2147483983" r:id="rId114"/>
    <p:sldLayoutId id="2147483984" r:id="rId115"/>
    <p:sldLayoutId id="2147483985" r:id="rId116"/>
    <p:sldLayoutId id="2147483986" r:id="rId117"/>
    <p:sldLayoutId id="2147483987" r:id="rId118"/>
    <p:sldLayoutId id="2147483988" r:id="rId119"/>
    <p:sldLayoutId id="2147483989" r:id="rId120"/>
    <p:sldLayoutId id="2147483990" r:id="rId121"/>
    <p:sldLayoutId id="2147483991" r:id="rId122"/>
    <p:sldLayoutId id="2147483992" r:id="rId123"/>
    <p:sldLayoutId id="2147483993" r:id="rId124"/>
    <p:sldLayoutId id="2147483994" r:id="rId125"/>
    <p:sldLayoutId id="2147483995" r:id="rId126"/>
    <p:sldLayoutId id="2147483996" r:id="rId127"/>
    <p:sldLayoutId id="2147483997" r:id="rId128"/>
    <p:sldLayoutId id="2147483998" r:id="rId129"/>
    <p:sldLayoutId id="2147483999" r:id="rId130"/>
    <p:sldLayoutId id="2147484000" r:id="rId131"/>
    <p:sldLayoutId id="2147484001" r:id="rId132"/>
    <p:sldLayoutId id="2147484002" r:id="rId133"/>
    <p:sldLayoutId id="2147484003" r:id="rId134"/>
    <p:sldLayoutId id="2147484004" r:id="rId135"/>
    <p:sldLayoutId id="2147484005" r:id="rId136"/>
    <p:sldLayoutId id="2147484006" r:id="rId137"/>
    <p:sldLayoutId id="2147484007" r:id="rId138"/>
    <p:sldLayoutId id="2147484008" r:id="rId139"/>
    <p:sldLayoutId id="2147484009" r:id="rId140"/>
    <p:sldLayoutId id="2147484010" r:id="rId141"/>
    <p:sldLayoutId id="2147484011" r:id="rId142"/>
    <p:sldLayoutId id="2147484012" r:id="rId143"/>
    <p:sldLayoutId id="2147484013" r:id="rId144"/>
    <p:sldLayoutId id="2147484014" r:id="rId145"/>
    <p:sldLayoutId id="2147484015" r:id="rId146"/>
    <p:sldLayoutId id="2147484016" r:id="rId147"/>
    <p:sldLayoutId id="2147484017" r:id="rId148"/>
    <p:sldLayoutId id="2147484018" r:id="rId149"/>
    <p:sldLayoutId id="2147484019" r:id="rId150"/>
    <p:sldLayoutId id="2147484020" r:id="rId151"/>
    <p:sldLayoutId id="2147484021" r:id="rId152"/>
    <p:sldLayoutId id="2147484022" r:id="rId153"/>
    <p:sldLayoutId id="2147484023" r:id="rId154"/>
    <p:sldLayoutId id="2147484024" r:id="rId155"/>
    <p:sldLayoutId id="2147484025" r:id="rId156"/>
    <p:sldLayoutId id="2147484026" r:id="rId157"/>
    <p:sldLayoutId id="2147484027" r:id="rId158"/>
    <p:sldLayoutId id="2147484028" r:id="rId159"/>
    <p:sldLayoutId id="2147484029" r:id="rId160"/>
    <p:sldLayoutId id="2147484030" r:id="rId161"/>
    <p:sldLayoutId id="2147484031" r:id="rId162"/>
    <p:sldLayoutId id="2147484032" r:id="rId163"/>
    <p:sldLayoutId id="2147484033" r:id="rId164"/>
    <p:sldLayoutId id="2147484035" r:id="rId165"/>
    <p:sldLayoutId id="2147484036" r:id="rId166"/>
  </p:sldLayoutIdLst>
  <p:hf hdr="0" ftr="0" dt="0"/>
  <p:txStyles>
    <p:titleStyle>
      <a:lvl1pPr algn="l" defTabSz="457189" rtl="0" eaLnBrk="1" latinLnBrk="0" hangingPunct="1">
        <a:lnSpc>
          <a:spcPct val="100000"/>
        </a:lnSpc>
        <a:spcBef>
          <a:spcPct val="0"/>
        </a:spcBef>
        <a:buNone/>
        <a:defRPr sz="4000" b="1" kern="1200" spc="0" baseline="0">
          <a:solidFill>
            <a:schemeClr val="bg1"/>
          </a:solidFill>
          <a:latin typeface="Georgia" panose="02040502050405020303"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32" indent="-285744" algn="l" defTabSz="457189"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2971" indent="-228594" algn="l" defTabSz="457189"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160" indent="-228594" algn="l" defTabSz="457189"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349" indent="-228594" algn="l" defTabSz="457189"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39994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993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992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991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04.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18.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2.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373.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37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37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8.jpg"/><Relationship Id="rId1" Type="http://schemas.openxmlformats.org/officeDocument/2006/relationships/slideLayout" Target="../slideLayouts/slideLayout21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2.xml"/><Relationship Id="rId1" Type="http://schemas.openxmlformats.org/officeDocument/2006/relationships/slideLayout" Target="../slideLayouts/slideLayout218.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3.xml"/><Relationship Id="rId1" Type="http://schemas.openxmlformats.org/officeDocument/2006/relationships/slideLayout" Target="../slideLayouts/slideLayout218.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4.xml"/><Relationship Id="rId1" Type="http://schemas.openxmlformats.org/officeDocument/2006/relationships/slideLayout" Target="../slideLayouts/slideLayout218.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9.png"/><Relationship Id="rId1" Type="http://schemas.openxmlformats.org/officeDocument/2006/relationships/slideLayout" Target="../slideLayouts/slideLayout295.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18.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2.png"/><Relationship Id="rId1" Type="http://schemas.openxmlformats.org/officeDocument/2006/relationships/slideLayout" Target="../slideLayouts/slideLayout218.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18.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9.png"/><Relationship Id="rId1" Type="http://schemas.openxmlformats.org/officeDocument/2006/relationships/slideLayout" Target="../slideLayouts/slideLayout295.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58.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8.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70.xml"/></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1.svg"/><Relationship Id="rId7" Type="http://schemas.openxmlformats.org/officeDocument/2006/relationships/image" Target="../media/image54.svg"/><Relationship Id="rId2" Type="http://schemas.openxmlformats.org/officeDocument/2006/relationships/image" Target="../media/image50.png"/><Relationship Id="rId1" Type="http://schemas.openxmlformats.org/officeDocument/2006/relationships/slideLayout" Target="../slideLayouts/slideLayout31.xml"/><Relationship Id="rId6" Type="http://schemas.openxmlformats.org/officeDocument/2006/relationships/image" Target="../media/image21.png"/><Relationship Id="rId5" Type="http://schemas.openxmlformats.org/officeDocument/2006/relationships/image" Target="../media/image53.sv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svg"/><Relationship Id="rId7" Type="http://schemas.openxmlformats.org/officeDocument/2006/relationships/image" Target="../media/image4.svg"/><Relationship Id="rId2" Type="http://schemas.openxmlformats.org/officeDocument/2006/relationships/image" Target="../media/image52.png"/><Relationship Id="rId1" Type="http://schemas.openxmlformats.org/officeDocument/2006/relationships/slideLayout" Target="../slideLayouts/slideLayout51.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5.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67A838DD-10EB-7F74-E956-65BF5E43BC5B}"/>
              </a:ext>
            </a:extLst>
          </p:cNvPr>
          <p:cNvSpPr>
            <a:spLocks noGrp="1"/>
          </p:cNvSpPr>
          <p:nvPr>
            <p:ph type="body" sz="quarter" idx="17"/>
          </p:nvPr>
        </p:nvSpPr>
        <p:spPr>
          <a:xfrm>
            <a:off x="1308918" y="2579220"/>
            <a:ext cx="9834579" cy="1363165"/>
          </a:xfrm>
        </p:spPr>
        <p:txBody>
          <a:bodyPr/>
          <a:lstStyle/>
          <a:p>
            <a:pPr algn="ctr"/>
            <a:r>
              <a:rPr lang="en-US" sz="4267" dirty="0">
                <a:solidFill>
                  <a:schemeClr val="tx1">
                    <a:lumMod val="65000"/>
                    <a:lumOff val="35000"/>
                  </a:schemeClr>
                </a:solidFill>
              </a:rPr>
              <a:t>Indexed Universal Life Insurance</a:t>
            </a:r>
          </a:p>
          <a:p>
            <a:pPr algn="ctr"/>
            <a:r>
              <a:rPr lang="en-US" sz="4000" b="0" i="1" dirty="0">
                <a:solidFill>
                  <a:schemeClr val="tx1">
                    <a:lumMod val="65000"/>
                    <a:lumOff val="35000"/>
                  </a:schemeClr>
                </a:solidFill>
              </a:rPr>
              <a:t>Overview</a:t>
            </a:r>
          </a:p>
        </p:txBody>
      </p:sp>
      <p:sp>
        <p:nvSpPr>
          <p:cNvPr id="5" name="Text Box 18">
            <a:extLst>
              <a:ext uri="{FF2B5EF4-FFF2-40B4-BE49-F238E27FC236}">
                <a16:creationId xmlns:a16="http://schemas.microsoft.com/office/drawing/2014/main" id="{404EDEDC-63BB-303E-87FC-FEFECB9E22EB}"/>
              </a:ext>
            </a:extLst>
          </p:cNvPr>
          <p:cNvSpPr txBox="1">
            <a:spLocks noChangeArrowheads="1"/>
          </p:cNvSpPr>
          <p:nvPr/>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5990F28-EF56-40AF-B6C1-2CF755EA3890}" type="slidenum">
              <a:rPr kumimoji="0" lang="en-US" sz="1200" b="1" i="0" u="none" strike="noStrike" kern="1200" cap="none" spc="0" normalizeH="0" baseline="0" noProof="0">
                <a:ln>
                  <a:noFill/>
                </a:ln>
                <a:solidFill>
                  <a:srgbClr val="FFFFFF">
                    <a:lumMod val="75000"/>
                  </a:srgbClr>
                </a:solidFill>
                <a:effectLst/>
                <a:uLnTx/>
                <a:uFillTx/>
                <a:latin typeface="Georgia" panose="02040502050405020303"/>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a:t>
            </a:fld>
            <a:r>
              <a:rPr kumimoji="0" lang="en-US" sz="1200" b="1" i="0" u="none" strike="noStrike" kern="1200" cap="none" spc="0" normalizeH="0" baseline="0" noProof="0" dirty="0">
                <a:ln>
                  <a:noFill/>
                </a:ln>
                <a:solidFill>
                  <a:srgbClr val="37474F"/>
                </a:solidFill>
                <a:effectLst/>
                <a:uLnTx/>
                <a:uFillTx/>
                <a:latin typeface="Georgia" panose="02040502050405020303"/>
                <a:ea typeface="+mn-ea"/>
                <a:cs typeface="Arial" panose="020B0604020202020204" pitchFamily="34" charset="0"/>
              </a:rPr>
              <a:t> </a:t>
            </a:r>
          </a:p>
        </p:txBody>
      </p:sp>
      <p:sp>
        <p:nvSpPr>
          <p:cNvPr id="8" name="Rectangle 7"/>
          <p:cNvSpPr/>
          <p:nvPr/>
        </p:nvSpPr>
        <p:spPr>
          <a:xfrm>
            <a:off x="302150" y="6209969"/>
            <a:ext cx="1725433" cy="469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F67D27-FAA8-D607-6867-C318F75D5039}"/>
              </a:ext>
            </a:extLst>
          </p:cNvPr>
          <p:cNvPicPr>
            <a:picLocks noChangeAspect="1"/>
          </p:cNvPicPr>
          <p:nvPr/>
        </p:nvPicPr>
        <p:blipFill>
          <a:blip r:embed="rId3"/>
          <a:stretch>
            <a:fillRect/>
          </a:stretch>
        </p:blipFill>
        <p:spPr>
          <a:xfrm>
            <a:off x="213887" y="6240813"/>
            <a:ext cx="1543265" cy="438211"/>
          </a:xfrm>
          <a:prstGeom prst="rect">
            <a:avLst/>
          </a:prstGeom>
        </p:spPr>
      </p:pic>
      <p:sp>
        <p:nvSpPr>
          <p:cNvPr id="4" name="Text Placeholder 15">
            <a:extLst>
              <a:ext uri="{FF2B5EF4-FFF2-40B4-BE49-F238E27FC236}">
                <a16:creationId xmlns:a16="http://schemas.microsoft.com/office/drawing/2014/main" id="{79281598-BD4F-A121-8EC0-73ECB639B82F}"/>
              </a:ext>
            </a:extLst>
          </p:cNvPr>
          <p:cNvSpPr txBox="1">
            <a:spLocks/>
          </p:cNvSpPr>
          <p:nvPr/>
        </p:nvSpPr>
        <p:spPr>
          <a:xfrm>
            <a:off x="5466625" y="6516555"/>
            <a:ext cx="6440030" cy="303376"/>
          </a:xfrm>
          <a:prstGeom prst="rect">
            <a:avLst/>
          </a:prstGeom>
          <a:solidFill>
            <a:schemeClr val="tx2"/>
          </a:solidFill>
        </p:spPr>
        <p:txBody>
          <a:bodyPr/>
          <a:lstStyle>
            <a:lvl1pPr marL="0" indent="0" algn="r" defTabSz="914377" rtl="0" eaLnBrk="1" latinLnBrk="0" hangingPunct="1">
              <a:lnSpc>
                <a:spcPct val="90000"/>
              </a:lnSpc>
              <a:spcBef>
                <a:spcPts val="1000"/>
              </a:spcBef>
              <a:buFont typeface="Arial" panose="020B0604020202020204" pitchFamily="34" charset="0"/>
              <a:buNone/>
              <a:defRPr sz="700" kern="1200">
                <a:solidFill>
                  <a:schemeClr val="accent5"/>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a:solidFill>
                  <a:schemeClr val="bg1"/>
                </a:solidFill>
              </a:rPr>
              <a:t>For financial professional use only. 			© 2025 Penn Mutual. All rights reserved.</a:t>
            </a:r>
            <a:endParaRPr lang="en-US" sz="800" dirty="0">
              <a:solidFill>
                <a:schemeClr val="bg1"/>
              </a:solidFill>
            </a:endParaRPr>
          </a:p>
        </p:txBody>
      </p:sp>
    </p:spTree>
    <p:extLst>
      <p:ext uri="{BB962C8B-B14F-4D97-AF65-F5344CB8AC3E}">
        <p14:creationId xmlns:p14="http://schemas.microsoft.com/office/powerpoint/2010/main" val="996904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658769" y="601505"/>
            <a:ext cx="10897127" cy="649366"/>
          </a:xfrm>
        </p:spPr>
        <p:txBody>
          <a:bodyPr/>
          <a:lstStyle/>
          <a:p>
            <a:r>
              <a:rPr lang="en-US" sz="4000" dirty="0"/>
              <a:t>How it Works: Uncapped Accounts with a Floor</a:t>
            </a:r>
          </a:p>
        </p:txBody>
      </p:sp>
      <p:sp>
        <p:nvSpPr>
          <p:cNvPr id="16" name="Text Placeholder 15"/>
          <p:cNvSpPr>
            <a:spLocks noGrp="1"/>
          </p:cNvSpPr>
          <p:nvPr>
            <p:ph type="body" sz="quarter" idx="19"/>
          </p:nvPr>
        </p:nvSpPr>
        <p:spPr>
          <a:xfrm>
            <a:off x="2822712" y="3771495"/>
            <a:ext cx="2687542" cy="2162094"/>
          </a:xfrm>
        </p:spPr>
        <p:txBody>
          <a:bodyPr/>
          <a:lstStyle/>
          <a:p>
            <a:r>
              <a:rPr lang="en-US" dirty="0"/>
              <a:t>When index growth is </a:t>
            </a:r>
            <a:r>
              <a:rPr lang="en-US" b="1" dirty="0"/>
              <a:t>above the floor</a:t>
            </a:r>
            <a:r>
              <a:rPr lang="en-US" dirty="0"/>
              <a:t>, the credited interest rate is equal to the change in the index multiplied by the participation rate.</a:t>
            </a:r>
          </a:p>
        </p:txBody>
      </p:sp>
      <p:sp>
        <p:nvSpPr>
          <p:cNvPr id="17" name="Text Placeholder 16"/>
          <p:cNvSpPr>
            <a:spLocks noGrp="1"/>
          </p:cNvSpPr>
          <p:nvPr>
            <p:ph type="body" sz="quarter" idx="20"/>
          </p:nvPr>
        </p:nvSpPr>
        <p:spPr/>
        <p:txBody>
          <a:bodyPr/>
          <a:lstStyle/>
          <a:p>
            <a:endParaRPr lang="en-US"/>
          </a:p>
        </p:txBody>
      </p:sp>
      <p:sp>
        <p:nvSpPr>
          <p:cNvPr id="21" name="Text Placeholder 15"/>
          <p:cNvSpPr txBox="1">
            <a:spLocks/>
          </p:cNvSpPr>
          <p:nvPr/>
        </p:nvSpPr>
        <p:spPr>
          <a:xfrm>
            <a:off x="7752999" y="3796330"/>
            <a:ext cx="2385870" cy="2162094"/>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index growth is </a:t>
            </a:r>
            <a:r>
              <a:rPr lang="en-US" b="1" dirty="0"/>
              <a:t>below the floor</a:t>
            </a:r>
            <a:r>
              <a:rPr lang="en-US" dirty="0"/>
              <a:t>, the credited interest rate is equal to the floor – ensuring there is no loss of value due to poor index performance.</a:t>
            </a:r>
          </a:p>
        </p:txBody>
      </p:sp>
      <p:sp>
        <p:nvSpPr>
          <p:cNvPr id="22" name="Rectangle 21"/>
          <p:cNvSpPr/>
          <p:nvPr/>
        </p:nvSpPr>
        <p:spPr>
          <a:xfrm>
            <a:off x="262392" y="5983260"/>
            <a:ext cx="2035534" cy="68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658769" y="2077031"/>
            <a:ext cx="10465106" cy="1694464"/>
          </a:xfrm>
          <a:prstGeom prst="rect">
            <a:avLst/>
          </a:prstGeom>
        </p:spPr>
      </p:pic>
      <p:sp>
        <p:nvSpPr>
          <p:cNvPr id="4" name="Rectangle 3"/>
          <p:cNvSpPr/>
          <p:nvPr/>
        </p:nvSpPr>
        <p:spPr>
          <a:xfrm>
            <a:off x="6209969" y="3625795"/>
            <a:ext cx="286247"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6849" y="6053871"/>
            <a:ext cx="11259047"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Please note: The charts above are intended to provide a basic understanding of 'how' the different types of indexed accounts work. All examples are hypothetical and do not guarantee or predict actual values or performance. Results will vary.</a:t>
            </a:r>
          </a:p>
        </p:txBody>
      </p:sp>
      <p:pic>
        <p:nvPicPr>
          <p:cNvPr id="6" name="Picture 5"/>
          <p:cNvPicPr>
            <a:picLocks noChangeAspect="1"/>
          </p:cNvPicPr>
          <p:nvPr/>
        </p:nvPicPr>
        <p:blipFill>
          <a:blip r:embed="rId3"/>
          <a:stretch>
            <a:fillRect/>
          </a:stretch>
        </p:blipFill>
        <p:spPr>
          <a:xfrm>
            <a:off x="1791905" y="5419924"/>
            <a:ext cx="8630854" cy="590632"/>
          </a:xfrm>
          <a:prstGeom prst="rect">
            <a:avLst/>
          </a:prstGeom>
        </p:spPr>
      </p:pic>
      <p:cxnSp>
        <p:nvCxnSpPr>
          <p:cNvPr id="13" name="Straight Connector 12"/>
          <p:cNvCxnSpPr/>
          <p:nvPr/>
        </p:nvCxnSpPr>
        <p:spPr>
          <a:xfrm>
            <a:off x="6345141" y="3771495"/>
            <a:ext cx="7951" cy="1060935"/>
          </a:xfrm>
          <a:prstGeom prst="line">
            <a:avLst/>
          </a:prstGeom>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6DC82A70-1CE0-9AB0-8201-10F274B9DBEF}"/>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7" name="TextBox 6">
            <a:extLst>
              <a:ext uri="{FF2B5EF4-FFF2-40B4-BE49-F238E27FC236}">
                <a16:creationId xmlns:a16="http://schemas.microsoft.com/office/drawing/2014/main" id="{4C5B567D-A052-4D84-6BFB-0F40E19AF064}"/>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pic>
        <p:nvPicPr>
          <p:cNvPr id="9" name="Picture 8">
            <a:extLst>
              <a:ext uri="{FF2B5EF4-FFF2-40B4-BE49-F238E27FC236}">
                <a16:creationId xmlns:a16="http://schemas.microsoft.com/office/drawing/2014/main" id="{81E1EF3D-769C-5095-C0B6-486DC9EF918A}"/>
              </a:ext>
            </a:extLst>
          </p:cNvPr>
          <p:cNvPicPr>
            <a:picLocks noChangeAspect="1"/>
          </p:cNvPicPr>
          <p:nvPr/>
        </p:nvPicPr>
        <p:blipFill>
          <a:blip r:embed="rId4"/>
          <a:stretch>
            <a:fillRect/>
          </a:stretch>
        </p:blipFill>
        <p:spPr>
          <a:xfrm>
            <a:off x="135593" y="6312489"/>
            <a:ext cx="1486107" cy="371527"/>
          </a:xfrm>
          <a:prstGeom prst="rect">
            <a:avLst/>
          </a:prstGeom>
        </p:spPr>
      </p:pic>
    </p:spTree>
    <p:extLst>
      <p:ext uri="{BB962C8B-B14F-4D97-AF65-F5344CB8AC3E}">
        <p14:creationId xmlns:p14="http://schemas.microsoft.com/office/powerpoint/2010/main" val="1744219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543475" y="73517"/>
            <a:ext cx="10897127" cy="649366"/>
          </a:xfrm>
        </p:spPr>
        <p:txBody>
          <a:bodyPr/>
          <a:lstStyle/>
          <a:p>
            <a:r>
              <a:rPr lang="en-US" sz="4000" dirty="0"/>
              <a:t>How it Works:</a:t>
            </a:r>
          </a:p>
          <a:p>
            <a:r>
              <a:rPr lang="en-US" sz="2800" dirty="0"/>
              <a:t>What causes changes to an indexed account’s cap, participation and spread rate?</a:t>
            </a:r>
          </a:p>
        </p:txBody>
      </p:sp>
      <p:sp>
        <p:nvSpPr>
          <p:cNvPr id="17" name="Text Placeholder 16"/>
          <p:cNvSpPr>
            <a:spLocks noGrp="1"/>
          </p:cNvSpPr>
          <p:nvPr>
            <p:ph type="body" sz="quarter" idx="20"/>
          </p:nvPr>
        </p:nvSpPr>
        <p:spPr>
          <a:xfrm>
            <a:off x="658769" y="1706813"/>
            <a:ext cx="439737" cy="36576"/>
          </a:xfrm>
        </p:spPr>
        <p:txBody>
          <a:bodyPr/>
          <a:lstStyle/>
          <a:p>
            <a:endParaRPr lang="en-US" dirty="0"/>
          </a:p>
        </p:txBody>
      </p:sp>
      <p:sp>
        <p:nvSpPr>
          <p:cNvPr id="22" name="Rectangle 21"/>
          <p:cNvSpPr/>
          <p:nvPr/>
        </p:nvSpPr>
        <p:spPr>
          <a:xfrm>
            <a:off x="262392" y="5983260"/>
            <a:ext cx="2035534" cy="68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209969" y="3625795"/>
            <a:ext cx="286247"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980449841"/>
              </p:ext>
            </p:extLst>
          </p:nvPr>
        </p:nvGraphicFramePr>
        <p:xfrm>
          <a:off x="601122" y="2511185"/>
          <a:ext cx="10820166" cy="3783669"/>
        </p:xfrm>
        <a:graphic>
          <a:graphicData uri="http://schemas.openxmlformats.org/drawingml/2006/table">
            <a:tbl>
              <a:tblPr firstRow="1" bandRow="1">
                <a:tableStyleId>{5C22544A-7EE6-4342-B048-85BDC9FD1C3A}</a:tableStyleId>
              </a:tblPr>
              <a:tblGrid>
                <a:gridCol w="4814922">
                  <a:extLst>
                    <a:ext uri="{9D8B030D-6E8A-4147-A177-3AD203B41FA5}">
                      <a16:colId xmlns:a16="http://schemas.microsoft.com/office/drawing/2014/main" val="3768488756"/>
                    </a:ext>
                  </a:extLst>
                </a:gridCol>
                <a:gridCol w="830863">
                  <a:extLst>
                    <a:ext uri="{9D8B030D-6E8A-4147-A177-3AD203B41FA5}">
                      <a16:colId xmlns:a16="http://schemas.microsoft.com/office/drawing/2014/main" val="328913418"/>
                    </a:ext>
                  </a:extLst>
                </a:gridCol>
                <a:gridCol w="2657115">
                  <a:extLst>
                    <a:ext uri="{9D8B030D-6E8A-4147-A177-3AD203B41FA5}">
                      <a16:colId xmlns:a16="http://schemas.microsoft.com/office/drawing/2014/main" val="3926738430"/>
                    </a:ext>
                  </a:extLst>
                </a:gridCol>
                <a:gridCol w="246791">
                  <a:extLst>
                    <a:ext uri="{9D8B030D-6E8A-4147-A177-3AD203B41FA5}">
                      <a16:colId xmlns:a16="http://schemas.microsoft.com/office/drawing/2014/main" val="1524502472"/>
                    </a:ext>
                  </a:extLst>
                </a:gridCol>
                <a:gridCol w="2270475">
                  <a:extLst>
                    <a:ext uri="{9D8B030D-6E8A-4147-A177-3AD203B41FA5}">
                      <a16:colId xmlns:a16="http://schemas.microsoft.com/office/drawing/2014/main" val="1661258563"/>
                    </a:ext>
                  </a:extLst>
                </a:gridCol>
              </a:tblGrid>
              <a:tr h="674709">
                <a:tc>
                  <a:txBody>
                    <a:bodyPr/>
                    <a:lstStyle/>
                    <a:p>
                      <a:pPr algn="ctr"/>
                      <a:endParaRPr lang="en-US" sz="1800" dirty="0"/>
                    </a:p>
                    <a:p>
                      <a:pPr algn="ctr"/>
                      <a:r>
                        <a:rPr lang="en-US" sz="1800" dirty="0"/>
                        <a:t>Long-term Interest Rate Environment</a:t>
                      </a:r>
                    </a:p>
                  </a:txBody>
                  <a:tcPr/>
                </a:tc>
                <a:tc>
                  <a:txBody>
                    <a:bodyPr/>
                    <a:lstStyle/>
                    <a:p>
                      <a:pPr algn="ctr"/>
                      <a:r>
                        <a:rPr lang="en-US" sz="1800" dirty="0"/>
                        <a:t>and</a:t>
                      </a:r>
                    </a:p>
                    <a:p>
                      <a:pPr algn="ctr"/>
                      <a:r>
                        <a:rPr lang="en-US" sz="1800" dirty="0"/>
                        <a:t>/or</a:t>
                      </a:r>
                    </a:p>
                  </a:txBody>
                  <a:tcPr/>
                </a:tc>
                <a:tc>
                  <a:txBody>
                    <a:bodyPr/>
                    <a:lstStyle/>
                    <a:p>
                      <a:pPr algn="ctr"/>
                      <a:endParaRPr lang="en-US" sz="1800" dirty="0"/>
                    </a:p>
                    <a:p>
                      <a:pPr algn="ctr"/>
                      <a:r>
                        <a:rPr lang="en-US" sz="1800" dirty="0"/>
                        <a:t>Market Volatility</a:t>
                      </a:r>
                    </a:p>
                  </a:txBody>
                  <a:tcPr/>
                </a:tc>
                <a:tc>
                  <a:txBody>
                    <a:bodyPr/>
                    <a:lstStyle/>
                    <a:p>
                      <a:pPr algn="ctr"/>
                      <a:endParaRPr lang="en-US" sz="1800" dirty="0"/>
                    </a:p>
                  </a:txBody>
                  <a:tcPr>
                    <a:solidFill>
                      <a:schemeClr val="tx2"/>
                    </a:solidFill>
                  </a:tcPr>
                </a:tc>
                <a:tc>
                  <a:txBody>
                    <a:bodyPr/>
                    <a:lstStyle/>
                    <a:p>
                      <a:pPr algn="ctr"/>
                      <a:endParaRPr lang="en-US" sz="1800" dirty="0"/>
                    </a:p>
                    <a:p>
                      <a:pPr algn="ctr"/>
                      <a:r>
                        <a:rPr lang="en-US" sz="1800" dirty="0"/>
                        <a:t>Outcome</a:t>
                      </a:r>
                    </a:p>
                  </a:txBody>
                  <a:tcPr/>
                </a:tc>
                <a:extLst>
                  <a:ext uri="{0D108BD9-81ED-4DB2-BD59-A6C34878D82A}">
                    <a16:rowId xmlns:a16="http://schemas.microsoft.com/office/drawing/2014/main" val="1018960918"/>
                  </a:ext>
                </a:extLst>
              </a:tr>
              <a:tr h="1025334">
                <a:tc>
                  <a:txBody>
                    <a:bodyPr/>
                    <a:lstStyle/>
                    <a:p>
                      <a:pPr algn="ctr"/>
                      <a:r>
                        <a:rPr lang="en-US" sz="1600" b="1" dirty="0">
                          <a:latin typeface="+mj-lt"/>
                          <a:cs typeface="Arial" panose="020B0604020202020204" pitchFamily="34" charset="0"/>
                        </a:rPr>
                        <a:t>Low interest rates </a:t>
                      </a:r>
                    </a:p>
                    <a:p>
                      <a:endParaRPr lang="en-US" sz="1600" dirty="0">
                        <a:latin typeface="+mj-lt"/>
                        <a:cs typeface="Arial" panose="020B0604020202020204" pitchFamily="34" charset="0"/>
                      </a:endParaRPr>
                    </a:p>
                    <a:p>
                      <a:r>
                        <a:rPr lang="en-US" sz="1600" dirty="0">
                          <a:latin typeface="+mj-lt"/>
                          <a:cs typeface="Arial" panose="020B0604020202020204" pitchFamily="34" charset="0"/>
                        </a:rPr>
                        <a:t>Result: Carrier earns less on its investments, so the amount available to purchase options is smaller</a:t>
                      </a:r>
                    </a:p>
                  </a:txBody>
                  <a:tcPr/>
                </a:tc>
                <a:tc>
                  <a:txBody>
                    <a:bodyPr/>
                    <a:lstStyle/>
                    <a:p>
                      <a:endParaRPr lang="en-US" sz="1600" dirty="0"/>
                    </a:p>
                  </a:txBody>
                  <a:tcPr/>
                </a:tc>
                <a:tc>
                  <a:txBody>
                    <a:bodyPr/>
                    <a:lstStyle/>
                    <a:p>
                      <a:pPr algn="ctr"/>
                      <a:r>
                        <a:rPr lang="en-US" sz="1600" b="1" dirty="0"/>
                        <a:t>High volatility</a:t>
                      </a:r>
                    </a:p>
                    <a:p>
                      <a:endParaRPr lang="en-US" sz="1600" dirty="0"/>
                    </a:p>
                    <a:p>
                      <a:r>
                        <a:rPr lang="en-US" sz="1600" dirty="0"/>
                        <a:t>Result: The cost of </a:t>
                      </a:r>
                    </a:p>
                    <a:p>
                      <a:r>
                        <a:rPr lang="en-US" sz="1600" dirty="0"/>
                        <a:t>options goes up</a:t>
                      </a:r>
                    </a:p>
                  </a:txBody>
                  <a:tcPr/>
                </a:tc>
                <a:tc>
                  <a:txBody>
                    <a:bodyPr/>
                    <a:lstStyle/>
                    <a:p>
                      <a:endParaRPr lang="en-US" sz="1600" dirty="0"/>
                    </a:p>
                  </a:txBody>
                  <a:tcPr>
                    <a:solidFill>
                      <a:schemeClr val="tx2"/>
                    </a:solidFill>
                  </a:tcPr>
                </a:tc>
                <a:tc>
                  <a:txBody>
                    <a:bodyPr/>
                    <a:lstStyle/>
                    <a:p>
                      <a:r>
                        <a:rPr lang="en-US" sz="1600" dirty="0"/>
                        <a:t>Lower caps</a:t>
                      </a:r>
                    </a:p>
                    <a:p>
                      <a:endParaRPr lang="en-US" sz="1600" dirty="0"/>
                    </a:p>
                    <a:p>
                      <a:r>
                        <a:rPr lang="en-US" sz="1600" dirty="0"/>
                        <a:t>Lower </a:t>
                      </a:r>
                    </a:p>
                    <a:p>
                      <a:r>
                        <a:rPr lang="en-US" sz="1600" dirty="0"/>
                        <a:t>participation rates</a:t>
                      </a:r>
                      <a:r>
                        <a:rPr lang="en-US" sz="1600" baseline="30000" dirty="0"/>
                        <a:t>1</a:t>
                      </a:r>
                    </a:p>
                    <a:p>
                      <a:endParaRPr lang="en-US" sz="1600" dirty="0"/>
                    </a:p>
                    <a:p>
                      <a:r>
                        <a:rPr lang="en-US" sz="1600" dirty="0"/>
                        <a:t>Higher spread rates</a:t>
                      </a:r>
                    </a:p>
                  </a:txBody>
                  <a:tcPr/>
                </a:tc>
                <a:extLst>
                  <a:ext uri="{0D108BD9-81ED-4DB2-BD59-A6C34878D82A}">
                    <a16:rowId xmlns:a16="http://schemas.microsoft.com/office/drawing/2014/main" val="2893421491"/>
                  </a:ext>
                </a:extLst>
              </a:tr>
              <a:tr h="1025334">
                <a:tc>
                  <a:txBody>
                    <a:bodyPr/>
                    <a:lstStyle/>
                    <a:p>
                      <a:pPr algn="ctr"/>
                      <a:r>
                        <a:rPr lang="en-US" sz="1600" b="1" dirty="0"/>
                        <a:t>High interest rates</a:t>
                      </a:r>
                    </a:p>
                    <a:p>
                      <a:endParaRPr lang="en-US" sz="1600" dirty="0"/>
                    </a:p>
                    <a:p>
                      <a:r>
                        <a:rPr lang="en-US" sz="1600" dirty="0"/>
                        <a:t>Result: Carrier makes more on its investments, so the amount available to purchase options is bigger</a:t>
                      </a:r>
                    </a:p>
                  </a:txBody>
                  <a:tcPr/>
                </a:tc>
                <a:tc>
                  <a:txBody>
                    <a:bodyPr/>
                    <a:lstStyle/>
                    <a:p>
                      <a:endParaRPr lang="en-US" sz="1600"/>
                    </a:p>
                  </a:txBody>
                  <a:tcPr/>
                </a:tc>
                <a:tc>
                  <a:txBody>
                    <a:bodyPr/>
                    <a:lstStyle/>
                    <a:p>
                      <a:pPr algn="ctr"/>
                      <a:r>
                        <a:rPr lang="en-US" sz="1600" b="1" dirty="0"/>
                        <a:t>Low volatility</a:t>
                      </a:r>
                    </a:p>
                    <a:p>
                      <a:endParaRPr lang="en-US" sz="1600" dirty="0"/>
                    </a:p>
                    <a:p>
                      <a:r>
                        <a:rPr lang="en-US" sz="1600" dirty="0"/>
                        <a:t>Result: The cost of </a:t>
                      </a:r>
                    </a:p>
                    <a:p>
                      <a:r>
                        <a:rPr lang="en-US" sz="1600" dirty="0"/>
                        <a:t>options goes down</a:t>
                      </a:r>
                    </a:p>
                  </a:txBody>
                  <a:tcPr/>
                </a:tc>
                <a:tc>
                  <a:txBody>
                    <a:bodyPr/>
                    <a:lstStyle/>
                    <a:p>
                      <a:endParaRPr lang="en-US" sz="1600" dirty="0"/>
                    </a:p>
                  </a:txBody>
                  <a:tcPr>
                    <a:solidFill>
                      <a:schemeClr val="tx2"/>
                    </a:solidFill>
                  </a:tcPr>
                </a:tc>
                <a:tc>
                  <a:txBody>
                    <a:bodyPr/>
                    <a:lstStyle/>
                    <a:p>
                      <a:r>
                        <a:rPr lang="en-US" sz="1600" dirty="0"/>
                        <a:t>Higher caps</a:t>
                      </a:r>
                    </a:p>
                    <a:p>
                      <a:endParaRPr lang="en-US" sz="1600" dirty="0"/>
                    </a:p>
                    <a:p>
                      <a:r>
                        <a:rPr lang="en-US" sz="1600" dirty="0"/>
                        <a:t>Higher </a:t>
                      </a:r>
                    </a:p>
                    <a:p>
                      <a:r>
                        <a:rPr lang="en-US" sz="1600" dirty="0"/>
                        <a:t>participation rates</a:t>
                      </a:r>
                      <a:r>
                        <a:rPr lang="en-US" sz="1600" baseline="30000" dirty="0"/>
                        <a:t>1</a:t>
                      </a:r>
                    </a:p>
                    <a:p>
                      <a:endParaRPr lang="en-US" sz="1600" dirty="0"/>
                    </a:p>
                    <a:p>
                      <a:r>
                        <a:rPr lang="en-US" sz="1600" dirty="0"/>
                        <a:t>Lower spread rates</a:t>
                      </a:r>
                    </a:p>
                  </a:txBody>
                  <a:tcPr/>
                </a:tc>
                <a:extLst>
                  <a:ext uri="{0D108BD9-81ED-4DB2-BD59-A6C34878D82A}">
                    <a16:rowId xmlns:a16="http://schemas.microsoft.com/office/drawing/2014/main" val="2787777646"/>
                  </a:ext>
                </a:extLst>
              </a:tr>
            </a:tbl>
          </a:graphicData>
        </a:graphic>
      </p:graphicFrame>
      <p:cxnSp>
        <p:nvCxnSpPr>
          <p:cNvPr id="9" name="Straight Arrow Connector 8"/>
          <p:cNvCxnSpPr/>
          <p:nvPr/>
        </p:nvCxnSpPr>
        <p:spPr>
          <a:xfrm>
            <a:off x="5522420" y="3888188"/>
            <a:ext cx="548640"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544454" y="5424876"/>
            <a:ext cx="548640"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3475" y="1807322"/>
            <a:ext cx="10935460" cy="646331"/>
          </a:xfrm>
          <a:prstGeom prst="rect">
            <a:avLst/>
          </a:prstGeom>
          <a:noFill/>
        </p:spPr>
        <p:txBody>
          <a:bodyPr wrap="square" rtlCol="0">
            <a:spAutoFit/>
          </a:bodyPr>
          <a:lstStyle/>
          <a:p>
            <a:r>
              <a:rPr lang="en-US" i="1" dirty="0"/>
              <a:t>It comes down to two factors: The amount available to purchase options (which is based on interest earned from investments) and the cost of options (which is based on market volatility)</a:t>
            </a:r>
          </a:p>
        </p:txBody>
      </p:sp>
      <p:sp>
        <p:nvSpPr>
          <p:cNvPr id="12" name="TextBox 11"/>
          <p:cNvSpPr txBox="1"/>
          <p:nvPr/>
        </p:nvSpPr>
        <p:spPr>
          <a:xfrm>
            <a:off x="543475" y="6254236"/>
            <a:ext cx="6282720" cy="215444"/>
          </a:xfrm>
          <a:prstGeom prst="rect">
            <a:avLst/>
          </a:prstGeom>
          <a:noFill/>
        </p:spPr>
        <p:txBody>
          <a:bodyPr wrap="square" rtlCol="0">
            <a:spAutoFit/>
          </a:bodyPr>
          <a:lstStyle/>
          <a:p>
            <a:r>
              <a:rPr lang="en-US" sz="800" baseline="30000" dirty="0">
                <a:latin typeface="Arial" panose="020B0604020202020204" pitchFamily="34" charset="0"/>
                <a:cs typeface="Arial" panose="020B0604020202020204" pitchFamily="34" charset="0"/>
              </a:rPr>
              <a:t>1</a:t>
            </a:r>
            <a:r>
              <a:rPr lang="en-US" sz="800" dirty="0">
                <a:latin typeface="Arial" panose="020B0604020202020204" pitchFamily="34" charset="0"/>
                <a:cs typeface="Arial" panose="020B0604020202020204" pitchFamily="34" charset="0"/>
              </a:rPr>
              <a:t>Applies only to accounts with non-guaranteed participation rates. </a:t>
            </a:r>
          </a:p>
        </p:txBody>
      </p:sp>
      <p:sp>
        <p:nvSpPr>
          <p:cNvPr id="2" name="Footer Placeholder 4">
            <a:extLst>
              <a:ext uri="{FF2B5EF4-FFF2-40B4-BE49-F238E27FC236}">
                <a16:creationId xmlns:a16="http://schemas.microsoft.com/office/drawing/2014/main" id="{44583208-22E3-43F7-9E93-9AC875EB0D40}"/>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3" name="TextBox 2">
            <a:extLst>
              <a:ext uri="{FF2B5EF4-FFF2-40B4-BE49-F238E27FC236}">
                <a16:creationId xmlns:a16="http://schemas.microsoft.com/office/drawing/2014/main" id="{A72FEE8B-7F45-9FDD-D647-2F553559CBD8}"/>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pic>
        <p:nvPicPr>
          <p:cNvPr id="6" name="Picture 5">
            <a:extLst>
              <a:ext uri="{FF2B5EF4-FFF2-40B4-BE49-F238E27FC236}">
                <a16:creationId xmlns:a16="http://schemas.microsoft.com/office/drawing/2014/main" id="{82112E25-D505-325F-518B-8C6313EE63D9}"/>
              </a:ext>
            </a:extLst>
          </p:cNvPr>
          <p:cNvPicPr>
            <a:picLocks noChangeAspect="1"/>
          </p:cNvPicPr>
          <p:nvPr/>
        </p:nvPicPr>
        <p:blipFill>
          <a:blip r:embed="rId2"/>
          <a:stretch>
            <a:fillRect/>
          </a:stretch>
        </p:blipFill>
        <p:spPr>
          <a:xfrm>
            <a:off x="176046" y="6412998"/>
            <a:ext cx="1486107" cy="371527"/>
          </a:xfrm>
          <a:prstGeom prst="rect">
            <a:avLst/>
          </a:prstGeom>
        </p:spPr>
      </p:pic>
    </p:spTree>
    <p:extLst>
      <p:ext uri="{BB962C8B-B14F-4D97-AF65-F5344CB8AC3E}">
        <p14:creationId xmlns:p14="http://schemas.microsoft.com/office/powerpoint/2010/main" val="1127361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67A838DD-10EB-7F74-E956-65BF5E43BC5B}"/>
              </a:ext>
            </a:extLst>
          </p:cNvPr>
          <p:cNvSpPr>
            <a:spLocks noGrp="1"/>
          </p:cNvSpPr>
          <p:nvPr>
            <p:ph type="body" sz="quarter" idx="17"/>
          </p:nvPr>
        </p:nvSpPr>
        <p:spPr>
          <a:xfrm>
            <a:off x="1308918" y="2579220"/>
            <a:ext cx="9834579" cy="1363165"/>
          </a:xfrm>
        </p:spPr>
        <p:txBody>
          <a:bodyPr/>
          <a:lstStyle/>
          <a:p>
            <a:pPr algn="ctr"/>
            <a:r>
              <a:rPr lang="en-US" sz="4267" dirty="0">
                <a:solidFill>
                  <a:schemeClr val="tx1">
                    <a:lumMod val="65000"/>
                    <a:lumOff val="35000"/>
                  </a:schemeClr>
                </a:solidFill>
              </a:rPr>
              <a:t>Indexed Universal Life Insurance</a:t>
            </a:r>
          </a:p>
          <a:p>
            <a:pPr algn="ctr"/>
            <a:r>
              <a:rPr lang="en-US" sz="4000" b="0" i="1" dirty="0">
                <a:solidFill>
                  <a:schemeClr val="tx1">
                    <a:lumMod val="65000"/>
                    <a:lumOff val="35000"/>
                  </a:schemeClr>
                </a:solidFill>
              </a:rPr>
              <a:t>Comparing Indexed Options</a:t>
            </a:r>
          </a:p>
        </p:txBody>
      </p:sp>
      <p:sp>
        <p:nvSpPr>
          <p:cNvPr id="5" name="Text Box 18">
            <a:extLst>
              <a:ext uri="{FF2B5EF4-FFF2-40B4-BE49-F238E27FC236}">
                <a16:creationId xmlns:a16="http://schemas.microsoft.com/office/drawing/2014/main" id="{404EDEDC-63BB-303E-87FC-FEFECB9E22EB}"/>
              </a:ext>
            </a:extLst>
          </p:cNvPr>
          <p:cNvSpPr txBox="1">
            <a:spLocks noChangeArrowheads="1"/>
          </p:cNvSpPr>
          <p:nvPr/>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5990F28-EF56-40AF-B6C1-2CF755EA3890}" type="slidenum">
              <a:rPr kumimoji="0" lang="en-US" sz="1200" b="1" i="0" u="none" strike="noStrike" kern="1200" cap="none" spc="0" normalizeH="0" baseline="0" noProof="0">
                <a:ln>
                  <a:noFill/>
                </a:ln>
                <a:solidFill>
                  <a:schemeClr val="bg1"/>
                </a:solidFill>
                <a:effectLst/>
                <a:uLnTx/>
                <a:uFillTx/>
                <a:latin typeface="Georgia" panose="02040502050405020303"/>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12</a:t>
            </a:fld>
            <a:r>
              <a:rPr kumimoji="0" lang="en-US" sz="1200" b="1" i="0" u="none" strike="noStrike" kern="1200" cap="none" spc="0" normalizeH="0" baseline="0" noProof="0" dirty="0">
                <a:ln>
                  <a:noFill/>
                </a:ln>
                <a:solidFill>
                  <a:schemeClr val="bg1"/>
                </a:solidFill>
                <a:effectLst/>
                <a:uLnTx/>
                <a:uFillTx/>
                <a:latin typeface="Georgia" panose="02040502050405020303"/>
                <a:ea typeface="+mn-ea"/>
                <a:cs typeface="Arial" panose="020B0604020202020204" pitchFamily="34" charset="0"/>
              </a:rPr>
              <a:t> </a:t>
            </a:r>
          </a:p>
        </p:txBody>
      </p:sp>
      <p:sp>
        <p:nvSpPr>
          <p:cNvPr id="8" name="Rectangle 7"/>
          <p:cNvSpPr/>
          <p:nvPr/>
        </p:nvSpPr>
        <p:spPr>
          <a:xfrm>
            <a:off x="302150" y="6209969"/>
            <a:ext cx="1725433" cy="469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anose="02040502050405020303"/>
              <a:ea typeface="+mn-ea"/>
              <a:cs typeface="+mn-cs"/>
            </a:endParaRPr>
          </a:p>
        </p:txBody>
      </p:sp>
      <p:sp>
        <p:nvSpPr>
          <p:cNvPr id="2" name="Text Placeholder 15">
            <a:extLst>
              <a:ext uri="{FF2B5EF4-FFF2-40B4-BE49-F238E27FC236}">
                <a16:creationId xmlns:a16="http://schemas.microsoft.com/office/drawing/2014/main" id="{E162C0D4-D8BE-A0B6-40CC-C488DD5F2723}"/>
              </a:ext>
            </a:extLst>
          </p:cNvPr>
          <p:cNvSpPr txBox="1">
            <a:spLocks/>
          </p:cNvSpPr>
          <p:nvPr/>
        </p:nvSpPr>
        <p:spPr>
          <a:xfrm>
            <a:off x="5466625" y="6516555"/>
            <a:ext cx="5983695" cy="303376"/>
          </a:xfrm>
          <a:prstGeom prst="rect">
            <a:avLst/>
          </a:prstGeom>
          <a:solidFill>
            <a:schemeClr val="tx2"/>
          </a:solidFill>
        </p:spPr>
        <p:txBody>
          <a:bodyPr/>
          <a:lstStyle>
            <a:lvl1pPr marL="0" indent="0" algn="r" defTabSz="914377" rtl="0" eaLnBrk="1" latinLnBrk="0" hangingPunct="1">
              <a:lnSpc>
                <a:spcPct val="90000"/>
              </a:lnSpc>
              <a:spcBef>
                <a:spcPts val="1000"/>
              </a:spcBef>
              <a:buFont typeface="Arial" panose="020B0604020202020204" pitchFamily="34" charset="0"/>
              <a:buNone/>
              <a:defRPr sz="700" kern="1200">
                <a:solidFill>
                  <a:schemeClr val="accent5"/>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a:solidFill>
                  <a:schemeClr val="bg1"/>
                </a:solidFill>
              </a:rPr>
              <a:t>For financial professional use only. 			© 2025 Penn Mutual. All rights reserved.</a:t>
            </a:r>
            <a:endParaRPr lang="en-US" sz="800" dirty="0">
              <a:solidFill>
                <a:schemeClr val="bg1"/>
              </a:solidFill>
            </a:endParaRPr>
          </a:p>
        </p:txBody>
      </p:sp>
      <p:pic>
        <p:nvPicPr>
          <p:cNvPr id="4" name="Picture 3">
            <a:extLst>
              <a:ext uri="{FF2B5EF4-FFF2-40B4-BE49-F238E27FC236}">
                <a16:creationId xmlns:a16="http://schemas.microsoft.com/office/drawing/2014/main" id="{43199FAD-4814-3617-3356-DC3B3DC0096C}"/>
              </a:ext>
            </a:extLst>
          </p:cNvPr>
          <p:cNvPicPr>
            <a:picLocks noChangeAspect="1"/>
          </p:cNvPicPr>
          <p:nvPr/>
        </p:nvPicPr>
        <p:blipFill>
          <a:blip r:embed="rId3"/>
          <a:stretch>
            <a:fillRect/>
          </a:stretch>
        </p:blipFill>
        <p:spPr>
          <a:xfrm>
            <a:off x="193567" y="6321418"/>
            <a:ext cx="1543265" cy="438211"/>
          </a:xfrm>
          <a:prstGeom prst="rect">
            <a:avLst/>
          </a:prstGeom>
        </p:spPr>
      </p:pic>
    </p:spTree>
    <p:extLst>
      <p:ext uri="{BB962C8B-B14F-4D97-AF65-F5344CB8AC3E}">
        <p14:creationId xmlns:p14="http://schemas.microsoft.com/office/powerpoint/2010/main" val="1336561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BF1B00-8869-A75E-3183-6B6BB79B1E6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schemeClr val="bg1">
                    <a:lumMod val="65000"/>
                    <a:lumOff val="35000"/>
                  </a:schemeClr>
                </a:solidFill>
                <a:effectLst/>
                <a:uLnTx/>
                <a:uFillTx/>
                <a:latin typeface="+mj-lt"/>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schemeClr val="bg1">
                  <a:lumMod val="65000"/>
                  <a:lumOff val="35000"/>
                </a:schemeClr>
              </a:solidFill>
              <a:effectLst/>
              <a:uLnTx/>
              <a:uFillTx/>
              <a:latin typeface="+mj-lt"/>
              <a:ea typeface="+mn-ea"/>
              <a:cs typeface="Arial" panose="020B0604020202020204" pitchFamily="34" charset="0"/>
            </a:endParaRPr>
          </a:p>
        </p:txBody>
      </p:sp>
      <p:sp>
        <p:nvSpPr>
          <p:cNvPr id="5" name="Rectangle 4">
            <a:extLst>
              <a:ext uri="{FF2B5EF4-FFF2-40B4-BE49-F238E27FC236}">
                <a16:creationId xmlns:a16="http://schemas.microsoft.com/office/drawing/2014/main" id="{9F9C00BE-6F88-FBD8-DF78-1169CC3003D8}"/>
              </a:ext>
            </a:extLst>
          </p:cNvPr>
          <p:cNvSpPr/>
          <p:nvPr/>
        </p:nvSpPr>
        <p:spPr>
          <a:xfrm>
            <a:off x="838200" y="2856919"/>
            <a:ext cx="3013953" cy="2308324"/>
          </a:xfrm>
          <a:prstGeom prst="rect">
            <a:avLst/>
          </a:prstGeom>
          <a:ln>
            <a:solidFill>
              <a:schemeClr val="bg1">
                <a:lumMod val="50000"/>
                <a:lumOff val="50000"/>
              </a:schemeClr>
            </a:solidFill>
          </a:ln>
          <a:effectLst>
            <a:glow rad="63500">
              <a:schemeClr val="accent6">
                <a:satMod val="175000"/>
                <a:alpha val="40000"/>
              </a:schemeClr>
            </a:glow>
          </a:effectLst>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This chart uses a 12-month segment period starting January 2020 to show how the monthly shifts in equity </a:t>
            </a:r>
            <a:br>
              <a:rPr kumimoji="0" lang="en-US" sz="1800" b="0" i="0" u="none" strike="noStrike" kern="1200" cap="none" spc="0" normalizeH="0" baseline="0" noProof="0" dirty="0">
                <a:ln>
                  <a:noFill/>
                </a:ln>
                <a:solidFill>
                  <a:srgbClr val="000000"/>
                </a:solidFill>
                <a:effectLst/>
                <a:uLnTx/>
                <a:uFillTx/>
                <a:latin typeface="Arial"/>
                <a:ea typeface="+mn-ea"/>
                <a:cs typeface="+mn-cs"/>
              </a:rPr>
            </a:br>
            <a:r>
              <a:rPr kumimoji="0" lang="en-US" sz="1800" b="0" i="0" u="none" strike="noStrike" kern="1200" cap="none" spc="0" normalizeH="0" baseline="0" noProof="0" dirty="0">
                <a:ln>
                  <a:noFill/>
                </a:ln>
                <a:solidFill>
                  <a:srgbClr val="000000"/>
                </a:solidFill>
                <a:effectLst/>
                <a:uLnTx/>
                <a:uFillTx/>
                <a:latin typeface="Arial"/>
                <a:ea typeface="+mn-ea"/>
                <a:cs typeface="+mn-cs"/>
              </a:rPr>
              <a:t>vs. non-equity component weighting can impact the performance of managed volatility indices. </a:t>
            </a:r>
          </a:p>
        </p:txBody>
      </p:sp>
      <p:pic>
        <p:nvPicPr>
          <p:cNvPr id="6" name="Picture 5">
            <a:extLst>
              <a:ext uri="{FF2B5EF4-FFF2-40B4-BE49-F238E27FC236}">
                <a16:creationId xmlns:a16="http://schemas.microsoft.com/office/drawing/2014/main" id="{B34233D3-B3D4-0B82-CC00-9E905FFF1E2D}"/>
              </a:ext>
            </a:extLst>
          </p:cNvPr>
          <p:cNvPicPr>
            <a:picLocks noChangeAspect="1"/>
          </p:cNvPicPr>
          <p:nvPr/>
        </p:nvPicPr>
        <p:blipFill>
          <a:blip r:embed="rId2"/>
          <a:stretch>
            <a:fillRect/>
          </a:stretch>
        </p:blipFill>
        <p:spPr>
          <a:xfrm>
            <a:off x="4250936" y="1828002"/>
            <a:ext cx="6958473" cy="4178917"/>
          </a:xfrm>
          <a:prstGeom prst="rect">
            <a:avLst/>
          </a:prstGeom>
        </p:spPr>
      </p:pic>
      <p:sp>
        <p:nvSpPr>
          <p:cNvPr id="7" name="Rectangle 6"/>
          <p:cNvSpPr/>
          <p:nvPr/>
        </p:nvSpPr>
        <p:spPr>
          <a:xfrm>
            <a:off x="6591993" y="2435629"/>
            <a:ext cx="1122218" cy="3125586"/>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8894617" y="2438400"/>
            <a:ext cx="1116675" cy="3125586"/>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262392" y="5983260"/>
            <a:ext cx="2035534" cy="683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76690" y="6174188"/>
            <a:ext cx="6225787" cy="492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4"/>
          <p:cNvSpPr txBox="1">
            <a:spLocks/>
          </p:cNvSpPr>
          <p:nvPr/>
        </p:nvSpPr>
        <p:spPr>
          <a:xfrm>
            <a:off x="262392" y="95300"/>
            <a:ext cx="10897127" cy="64936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800" b="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37474F"/>
                </a:solidFill>
                <a:effectLst/>
                <a:uLnTx/>
                <a:uFillTx/>
                <a:latin typeface="Georgia" panose="02040502050405020303"/>
                <a:ea typeface="+mn-ea"/>
                <a:cs typeface="+mn-cs"/>
              </a:rPr>
              <a:t>Equity vs. Managed Volatility Indices: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37474F"/>
                </a:solidFill>
                <a:effectLst/>
                <a:uLnTx/>
                <a:uFillTx/>
                <a:latin typeface="Georgia" panose="02040502050405020303"/>
                <a:ea typeface="+mn-ea"/>
                <a:cs typeface="+mn-cs"/>
              </a:rPr>
              <a:t>How they compare in a volatile market</a:t>
            </a:r>
          </a:p>
        </p:txBody>
      </p:sp>
      <p:pic>
        <p:nvPicPr>
          <p:cNvPr id="14" name="Picture 13"/>
          <p:cNvPicPr>
            <a:picLocks noChangeAspect="1"/>
          </p:cNvPicPr>
          <p:nvPr/>
        </p:nvPicPr>
        <p:blipFill>
          <a:blip r:embed="rId3"/>
          <a:stretch>
            <a:fillRect/>
          </a:stretch>
        </p:blipFill>
        <p:spPr>
          <a:xfrm>
            <a:off x="399250" y="1745924"/>
            <a:ext cx="438950" cy="36579"/>
          </a:xfrm>
          <a:prstGeom prst="rect">
            <a:avLst/>
          </a:prstGeom>
        </p:spPr>
      </p:pic>
      <p:sp>
        <p:nvSpPr>
          <p:cNvPr id="2" name="Footer Placeholder 4">
            <a:extLst>
              <a:ext uri="{FF2B5EF4-FFF2-40B4-BE49-F238E27FC236}">
                <a16:creationId xmlns:a16="http://schemas.microsoft.com/office/drawing/2014/main" id="{FBCA2DE0-318B-2D51-D4CE-1BD8B5D09BA9}"/>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4" name="TextBox 3">
            <a:extLst>
              <a:ext uri="{FF2B5EF4-FFF2-40B4-BE49-F238E27FC236}">
                <a16:creationId xmlns:a16="http://schemas.microsoft.com/office/drawing/2014/main" id="{057FBA94-E19D-857A-261E-1B6745802496}"/>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pic>
        <p:nvPicPr>
          <p:cNvPr id="12" name="Picture 11">
            <a:extLst>
              <a:ext uri="{FF2B5EF4-FFF2-40B4-BE49-F238E27FC236}">
                <a16:creationId xmlns:a16="http://schemas.microsoft.com/office/drawing/2014/main" id="{8CD9012A-E91B-092C-AC32-A437F2A1A70C}"/>
              </a:ext>
            </a:extLst>
          </p:cNvPr>
          <p:cNvPicPr>
            <a:picLocks noChangeAspect="1"/>
          </p:cNvPicPr>
          <p:nvPr/>
        </p:nvPicPr>
        <p:blipFill>
          <a:blip r:embed="rId4"/>
          <a:stretch>
            <a:fillRect/>
          </a:stretch>
        </p:blipFill>
        <p:spPr>
          <a:xfrm>
            <a:off x="224009" y="6294992"/>
            <a:ext cx="1486107" cy="371527"/>
          </a:xfrm>
          <a:prstGeom prst="rect">
            <a:avLst/>
          </a:prstGeom>
        </p:spPr>
      </p:pic>
    </p:spTree>
    <p:extLst>
      <p:ext uri="{BB962C8B-B14F-4D97-AF65-F5344CB8AC3E}">
        <p14:creationId xmlns:p14="http://schemas.microsoft.com/office/powerpoint/2010/main" val="178057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12"/>
          </p:nvPr>
        </p:nvSpPr>
        <p:spPr>
          <a:xfrm>
            <a:off x="0" y="265549"/>
            <a:ext cx="12192000" cy="813444"/>
          </a:xfrm>
        </p:spPr>
        <p:txBody>
          <a:bodyPr/>
          <a:lstStyle/>
          <a:p>
            <a:r>
              <a:rPr lang="en-US" sz="3600" dirty="0"/>
              <a:t>Marketing Managed Volatility Indexed Accounts</a:t>
            </a:r>
          </a:p>
        </p:txBody>
      </p:sp>
      <p:sp>
        <p:nvSpPr>
          <p:cNvPr id="28" name="Text Placeholder 27"/>
          <p:cNvSpPr>
            <a:spLocks noGrp="1"/>
          </p:cNvSpPr>
          <p:nvPr>
            <p:ph type="body" sz="quarter" idx="31"/>
          </p:nvPr>
        </p:nvSpPr>
        <p:spPr/>
        <p:txBody>
          <a:bodyPr/>
          <a:lstStyle/>
          <a:p>
            <a:endParaRPr lang="en-US">
              <a:latin typeface="+mj-lt"/>
            </a:endParaRPr>
          </a:p>
        </p:txBody>
      </p:sp>
      <p:sp>
        <p:nvSpPr>
          <p:cNvPr id="34" name="TextBox 33"/>
          <p:cNvSpPr txBox="1"/>
          <p:nvPr/>
        </p:nvSpPr>
        <p:spPr>
          <a:xfrm>
            <a:off x="368808" y="1030777"/>
            <a:ext cx="114543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654E"/>
                </a:solidFill>
                <a:effectLst/>
                <a:uLnTx/>
                <a:uFillTx/>
                <a:latin typeface="Georgia" panose="02040502050405020303"/>
                <a:ea typeface="+mn-ea"/>
                <a:cs typeface="+mn-cs"/>
              </a:rPr>
              <a:t>Hypothetical back-casted indexed performance vs. actual performance since inception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654E"/>
              </a:solidFill>
              <a:effectLst/>
              <a:uLnTx/>
              <a:uFillTx/>
              <a:latin typeface="Georgia" panose="02040502050405020303"/>
              <a:ea typeface="+mn-ea"/>
              <a:cs typeface="+mn-cs"/>
            </a:endParaRPr>
          </a:p>
        </p:txBody>
      </p:sp>
      <p:pic>
        <p:nvPicPr>
          <p:cNvPr id="38" name="Picture 37">
            <a:extLst>
              <a:ext uri="{FF2B5EF4-FFF2-40B4-BE49-F238E27FC236}">
                <a16:creationId xmlns:a16="http://schemas.microsoft.com/office/drawing/2014/main" id="{F0655595-7269-170F-8244-C1CF2D9A5B05}"/>
              </a:ext>
            </a:extLst>
          </p:cNvPr>
          <p:cNvPicPr>
            <a:picLocks noChangeAspect="1"/>
          </p:cNvPicPr>
          <p:nvPr/>
        </p:nvPicPr>
        <p:blipFill>
          <a:blip r:embed="rId2"/>
          <a:stretch>
            <a:fillRect/>
          </a:stretch>
        </p:blipFill>
        <p:spPr>
          <a:xfrm>
            <a:off x="820527" y="4492289"/>
            <a:ext cx="3287615" cy="1673161"/>
          </a:xfrm>
          <a:prstGeom prst="rect">
            <a:avLst/>
          </a:prstGeom>
        </p:spPr>
      </p:pic>
      <p:pic>
        <p:nvPicPr>
          <p:cNvPr id="39" name="Picture 38">
            <a:extLst>
              <a:ext uri="{FF2B5EF4-FFF2-40B4-BE49-F238E27FC236}">
                <a16:creationId xmlns:a16="http://schemas.microsoft.com/office/drawing/2014/main" id="{1D0D79FE-0418-4D44-754C-9E7F7BA2B7E7}"/>
              </a:ext>
            </a:extLst>
          </p:cNvPr>
          <p:cNvPicPr>
            <a:picLocks noChangeAspect="1"/>
          </p:cNvPicPr>
          <p:nvPr/>
        </p:nvPicPr>
        <p:blipFill>
          <a:blip r:embed="rId3"/>
          <a:stretch>
            <a:fillRect/>
          </a:stretch>
        </p:blipFill>
        <p:spPr>
          <a:xfrm>
            <a:off x="4383960" y="4451345"/>
            <a:ext cx="3300029" cy="1673161"/>
          </a:xfrm>
          <a:prstGeom prst="rect">
            <a:avLst/>
          </a:prstGeom>
        </p:spPr>
      </p:pic>
      <p:pic>
        <p:nvPicPr>
          <p:cNvPr id="40" name="Picture 39">
            <a:extLst>
              <a:ext uri="{FF2B5EF4-FFF2-40B4-BE49-F238E27FC236}">
                <a16:creationId xmlns:a16="http://schemas.microsoft.com/office/drawing/2014/main" id="{00B51D70-7DD3-9641-6D8E-AA4F3317A0D6}"/>
              </a:ext>
            </a:extLst>
          </p:cNvPr>
          <p:cNvPicPr>
            <a:picLocks noChangeAspect="1"/>
          </p:cNvPicPr>
          <p:nvPr/>
        </p:nvPicPr>
        <p:blipFill>
          <a:blip r:embed="rId4"/>
          <a:stretch>
            <a:fillRect/>
          </a:stretch>
        </p:blipFill>
        <p:spPr>
          <a:xfrm>
            <a:off x="7913486" y="4411150"/>
            <a:ext cx="3298474" cy="1753553"/>
          </a:xfrm>
          <a:prstGeom prst="rect">
            <a:avLst/>
          </a:prstGeom>
        </p:spPr>
      </p:pic>
      <p:graphicFrame>
        <p:nvGraphicFramePr>
          <p:cNvPr id="41" name="Table 40">
            <a:extLst>
              <a:ext uri="{FF2B5EF4-FFF2-40B4-BE49-F238E27FC236}">
                <a16:creationId xmlns:a16="http://schemas.microsoft.com/office/drawing/2014/main" id="{751705FC-3981-9014-6E02-237AADF62B6A}"/>
              </a:ext>
            </a:extLst>
          </p:cNvPr>
          <p:cNvGraphicFramePr>
            <a:graphicFrameLocks noGrp="1"/>
          </p:cNvGraphicFramePr>
          <p:nvPr/>
        </p:nvGraphicFramePr>
        <p:xfrm>
          <a:off x="295964" y="1571989"/>
          <a:ext cx="11600073" cy="2724219"/>
        </p:xfrm>
        <a:graphic>
          <a:graphicData uri="http://schemas.openxmlformats.org/drawingml/2006/table">
            <a:tbl>
              <a:tblPr/>
              <a:tblGrid>
                <a:gridCol w="1263015">
                  <a:extLst>
                    <a:ext uri="{9D8B030D-6E8A-4147-A177-3AD203B41FA5}">
                      <a16:colId xmlns:a16="http://schemas.microsoft.com/office/drawing/2014/main" val="2140358418"/>
                    </a:ext>
                  </a:extLst>
                </a:gridCol>
                <a:gridCol w="3139699">
                  <a:extLst>
                    <a:ext uri="{9D8B030D-6E8A-4147-A177-3AD203B41FA5}">
                      <a16:colId xmlns:a16="http://schemas.microsoft.com/office/drawing/2014/main" val="3223480779"/>
                    </a:ext>
                  </a:extLst>
                </a:gridCol>
                <a:gridCol w="1197523">
                  <a:extLst>
                    <a:ext uri="{9D8B030D-6E8A-4147-A177-3AD203B41FA5}">
                      <a16:colId xmlns:a16="http://schemas.microsoft.com/office/drawing/2014/main" val="1961947066"/>
                    </a:ext>
                  </a:extLst>
                </a:gridCol>
                <a:gridCol w="1499959">
                  <a:extLst>
                    <a:ext uri="{9D8B030D-6E8A-4147-A177-3AD203B41FA5}">
                      <a16:colId xmlns:a16="http://schemas.microsoft.com/office/drawing/2014/main" val="756610610"/>
                    </a:ext>
                  </a:extLst>
                </a:gridCol>
                <a:gridCol w="1499959">
                  <a:extLst>
                    <a:ext uri="{9D8B030D-6E8A-4147-A177-3AD203B41FA5}">
                      <a16:colId xmlns:a16="http://schemas.microsoft.com/office/drawing/2014/main" val="1988987789"/>
                    </a:ext>
                  </a:extLst>
                </a:gridCol>
                <a:gridCol w="1499959">
                  <a:extLst>
                    <a:ext uri="{9D8B030D-6E8A-4147-A177-3AD203B41FA5}">
                      <a16:colId xmlns:a16="http://schemas.microsoft.com/office/drawing/2014/main" val="3611822655"/>
                    </a:ext>
                  </a:extLst>
                </a:gridCol>
                <a:gridCol w="1499959">
                  <a:extLst>
                    <a:ext uri="{9D8B030D-6E8A-4147-A177-3AD203B41FA5}">
                      <a16:colId xmlns:a16="http://schemas.microsoft.com/office/drawing/2014/main" val="1595495664"/>
                    </a:ext>
                  </a:extLst>
                </a:gridCol>
              </a:tblGrid>
              <a:tr h="28621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1" i="0" u="none" strike="noStrike" dirty="0">
                          <a:solidFill>
                            <a:srgbClr val="FFFFFF"/>
                          </a:solidFill>
                          <a:effectLst/>
                          <a:latin typeface="+mj-lt"/>
                        </a:rPr>
                        <a:t>Company</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1" i="0" u="none" strike="noStrike" dirty="0">
                          <a:solidFill>
                            <a:srgbClr val="FFFFFF"/>
                          </a:solidFill>
                          <a:effectLst/>
                          <a:latin typeface="+mj-lt"/>
                        </a:rPr>
                        <a:t>Index</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FFFFFF"/>
                          </a:solidFill>
                          <a:effectLst/>
                          <a:latin typeface="+mj-lt"/>
                        </a:rPr>
                        <a:t>Live Date</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FFFFFF"/>
                          </a:solidFill>
                          <a:effectLst/>
                          <a:latin typeface="+mj-lt"/>
                        </a:rPr>
                        <a:t>2022 Return</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FFFFFF"/>
                          </a:solidFill>
                          <a:effectLst/>
                          <a:latin typeface="+mj-lt"/>
                        </a:rPr>
                        <a:t>2023 Return</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p>
                      <a:pPr algn="ctr" fontAlgn="b"/>
                      <a:r>
                        <a:rPr lang="en-US" sz="1400" b="1" i="0" u="none" strike="noStrike" dirty="0">
                          <a:solidFill>
                            <a:srgbClr val="FFFFFF"/>
                          </a:solidFill>
                          <a:effectLst/>
                          <a:latin typeface="+mj-lt"/>
                        </a:rPr>
                        <a:t>2024 Return</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FFFFFF"/>
                          </a:solidFill>
                          <a:effectLst/>
                          <a:latin typeface="+mj-lt"/>
                        </a:rPr>
                        <a:t>Return Since Live Date</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extLst>
                  <a:ext uri="{0D108BD9-81ED-4DB2-BD59-A6C34878D82A}">
                    <a16:rowId xmlns:a16="http://schemas.microsoft.com/office/drawing/2014/main" val="1911722542"/>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rgbClr val="000000"/>
                          </a:solidFill>
                          <a:effectLst/>
                          <a:latin typeface="+mj-lt"/>
                        </a:rPr>
                        <a:t>All</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rgbClr val="000000"/>
                          </a:solidFill>
                          <a:effectLst/>
                          <a:latin typeface="+mj-lt"/>
                        </a:rPr>
                        <a:t>S&amp;P 500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3/4/1957</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bg1"/>
                          </a:solidFill>
                          <a:effectLst/>
                          <a:latin typeface="+mj-lt"/>
                        </a:rPr>
                        <a:t>-19.44%</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bg1"/>
                          </a:solidFill>
                          <a:effectLst/>
                          <a:latin typeface="+mj-lt"/>
                        </a:rPr>
                        <a:t>24.23%</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marL="0" algn="ctr" defTabSz="914400" rtl="0" eaLnBrk="1" fontAlgn="b" latinLnBrk="0" hangingPunct="1"/>
                      <a:r>
                        <a:rPr lang="en-US" sz="1400" b="1" i="0" u="none" strike="noStrike" kern="1200" dirty="0">
                          <a:solidFill>
                            <a:schemeClr val="bg1"/>
                          </a:solidFill>
                          <a:effectLst/>
                          <a:latin typeface="+mj-lt"/>
                          <a:ea typeface="+mn-ea"/>
                          <a:cs typeface="+mn-cs"/>
                        </a:rPr>
                        <a:t>23.31%</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bg1"/>
                          </a:solidFill>
                          <a:effectLst/>
                          <a:latin typeface="+mj-lt"/>
                        </a:rPr>
                        <a:t>10.13%</a:t>
                      </a:r>
                      <a:r>
                        <a:rPr lang="en-US" sz="1400" b="1" i="0" u="none" strike="noStrike" baseline="30000" dirty="0">
                          <a:solidFill>
                            <a:schemeClr val="bg1"/>
                          </a:solidFill>
                          <a:effectLst/>
                          <a:latin typeface="+mj-lt"/>
                        </a:rPr>
                        <a:t>1</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00AA44"/>
                    </a:solidFill>
                  </a:tcPr>
                </a:tc>
                <a:extLst>
                  <a:ext uri="{0D108BD9-81ED-4DB2-BD59-A6C34878D82A}">
                    <a16:rowId xmlns:a16="http://schemas.microsoft.com/office/drawing/2014/main" val="1245972921"/>
                  </a:ext>
                </a:extLst>
              </a:tr>
              <a:tr h="286216">
                <a:tc gridSpan="7">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600" b="1" i="0" u="none" strike="noStrike" dirty="0">
                          <a:solidFill>
                            <a:srgbClr val="FFFFFF"/>
                          </a:solidFill>
                          <a:effectLst/>
                          <a:latin typeface="+mj-lt"/>
                        </a:rPr>
                        <a:t>Managed Volatility Indexed Strategies</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000000">
                        <a:lumMod val="50000"/>
                        <a:lumOff val="5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T w="6350" cap="flat" cmpd="sng" algn="ctr">
                      <a:solidFill>
                        <a:srgbClr val="262626"/>
                      </a:solidFill>
                      <a:prstDash val="solid"/>
                      <a:round/>
                      <a:headEnd type="none" w="med" len="med"/>
                      <a:tailEnd type="none" w="med" len="med"/>
                    </a:lnT>
                  </a:tcPr>
                </a:tc>
                <a:tc hMerge="1">
                  <a:txBody>
                    <a:bodyPr/>
                    <a:lstStyle/>
                    <a:p>
                      <a:pPr algn="ctr" fontAlgn="b"/>
                      <a:endParaRPr lang="en-US" sz="1600" b="0" i="0" u="none" strike="noStrike" dirty="0">
                        <a:solidFill>
                          <a:srgbClr val="FFFFFF"/>
                        </a:solidFill>
                        <a:effectLst/>
                        <a:latin typeface="Calibri" panose="020F0502020204030204" pitchFamily="34" charset="0"/>
                      </a:endParaRPr>
                    </a:p>
                  </a:txBody>
                  <a:tcPr marL="45720" marR="45720" marT="6350" marB="0" anchor="ctr">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rgbClr val="595959"/>
                    </a:solidFill>
                  </a:tcPr>
                </a:tc>
                <a:extLst>
                  <a:ext uri="{0D108BD9-81ED-4DB2-BD59-A6C34878D82A}">
                    <a16:rowId xmlns:a16="http://schemas.microsoft.com/office/drawing/2014/main" val="2482037166"/>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err="1">
                          <a:solidFill>
                            <a:schemeClr val="tx1"/>
                          </a:solidFill>
                          <a:effectLst/>
                          <a:latin typeface="+mj-lt"/>
                        </a:rPr>
                        <a:t>Securian</a:t>
                      </a:r>
                      <a:endParaRPr lang="en-US" sz="1400" b="0" i="0" u="none" strike="noStrike" dirty="0">
                        <a:solidFill>
                          <a:schemeClr val="tx1"/>
                        </a:solidFill>
                        <a:effectLst/>
                        <a:latin typeface="+mj-lt"/>
                      </a:endParaRP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SG Global Alpha</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0" i="0" u="none" strike="noStrike" dirty="0">
                          <a:solidFill>
                            <a:schemeClr val="tx1"/>
                          </a:solidFill>
                          <a:effectLst/>
                          <a:latin typeface="+mj-lt"/>
                        </a:rPr>
                        <a:t>2/1/2022</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-7.6%</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4.10%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algn="ctr" defTabSz="914400" rtl="0" eaLnBrk="1" fontAlgn="b" latinLnBrk="0" hangingPunct="1"/>
                      <a:r>
                        <a:rPr lang="en-US" sz="1400" b="1" i="0" u="none" strike="noStrike" kern="1200" dirty="0">
                          <a:solidFill>
                            <a:schemeClr val="tx1"/>
                          </a:solidFill>
                          <a:effectLst/>
                          <a:latin typeface="+mj-lt"/>
                          <a:ea typeface="+mn-ea"/>
                          <a:cs typeface="+mn-cs"/>
                        </a:rPr>
                        <a:t>4.80%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-0.67%</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160543540"/>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Symetra</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Putnam Low Volatility Excess Return</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0" i="0" u="none" strike="noStrike" dirty="0">
                          <a:solidFill>
                            <a:schemeClr val="tx1"/>
                          </a:solidFill>
                          <a:effectLst/>
                          <a:latin typeface="+mj-lt"/>
                        </a:rPr>
                        <a:t>6/24/2020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-11.62%</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-2.21%</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algn="ctr" fontAlgn="b"/>
                      <a:r>
                        <a:rPr lang="en-US" sz="1400" b="1" i="0" u="none" strike="noStrike" dirty="0">
                          <a:solidFill>
                            <a:srgbClr val="C00000"/>
                          </a:solidFill>
                          <a:effectLst/>
                          <a:latin typeface="+mj-lt"/>
                        </a:rPr>
                        <a:t>-1.49%</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-1.82%</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32111266"/>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Nationwide </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JP Morgan Mercury</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0" i="0" u="none" strike="noStrike" dirty="0">
                          <a:solidFill>
                            <a:schemeClr val="tx1"/>
                          </a:solidFill>
                          <a:effectLst/>
                          <a:latin typeface="+mj-lt"/>
                        </a:rPr>
                        <a:t>4/25/2022</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-12.38%</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-1.10%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algn="ctr" fontAlgn="b"/>
                      <a:r>
                        <a:rPr lang="en-US" sz="1400" b="1" i="0" u="none" strike="noStrike" dirty="0">
                          <a:solidFill>
                            <a:srgbClr val="C00000"/>
                          </a:solidFill>
                          <a:effectLst/>
                          <a:latin typeface="+mj-lt"/>
                        </a:rPr>
                        <a:t>-2.55%</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-3.18%</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440346996"/>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Nationwide</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Goldman Sachs New Horizons</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0" i="0" u="none" strike="noStrike" dirty="0">
                          <a:solidFill>
                            <a:schemeClr val="tx1"/>
                          </a:solidFill>
                          <a:effectLst/>
                          <a:latin typeface="+mj-lt"/>
                        </a:rPr>
                        <a:t>3/2/2022</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-3.69%</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2.57%</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algn="ctr" fontAlgn="b"/>
                      <a:r>
                        <a:rPr lang="en-US" sz="1400" b="1" i="0" u="none" strike="noStrike" dirty="0">
                          <a:solidFill>
                            <a:schemeClr val="tx1"/>
                          </a:solidFill>
                          <a:effectLst/>
                          <a:latin typeface="+mj-lt"/>
                        </a:rPr>
                        <a:t>1.88%</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0.97%</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442046972"/>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John Hancock</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Barclays Global MA</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0" i="0" u="none" strike="noStrike" dirty="0">
                          <a:solidFill>
                            <a:schemeClr val="tx1"/>
                          </a:solidFill>
                          <a:effectLst/>
                          <a:latin typeface="+mj-lt"/>
                        </a:rPr>
                        <a:t>9/13/2021</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-15.13%</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7.81%</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algn="ctr" defTabSz="914400" rtl="0" eaLnBrk="1" fontAlgn="b" latinLnBrk="0" hangingPunct="1"/>
                      <a:r>
                        <a:rPr lang="en-US" sz="1400" b="1" i="0" u="none" strike="noStrike" kern="1200" dirty="0">
                          <a:solidFill>
                            <a:schemeClr val="tx1"/>
                          </a:solidFill>
                          <a:effectLst/>
                          <a:latin typeface="+mj-lt"/>
                          <a:ea typeface="+mn-ea"/>
                          <a:cs typeface="+mn-cs"/>
                        </a:rPr>
                        <a:t>0.56%</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-2.11%</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721569492"/>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National Life</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US Pacesetter</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0" i="0" u="none" strike="noStrike" dirty="0">
                          <a:solidFill>
                            <a:schemeClr val="tx1"/>
                          </a:solidFill>
                          <a:effectLst/>
                          <a:latin typeface="+mj-lt"/>
                        </a:rPr>
                        <a:t>12/10/2021</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-15.13%</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1.90%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algn="ctr" fontAlgn="b"/>
                      <a:r>
                        <a:rPr lang="en-US" sz="1400" b="1" i="0" u="none" strike="noStrike" dirty="0">
                          <a:solidFill>
                            <a:srgbClr val="C00000"/>
                          </a:solidFill>
                          <a:effectLst/>
                          <a:latin typeface="+mj-lt"/>
                        </a:rPr>
                        <a:t>-1.50%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C00000"/>
                          </a:solidFill>
                          <a:effectLst/>
                          <a:latin typeface="+mj-lt"/>
                        </a:rPr>
                        <a:t>-3.95%</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737591921"/>
                  </a:ext>
                </a:extLst>
              </a:tr>
            </a:tbl>
          </a:graphicData>
        </a:graphic>
      </p:graphicFrame>
      <p:sp>
        <p:nvSpPr>
          <p:cNvPr id="42" name="Rectangle 41">
            <a:extLst>
              <a:ext uri="{FF2B5EF4-FFF2-40B4-BE49-F238E27FC236}">
                <a16:creationId xmlns:a16="http://schemas.microsoft.com/office/drawing/2014/main" id="{21CC5CFC-C893-634C-1AA6-FF3C550E566E}"/>
              </a:ext>
            </a:extLst>
          </p:cNvPr>
          <p:cNvSpPr/>
          <p:nvPr/>
        </p:nvSpPr>
        <p:spPr>
          <a:xfrm>
            <a:off x="4614982" y="2565447"/>
            <a:ext cx="1391412" cy="1730762"/>
          </a:xfrm>
          <a:prstGeom prst="rect">
            <a:avLst/>
          </a:prstGeom>
          <a:noFill/>
          <a:ln w="38100" cap="rnd" cmpd="sng" algn="ctr">
            <a:solidFill>
              <a:srgbClr val="C00000"/>
            </a:solidFill>
            <a:prstDash val="solid"/>
          </a:ln>
          <a:effectLst>
            <a:outerShdw blurRad="50800" dist="38100" dir="8100000" algn="tr"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eorgia" panose="02040502050405020303"/>
              <a:ea typeface="+mn-ea"/>
              <a:cs typeface="+mn-cs"/>
            </a:endParaRPr>
          </a:p>
        </p:txBody>
      </p:sp>
      <p:sp>
        <p:nvSpPr>
          <p:cNvPr id="43" name="Rectangle 42">
            <a:extLst>
              <a:ext uri="{FF2B5EF4-FFF2-40B4-BE49-F238E27FC236}">
                <a16:creationId xmlns:a16="http://schemas.microsoft.com/office/drawing/2014/main" id="{1AE8885C-BF74-5C98-0BF6-56FC0E5D786E}"/>
              </a:ext>
            </a:extLst>
          </p:cNvPr>
          <p:cNvSpPr/>
          <p:nvPr/>
        </p:nvSpPr>
        <p:spPr>
          <a:xfrm>
            <a:off x="719326" y="4350701"/>
            <a:ext cx="3450005" cy="1953061"/>
          </a:xfrm>
          <a:prstGeom prst="rect">
            <a:avLst/>
          </a:prstGeom>
          <a:noFill/>
          <a:ln w="12700" cap="rnd" cmpd="sng" algn="ctr">
            <a:solidFill>
              <a:srgbClr val="000000">
                <a:lumMod val="50000"/>
                <a:lumOff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eorgia" panose="02040502050405020303"/>
              <a:ea typeface="+mn-ea"/>
              <a:cs typeface="+mn-cs"/>
            </a:endParaRPr>
          </a:p>
        </p:txBody>
      </p:sp>
      <p:sp>
        <p:nvSpPr>
          <p:cNvPr id="44" name="Rectangle 43">
            <a:extLst>
              <a:ext uri="{FF2B5EF4-FFF2-40B4-BE49-F238E27FC236}">
                <a16:creationId xmlns:a16="http://schemas.microsoft.com/office/drawing/2014/main" id="{9AAA03E8-2C1B-CB11-9B19-6844E8C3794E}"/>
              </a:ext>
            </a:extLst>
          </p:cNvPr>
          <p:cNvSpPr/>
          <p:nvPr/>
        </p:nvSpPr>
        <p:spPr>
          <a:xfrm>
            <a:off x="4281392" y="4350701"/>
            <a:ext cx="3450005" cy="1953061"/>
          </a:xfrm>
          <a:prstGeom prst="rect">
            <a:avLst/>
          </a:prstGeom>
          <a:noFill/>
          <a:ln w="12700" cap="rnd" cmpd="sng" algn="ctr">
            <a:solidFill>
              <a:srgbClr val="000000">
                <a:lumMod val="50000"/>
                <a:lumOff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eorgia" panose="02040502050405020303"/>
              <a:ea typeface="+mn-ea"/>
              <a:cs typeface="+mn-cs"/>
            </a:endParaRPr>
          </a:p>
        </p:txBody>
      </p:sp>
      <p:sp>
        <p:nvSpPr>
          <p:cNvPr id="45" name="Rectangle 44">
            <a:extLst>
              <a:ext uri="{FF2B5EF4-FFF2-40B4-BE49-F238E27FC236}">
                <a16:creationId xmlns:a16="http://schemas.microsoft.com/office/drawing/2014/main" id="{7274ADCB-3060-5FA7-2EB4-466DF28CF80F}"/>
              </a:ext>
            </a:extLst>
          </p:cNvPr>
          <p:cNvSpPr/>
          <p:nvPr/>
        </p:nvSpPr>
        <p:spPr>
          <a:xfrm>
            <a:off x="7843458" y="4350701"/>
            <a:ext cx="3450005" cy="1953061"/>
          </a:xfrm>
          <a:prstGeom prst="rect">
            <a:avLst/>
          </a:prstGeom>
          <a:noFill/>
          <a:ln w="12700" cap="rnd" cmpd="sng" algn="ctr">
            <a:solidFill>
              <a:srgbClr val="000000">
                <a:lumMod val="50000"/>
                <a:lumOff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eorgia" panose="02040502050405020303"/>
              <a:ea typeface="+mn-ea"/>
              <a:cs typeface="+mn-cs"/>
            </a:endParaRPr>
          </a:p>
        </p:txBody>
      </p:sp>
      <p:cxnSp>
        <p:nvCxnSpPr>
          <p:cNvPr id="46" name="Straight Connector 45">
            <a:extLst>
              <a:ext uri="{FF2B5EF4-FFF2-40B4-BE49-F238E27FC236}">
                <a16:creationId xmlns:a16="http://schemas.microsoft.com/office/drawing/2014/main" id="{23E0701C-0270-F544-9006-0B39F04CD478}"/>
              </a:ext>
            </a:extLst>
          </p:cNvPr>
          <p:cNvCxnSpPr/>
          <p:nvPr/>
        </p:nvCxnSpPr>
        <p:spPr>
          <a:xfrm flipH="1">
            <a:off x="3810000" y="4397829"/>
            <a:ext cx="1" cy="1219200"/>
          </a:xfrm>
          <a:prstGeom prst="line">
            <a:avLst/>
          </a:prstGeom>
          <a:noFill/>
          <a:ln w="19050" cap="rnd" cmpd="sng" algn="ctr">
            <a:solidFill>
              <a:srgbClr val="FF0000"/>
            </a:solidFill>
            <a:prstDash val="solid"/>
          </a:ln>
          <a:effectLst/>
        </p:spPr>
      </p:cxnSp>
      <p:cxnSp>
        <p:nvCxnSpPr>
          <p:cNvPr id="47" name="Straight Connector 46">
            <a:extLst>
              <a:ext uri="{FF2B5EF4-FFF2-40B4-BE49-F238E27FC236}">
                <a16:creationId xmlns:a16="http://schemas.microsoft.com/office/drawing/2014/main" id="{C7EAA6D5-F1B7-E5EE-5795-CF9B25F69297}"/>
              </a:ext>
            </a:extLst>
          </p:cNvPr>
          <p:cNvCxnSpPr/>
          <p:nvPr/>
        </p:nvCxnSpPr>
        <p:spPr>
          <a:xfrm flipH="1">
            <a:off x="7401005" y="4397829"/>
            <a:ext cx="1" cy="1219200"/>
          </a:xfrm>
          <a:prstGeom prst="line">
            <a:avLst/>
          </a:prstGeom>
          <a:noFill/>
          <a:ln w="19050" cap="rnd" cmpd="sng" algn="ctr">
            <a:solidFill>
              <a:srgbClr val="FF0000"/>
            </a:solidFill>
            <a:prstDash val="solid"/>
          </a:ln>
          <a:effectLst/>
        </p:spPr>
      </p:cxnSp>
      <p:sp>
        <p:nvSpPr>
          <p:cNvPr id="48" name="TextBox 47"/>
          <p:cNvSpPr txBox="1"/>
          <p:nvPr/>
        </p:nvSpPr>
        <p:spPr>
          <a:xfrm>
            <a:off x="1969344" y="6381998"/>
            <a:ext cx="228988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Georgia" panose="02040502050405020303"/>
                <a:ea typeface="+mn-ea"/>
                <a:cs typeface="+mn-cs"/>
              </a:rPr>
              <a:t>1 </a:t>
            </a:r>
            <a:r>
              <a:rPr kumimoji="0" lang="en-US" sz="1000" b="0" i="0" u="none" strike="noStrike" kern="1200" cap="none" spc="0" normalizeH="0" baseline="0" noProof="0" dirty="0">
                <a:ln>
                  <a:noFill/>
                </a:ln>
                <a:solidFill>
                  <a:srgbClr val="000000"/>
                </a:solidFill>
                <a:effectLst/>
                <a:uLnTx/>
                <a:uFillTx/>
                <a:latin typeface="Georgia" panose="02040502050405020303"/>
                <a:ea typeface="+mn-ea"/>
                <a:cs typeface="+mn-cs"/>
              </a:rPr>
              <a:t>Average Annualized return. </a:t>
            </a:r>
          </a:p>
        </p:txBody>
      </p:sp>
      <p:sp>
        <p:nvSpPr>
          <p:cNvPr id="2" name="Footer Placeholder 4">
            <a:extLst>
              <a:ext uri="{FF2B5EF4-FFF2-40B4-BE49-F238E27FC236}">
                <a16:creationId xmlns:a16="http://schemas.microsoft.com/office/drawing/2014/main" id="{B5D29972-1AFA-4B00-AB31-5FB4DCE5A4C0}"/>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3" name="TextBox 2">
            <a:extLst>
              <a:ext uri="{FF2B5EF4-FFF2-40B4-BE49-F238E27FC236}">
                <a16:creationId xmlns:a16="http://schemas.microsoft.com/office/drawing/2014/main" id="{1365D3EA-B593-B39D-6197-4CCB21698AE3}"/>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Tree>
    <p:extLst>
      <p:ext uri="{BB962C8B-B14F-4D97-AF65-F5344CB8AC3E}">
        <p14:creationId xmlns:p14="http://schemas.microsoft.com/office/powerpoint/2010/main" val="2605122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3E3DB38-22B9-BA73-ED5C-C010561CF1F3}"/>
              </a:ext>
            </a:extLst>
          </p:cNvPr>
          <p:cNvSpPr>
            <a:spLocks noGrp="1"/>
          </p:cNvSpPr>
          <p:nvPr>
            <p:ph type="body" sz="quarter" idx="12"/>
          </p:nvPr>
        </p:nvSpPr>
        <p:spPr/>
        <p:txBody>
          <a:bodyPr/>
          <a:lstStyle/>
          <a:p>
            <a:r>
              <a:rPr lang="en-US" dirty="0"/>
              <a:t>Managed Volatility vs. S&amp;P 500</a:t>
            </a:r>
          </a:p>
        </p:txBody>
      </p:sp>
      <p:sp>
        <p:nvSpPr>
          <p:cNvPr id="16" name="Text Placeholder 15">
            <a:extLst>
              <a:ext uri="{FF2B5EF4-FFF2-40B4-BE49-F238E27FC236}">
                <a16:creationId xmlns:a16="http://schemas.microsoft.com/office/drawing/2014/main" id="{E0A25E4E-7432-5B0F-6726-776D0B82EE61}"/>
              </a:ext>
            </a:extLst>
          </p:cNvPr>
          <p:cNvSpPr>
            <a:spLocks noGrp="1"/>
          </p:cNvSpPr>
          <p:nvPr>
            <p:ph type="body" sz="quarter" idx="20"/>
          </p:nvPr>
        </p:nvSpPr>
        <p:spPr/>
        <p:txBody>
          <a:bodyPr/>
          <a:lstStyle/>
          <a:p>
            <a:endParaRPr lang="en-US"/>
          </a:p>
        </p:txBody>
      </p:sp>
      <p:graphicFrame>
        <p:nvGraphicFramePr>
          <p:cNvPr id="2" name="Table 1">
            <a:extLst>
              <a:ext uri="{FF2B5EF4-FFF2-40B4-BE49-F238E27FC236}">
                <a16:creationId xmlns:a16="http://schemas.microsoft.com/office/drawing/2014/main" id="{7317D277-6D21-E00A-9BCA-0BBD2E0D77D6}"/>
              </a:ext>
            </a:extLst>
          </p:cNvPr>
          <p:cNvGraphicFramePr>
            <a:graphicFrameLocks noGrp="1"/>
          </p:cNvGraphicFramePr>
          <p:nvPr/>
        </p:nvGraphicFramePr>
        <p:xfrm>
          <a:off x="295963" y="2185079"/>
          <a:ext cx="11600073" cy="2364944"/>
        </p:xfrm>
        <a:graphic>
          <a:graphicData uri="http://schemas.openxmlformats.org/drawingml/2006/table">
            <a:tbl>
              <a:tblPr/>
              <a:tblGrid>
                <a:gridCol w="1263015">
                  <a:extLst>
                    <a:ext uri="{9D8B030D-6E8A-4147-A177-3AD203B41FA5}">
                      <a16:colId xmlns:a16="http://schemas.microsoft.com/office/drawing/2014/main" val="223318475"/>
                    </a:ext>
                  </a:extLst>
                </a:gridCol>
                <a:gridCol w="3139699">
                  <a:extLst>
                    <a:ext uri="{9D8B030D-6E8A-4147-A177-3AD203B41FA5}">
                      <a16:colId xmlns:a16="http://schemas.microsoft.com/office/drawing/2014/main" val="3994338839"/>
                    </a:ext>
                  </a:extLst>
                </a:gridCol>
                <a:gridCol w="1197523">
                  <a:extLst>
                    <a:ext uri="{9D8B030D-6E8A-4147-A177-3AD203B41FA5}">
                      <a16:colId xmlns:a16="http://schemas.microsoft.com/office/drawing/2014/main" val="2558565925"/>
                    </a:ext>
                  </a:extLst>
                </a:gridCol>
                <a:gridCol w="1499959">
                  <a:extLst>
                    <a:ext uri="{9D8B030D-6E8A-4147-A177-3AD203B41FA5}">
                      <a16:colId xmlns:a16="http://schemas.microsoft.com/office/drawing/2014/main" val="2168865589"/>
                    </a:ext>
                  </a:extLst>
                </a:gridCol>
                <a:gridCol w="1499959">
                  <a:extLst>
                    <a:ext uri="{9D8B030D-6E8A-4147-A177-3AD203B41FA5}">
                      <a16:colId xmlns:a16="http://schemas.microsoft.com/office/drawing/2014/main" val="825301127"/>
                    </a:ext>
                  </a:extLst>
                </a:gridCol>
                <a:gridCol w="1499959">
                  <a:extLst>
                    <a:ext uri="{9D8B030D-6E8A-4147-A177-3AD203B41FA5}">
                      <a16:colId xmlns:a16="http://schemas.microsoft.com/office/drawing/2014/main" val="1150706524"/>
                    </a:ext>
                  </a:extLst>
                </a:gridCol>
                <a:gridCol w="1499959">
                  <a:extLst>
                    <a:ext uri="{9D8B030D-6E8A-4147-A177-3AD203B41FA5}">
                      <a16:colId xmlns:a16="http://schemas.microsoft.com/office/drawing/2014/main" val="591194690"/>
                    </a:ext>
                  </a:extLst>
                </a:gridCol>
              </a:tblGrid>
              <a:tr h="28621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1" i="0" u="none" strike="noStrike" dirty="0">
                          <a:solidFill>
                            <a:srgbClr val="FFFFFF"/>
                          </a:solidFill>
                          <a:effectLst/>
                          <a:latin typeface="+mj-lt"/>
                        </a:rPr>
                        <a:t>Company</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1" i="0" u="none" strike="noStrike" dirty="0">
                          <a:solidFill>
                            <a:srgbClr val="FFFFFF"/>
                          </a:solidFill>
                          <a:effectLst/>
                          <a:latin typeface="+mj-lt"/>
                        </a:rPr>
                        <a:t>Managed Vol Index</a:t>
                      </a:r>
                      <a:r>
                        <a:rPr lang="en-US" sz="1400" b="1" i="0" u="none" strike="noStrike" baseline="30000" dirty="0">
                          <a:solidFill>
                            <a:srgbClr val="FFFFFF"/>
                          </a:solidFill>
                          <a:effectLst/>
                          <a:latin typeface="+mj-lt"/>
                        </a:rPr>
                        <a:t>1</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FFFFFF"/>
                          </a:solidFill>
                          <a:effectLst/>
                          <a:latin typeface="+mj-lt"/>
                        </a:rPr>
                        <a:t>2024 Managed Vol Return</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FFFFFF"/>
                          </a:solidFill>
                          <a:effectLst/>
                          <a:latin typeface="+mj-lt"/>
                        </a:rPr>
                        <a:t>Managed Vol Par Rate</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FFFFFF"/>
                          </a:solidFill>
                          <a:effectLst/>
                          <a:latin typeface="+mj-lt"/>
                        </a:rPr>
                        <a:t>Managed Vol Index Credit</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p>
                      <a:pPr algn="ctr" fontAlgn="b"/>
                      <a:r>
                        <a:rPr lang="en-US" sz="1400" b="1" i="0" u="none" strike="noStrike" dirty="0">
                          <a:solidFill>
                            <a:srgbClr val="FFFFFF"/>
                          </a:solidFill>
                          <a:effectLst/>
                          <a:latin typeface="+mj-lt"/>
                        </a:rPr>
                        <a:t>S&amp;P</a:t>
                      </a:r>
                    </a:p>
                    <a:p>
                      <a:pPr algn="ctr" fontAlgn="b"/>
                      <a:r>
                        <a:rPr lang="en-US" sz="1400" b="1" i="0" u="none" strike="noStrike" dirty="0">
                          <a:solidFill>
                            <a:srgbClr val="FFFFFF"/>
                          </a:solidFill>
                          <a:effectLst/>
                          <a:latin typeface="+mj-lt"/>
                        </a:rPr>
                        <a:t>Cap Rate</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rgbClr val="FFFFFF"/>
                          </a:solidFill>
                          <a:effectLst/>
                          <a:latin typeface="+mj-lt"/>
                        </a:rPr>
                        <a:t>S&amp;P</a:t>
                      </a:r>
                    </a:p>
                    <a:p>
                      <a:pPr algn="ctr" fontAlgn="b"/>
                      <a:r>
                        <a:rPr lang="en-US" sz="1400" b="1" i="0" u="none" strike="noStrike" dirty="0">
                          <a:solidFill>
                            <a:srgbClr val="FFFFFF"/>
                          </a:solidFill>
                          <a:effectLst/>
                          <a:latin typeface="+mj-lt"/>
                        </a:rPr>
                        <a:t>Index Credit</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37474F"/>
                    </a:solidFill>
                  </a:tcPr>
                </a:tc>
                <a:extLst>
                  <a:ext uri="{0D108BD9-81ED-4DB2-BD59-A6C34878D82A}">
                    <a16:rowId xmlns:a16="http://schemas.microsoft.com/office/drawing/2014/main" val="3334661299"/>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err="1">
                          <a:solidFill>
                            <a:schemeClr val="tx1"/>
                          </a:solidFill>
                          <a:effectLst/>
                          <a:latin typeface="+mj-lt"/>
                        </a:rPr>
                        <a:t>Securian</a:t>
                      </a:r>
                      <a:endParaRPr lang="en-US" sz="1400" b="0" i="0" u="none" strike="noStrike" dirty="0">
                        <a:solidFill>
                          <a:schemeClr val="tx1"/>
                        </a:solidFill>
                        <a:effectLst/>
                        <a:latin typeface="+mj-lt"/>
                      </a:endParaRP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SG Global Alpha</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algn="ctr" defTabSz="914400" rtl="0" eaLnBrk="1" fontAlgn="b" latinLnBrk="0" hangingPunct="1"/>
                      <a:r>
                        <a:rPr lang="en-US" sz="1400" b="1" i="0" u="none" strike="noStrike" kern="1200" dirty="0">
                          <a:solidFill>
                            <a:schemeClr val="tx1"/>
                          </a:solidFill>
                          <a:effectLst/>
                          <a:latin typeface="+mj-lt"/>
                          <a:ea typeface="+mn-ea"/>
                          <a:cs typeface="+mn-cs"/>
                        </a:rPr>
                        <a:t>4.80%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105%</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5.04%</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algn="ctr" fontAlgn="b"/>
                      <a:r>
                        <a:rPr lang="en-US" sz="1400" b="1" i="0" u="none" strike="noStrike" dirty="0">
                          <a:solidFill>
                            <a:schemeClr val="tx1"/>
                          </a:solidFill>
                          <a:effectLst/>
                          <a:latin typeface="+mj-lt"/>
                        </a:rPr>
                        <a:t>10.50%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2"/>
                          </a:solidFill>
                          <a:effectLst/>
                          <a:latin typeface="+mj-lt"/>
                        </a:rPr>
                        <a:t>10.50%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838650612"/>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Symetra</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Putnam Low Volatility Excess Return</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algn="ctr" fontAlgn="b"/>
                      <a:r>
                        <a:rPr lang="en-US" sz="1400" b="1" i="0" u="none" strike="noStrike" dirty="0">
                          <a:solidFill>
                            <a:srgbClr val="C00000"/>
                          </a:solidFill>
                          <a:effectLst/>
                          <a:latin typeface="+mj-lt"/>
                        </a:rPr>
                        <a:t>-1.49%</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189%</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0.00%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algn="ctr" fontAlgn="b"/>
                      <a:r>
                        <a:rPr lang="en-US" sz="1400" b="1" i="0" u="none" strike="noStrike" dirty="0">
                          <a:solidFill>
                            <a:schemeClr val="tx1"/>
                          </a:solidFill>
                          <a:effectLst/>
                          <a:latin typeface="+mj-lt"/>
                        </a:rPr>
                        <a:t>11.50%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2"/>
                          </a:solidFill>
                          <a:effectLst/>
                          <a:latin typeface="+mj-lt"/>
                        </a:rPr>
                        <a:t>11.50%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836909205"/>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Nationwide </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JP Morgan Mercury</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algn="ctr" fontAlgn="b"/>
                      <a:r>
                        <a:rPr lang="en-US" sz="1400" b="1" i="0" u="none" strike="noStrike" dirty="0">
                          <a:solidFill>
                            <a:srgbClr val="C00000"/>
                          </a:solidFill>
                          <a:effectLst/>
                          <a:latin typeface="+mj-lt"/>
                        </a:rPr>
                        <a:t>-2.55%</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205%</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0.00%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algn="ctr" fontAlgn="b"/>
                      <a:r>
                        <a:rPr lang="en-US" sz="1400" b="1" i="0" u="none" strike="noStrike" dirty="0">
                          <a:solidFill>
                            <a:schemeClr val="tx1"/>
                          </a:solidFill>
                          <a:effectLst/>
                          <a:latin typeface="+mj-lt"/>
                        </a:rPr>
                        <a:t>10.25%</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2"/>
                          </a:solidFill>
                          <a:effectLst/>
                          <a:latin typeface="+mj-lt"/>
                        </a:rPr>
                        <a:t>10.25%</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846231694"/>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Nationwide</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Goldman Sachs New Horizons</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algn="ctr" fontAlgn="b"/>
                      <a:r>
                        <a:rPr lang="en-US" sz="1400" b="1" i="0" u="none" strike="noStrike" dirty="0">
                          <a:solidFill>
                            <a:schemeClr val="tx1"/>
                          </a:solidFill>
                          <a:effectLst/>
                          <a:latin typeface="+mj-lt"/>
                        </a:rPr>
                        <a:t>1.88%</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260%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4.89%</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algn="ctr" fontAlgn="b"/>
                      <a:r>
                        <a:rPr lang="en-US" sz="1400" b="1" i="0" u="none" strike="noStrike" dirty="0">
                          <a:solidFill>
                            <a:schemeClr val="tx1"/>
                          </a:solidFill>
                          <a:effectLst/>
                          <a:latin typeface="+mj-lt"/>
                        </a:rPr>
                        <a:t>10.00%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2"/>
                          </a:solidFill>
                          <a:effectLst/>
                          <a:latin typeface="+mj-lt"/>
                        </a:rPr>
                        <a:t>10.00%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880892946"/>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John Hancock</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Barclays Global MA</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algn="ctr" defTabSz="914400" rtl="0" eaLnBrk="1" fontAlgn="b" latinLnBrk="0" hangingPunct="1"/>
                      <a:r>
                        <a:rPr lang="en-US" sz="1400" b="1" i="0" u="none" strike="noStrike" kern="1200" dirty="0">
                          <a:solidFill>
                            <a:schemeClr val="tx1"/>
                          </a:solidFill>
                          <a:effectLst/>
                          <a:latin typeface="+mj-lt"/>
                          <a:ea typeface="+mn-ea"/>
                          <a:cs typeface="+mn-cs"/>
                        </a:rPr>
                        <a:t>0.56%</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165%</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0.92%</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algn="ctr" fontAlgn="b"/>
                      <a:r>
                        <a:rPr lang="en-US" sz="1400" b="1" i="0" u="none" strike="noStrike" dirty="0">
                          <a:solidFill>
                            <a:schemeClr val="tx1"/>
                          </a:solidFill>
                          <a:effectLst/>
                          <a:latin typeface="+mj-lt"/>
                        </a:rPr>
                        <a:t>9.50%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2"/>
                          </a:solidFill>
                          <a:effectLst/>
                          <a:latin typeface="+mj-lt"/>
                        </a:rPr>
                        <a:t>9.50%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751853896"/>
                  </a:ext>
                </a:extLst>
              </a:tr>
              <a:tr h="286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National Life</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400" b="0" i="0" u="none" strike="noStrike" dirty="0">
                          <a:solidFill>
                            <a:schemeClr val="tx1"/>
                          </a:solidFill>
                          <a:effectLst/>
                          <a:latin typeface="+mj-lt"/>
                        </a:rPr>
                        <a:t>US Pacesetter</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algn="ctr" fontAlgn="b"/>
                      <a:r>
                        <a:rPr lang="en-US" sz="1400" b="1" i="0" u="none" strike="noStrike" dirty="0">
                          <a:solidFill>
                            <a:srgbClr val="C00000"/>
                          </a:solidFill>
                          <a:effectLst/>
                          <a:latin typeface="+mj-lt"/>
                        </a:rPr>
                        <a:t>-1.50%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260%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1"/>
                          </a:solidFill>
                          <a:effectLst/>
                          <a:latin typeface="+mj-lt"/>
                        </a:rPr>
                        <a:t>0.00%</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algn="ctr" fontAlgn="b"/>
                      <a:r>
                        <a:rPr lang="en-US" sz="1400" b="1" i="0" u="none" strike="noStrike" dirty="0">
                          <a:solidFill>
                            <a:schemeClr val="tx1"/>
                          </a:solidFill>
                          <a:effectLst/>
                          <a:latin typeface="+mj-lt"/>
                        </a:rPr>
                        <a:t>9.25%</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400" b="1" i="0" u="none" strike="noStrike" dirty="0">
                          <a:solidFill>
                            <a:schemeClr val="tx2"/>
                          </a:solidFill>
                          <a:effectLst/>
                          <a:latin typeface="+mj-lt"/>
                        </a:rPr>
                        <a:t>9.25%</a:t>
                      </a:r>
                    </a:p>
                  </a:txBody>
                  <a:tcPr marL="45720" marR="45720" marT="6350" marB="0" anchor="ctr">
                    <a:lnL w="6350" cap="flat" cmpd="sng" algn="ctr">
                      <a:solidFill>
                        <a:srgbClr val="262626"/>
                      </a:solidFill>
                      <a:prstDash val="solid"/>
                      <a:round/>
                      <a:headEnd type="none" w="med" len="med"/>
                      <a:tailEnd type="none" w="med" len="med"/>
                    </a:lnL>
                    <a:lnR w="6350" cap="flat" cmpd="sng" algn="ctr">
                      <a:solidFill>
                        <a:srgbClr val="262626"/>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375796832"/>
                  </a:ext>
                </a:extLst>
              </a:tr>
            </a:tbl>
          </a:graphicData>
        </a:graphic>
      </p:graphicFrame>
      <p:sp>
        <p:nvSpPr>
          <p:cNvPr id="3" name="TextBox 2">
            <a:extLst>
              <a:ext uri="{FF2B5EF4-FFF2-40B4-BE49-F238E27FC236}">
                <a16:creationId xmlns:a16="http://schemas.microsoft.com/office/drawing/2014/main" id="{5A2B55CE-8ADB-CE56-4884-244B6E322DFC}"/>
              </a:ext>
            </a:extLst>
          </p:cNvPr>
          <p:cNvSpPr txBox="1"/>
          <p:nvPr/>
        </p:nvSpPr>
        <p:spPr>
          <a:xfrm>
            <a:off x="295963" y="5761578"/>
            <a:ext cx="10104120" cy="15388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Georgia" panose="02040502050405020303"/>
                <a:ea typeface="+mn-ea"/>
                <a:cs typeface="+mn-cs"/>
              </a:rPr>
              <a:t>1</a:t>
            </a:r>
            <a:r>
              <a:rPr kumimoji="0" lang="en-US" sz="1000" b="0" i="0" u="none" strike="noStrike" kern="1200" cap="none" spc="0" normalizeH="0" baseline="0" noProof="0" dirty="0">
                <a:ln>
                  <a:noFill/>
                </a:ln>
                <a:solidFill>
                  <a:srgbClr val="000000"/>
                </a:solidFill>
                <a:effectLst/>
                <a:uLnTx/>
                <a:uFillTx/>
                <a:latin typeface="Georgia" panose="02040502050405020303"/>
                <a:ea typeface="+mn-ea"/>
                <a:cs typeface="+mn-cs"/>
              </a:rPr>
              <a:t> Additional bonuses, spreads, charges, etc. may apply to the indices outlined above and were not considered for this table</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ooter Placeholder 4">
            <a:extLst>
              <a:ext uri="{FF2B5EF4-FFF2-40B4-BE49-F238E27FC236}">
                <a16:creationId xmlns:a16="http://schemas.microsoft.com/office/drawing/2014/main" id="{63AFF1D5-9515-F9D8-1F0D-22532F00D0D2}"/>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5" name="TextBox 4">
            <a:extLst>
              <a:ext uri="{FF2B5EF4-FFF2-40B4-BE49-F238E27FC236}">
                <a16:creationId xmlns:a16="http://schemas.microsoft.com/office/drawing/2014/main" id="{0084BD98-5426-B238-8D49-B0E7DC552740}"/>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Tree>
    <p:extLst>
      <p:ext uri="{BB962C8B-B14F-4D97-AF65-F5344CB8AC3E}">
        <p14:creationId xmlns:p14="http://schemas.microsoft.com/office/powerpoint/2010/main" val="676054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67A838DD-10EB-7F74-E956-65BF5E43BC5B}"/>
              </a:ext>
            </a:extLst>
          </p:cNvPr>
          <p:cNvSpPr>
            <a:spLocks noGrp="1"/>
          </p:cNvSpPr>
          <p:nvPr>
            <p:ph type="body" sz="quarter" idx="17"/>
          </p:nvPr>
        </p:nvSpPr>
        <p:spPr>
          <a:xfrm>
            <a:off x="1308918" y="2579220"/>
            <a:ext cx="9834579" cy="1363165"/>
          </a:xfrm>
        </p:spPr>
        <p:txBody>
          <a:bodyPr/>
          <a:lstStyle/>
          <a:p>
            <a:pPr algn="ctr"/>
            <a:r>
              <a:rPr lang="en-US" sz="4267" dirty="0">
                <a:solidFill>
                  <a:schemeClr val="tx1">
                    <a:lumMod val="65000"/>
                    <a:lumOff val="35000"/>
                  </a:schemeClr>
                </a:solidFill>
              </a:rPr>
              <a:t>Why Penn Mutual</a:t>
            </a:r>
          </a:p>
          <a:p>
            <a:pPr algn="ctr"/>
            <a:r>
              <a:rPr lang="en-US" sz="4000" b="0" i="1" dirty="0">
                <a:solidFill>
                  <a:schemeClr val="tx1">
                    <a:lumMod val="65000"/>
                    <a:lumOff val="35000"/>
                  </a:schemeClr>
                </a:solidFill>
              </a:rPr>
              <a:t>Get to Know Our Accumulation IUL</a:t>
            </a:r>
          </a:p>
        </p:txBody>
      </p:sp>
      <p:sp>
        <p:nvSpPr>
          <p:cNvPr id="5" name="Text Box 18">
            <a:extLst>
              <a:ext uri="{FF2B5EF4-FFF2-40B4-BE49-F238E27FC236}">
                <a16:creationId xmlns:a16="http://schemas.microsoft.com/office/drawing/2014/main" id="{404EDEDC-63BB-303E-87FC-FEFECB9E22EB}"/>
              </a:ext>
            </a:extLst>
          </p:cNvPr>
          <p:cNvSpPr txBox="1">
            <a:spLocks noChangeArrowheads="1"/>
          </p:cNvSpPr>
          <p:nvPr/>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5990F28-EF56-40AF-B6C1-2CF755EA3890}" type="slidenum">
              <a:rPr kumimoji="0" lang="en-US" sz="1200" b="1" i="0" u="none" strike="noStrike" kern="1200" cap="none" spc="0" normalizeH="0" baseline="0" noProof="0">
                <a:ln>
                  <a:noFill/>
                </a:ln>
                <a:solidFill>
                  <a:schemeClr val="bg1"/>
                </a:solidFill>
                <a:effectLst/>
                <a:uLnTx/>
                <a:uFillTx/>
                <a:latin typeface="Georgia" panose="02040502050405020303"/>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16</a:t>
            </a:fld>
            <a:r>
              <a:rPr kumimoji="0" lang="en-US" sz="1200" b="1" i="0" u="none" strike="noStrike" kern="1200" cap="none" spc="0" normalizeH="0" baseline="0" noProof="0" dirty="0">
                <a:ln>
                  <a:noFill/>
                </a:ln>
                <a:solidFill>
                  <a:schemeClr val="bg1"/>
                </a:solidFill>
                <a:effectLst/>
                <a:uLnTx/>
                <a:uFillTx/>
                <a:latin typeface="Georgia" panose="02040502050405020303"/>
                <a:ea typeface="+mn-ea"/>
                <a:cs typeface="Arial" panose="020B0604020202020204" pitchFamily="34" charset="0"/>
              </a:rPr>
              <a:t> </a:t>
            </a:r>
          </a:p>
        </p:txBody>
      </p:sp>
      <p:sp>
        <p:nvSpPr>
          <p:cNvPr id="8" name="Rectangle 7"/>
          <p:cNvSpPr/>
          <p:nvPr/>
        </p:nvSpPr>
        <p:spPr>
          <a:xfrm>
            <a:off x="302150" y="6209969"/>
            <a:ext cx="1725433" cy="469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anose="02040502050405020303"/>
              <a:ea typeface="+mn-ea"/>
              <a:cs typeface="+mn-cs"/>
            </a:endParaRPr>
          </a:p>
        </p:txBody>
      </p:sp>
      <p:sp>
        <p:nvSpPr>
          <p:cNvPr id="2" name="Text Placeholder 15">
            <a:extLst>
              <a:ext uri="{FF2B5EF4-FFF2-40B4-BE49-F238E27FC236}">
                <a16:creationId xmlns:a16="http://schemas.microsoft.com/office/drawing/2014/main" id="{4238F033-AECA-5336-5696-DF15BB65667A}"/>
              </a:ext>
            </a:extLst>
          </p:cNvPr>
          <p:cNvSpPr txBox="1">
            <a:spLocks/>
          </p:cNvSpPr>
          <p:nvPr/>
        </p:nvSpPr>
        <p:spPr>
          <a:xfrm>
            <a:off x="5466625" y="6516555"/>
            <a:ext cx="6014175" cy="303376"/>
          </a:xfrm>
          <a:prstGeom prst="rect">
            <a:avLst/>
          </a:prstGeom>
          <a:solidFill>
            <a:schemeClr val="tx2"/>
          </a:solidFill>
        </p:spPr>
        <p:txBody>
          <a:bodyPr/>
          <a:lstStyle>
            <a:lvl1pPr marL="0" indent="0" algn="r" defTabSz="914400" rtl="0" eaLnBrk="1" latinLnBrk="0" hangingPunct="1">
              <a:lnSpc>
                <a:spcPct val="90000"/>
              </a:lnSpc>
              <a:spcBef>
                <a:spcPts val="1000"/>
              </a:spcBef>
              <a:buFont typeface="Arial" panose="020B0604020202020204" pitchFamily="34" charset="0"/>
              <a:buNone/>
              <a:defRPr sz="7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a:solidFill>
                  <a:schemeClr val="bg1"/>
                </a:solidFill>
              </a:rPr>
              <a:t>For financial professional use only. 			© 2025 Penn Mutual. All rights reserved.</a:t>
            </a:r>
            <a:endParaRPr lang="en-US" sz="800" dirty="0">
              <a:solidFill>
                <a:schemeClr val="bg1"/>
              </a:solidFill>
            </a:endParaRPr>
          </a:p>
        </p:txBody>
      </p:sp>
      <p:pic>
        <p:nvPicPr>
          <p:cNvPr id="4" name="Picture 3">
            <a:extLst>
              <a:ext uri="{FF2B5EF4-FFF2-40B4-BE49-F238E27FC236}">
                <a16:creationId xmlns:a16="http://schemas.microsoft.com/office/drawing/2014/main" id="{8D0667C5-ED11-D155-1787-DB36456A559C}"/>
              </a:ext>
            </a:extLst>
          </p:cNvPr>
          <p:cNvPicPr>
            <a:picLocks noChangeAspect="1"/>
          </p:cNvPicPr>
          <p:nvPr/>
        </p:nvPicPr>
        <p:blipFill>
          <a:blip r:embed="rId3"/>
          <a:stretch>
            <a:fillRect/>
          </a:stretch>
        </p:blipFill>
        <p:spPr>
          <a:xfrm>
            <a:off x="139589" y="6297449"/>
            <a:ext cx="1543265" cy="438211"/>
          </a:xfrm>
          <a:prstGeom prst="rect">
            <a:avLst/>
          </a:prstGeom>
        </p:spPr>
      </p:pic>
    </p:spTree>
    <p:extLst>
      <p:ext uri="{BB962C8B-B14F-4D97-AF65-F5344CB8AC3E}">
        <p14:creationId xmlns:p14="http://schemas.microsoft.com/office/powerpoint/2010/main" val="3569678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40A8D-3F39-FC41-4E48-8F3B872F12E9}"/>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14BD6AA3-056D-B4A2-6EE7-3D4907B3934D}"/>
              </a:ext>
            </a:extLst>
          </p:cNvPr>
          <p:cNvSpPr>
            <a:spLocks noGrp="1"/>
          </p:cNvSpPr>
          <p:nvPr>
            <p:ph type="body" sz="quarter" idx="12"/>
          </p:nvPr>
        </p:nvSpPr>
        <p:spPr>
          <a:xfrm>
            <a:off x="60960" y="412181"/>
            <a:ext cx="12070080" cy="649366"/>
          </a:xfrm>
        </p:spPr>
        <p:txBody>
          <a:bodyPr/>
          <a:lstStyle/>
          <a:p>
            <a:pPr algn="ctr"/>
            <a:r>
              <a:rPr lang="en-US" sz="4000" dirty="0"/>
              <a:t>AIUL Product Philosophy</a:t>
            </a:r>
          </a:p>
        </p:txBody>
      </p:sp>
      <p:sp>
        <p:nvSpPr>
          <p:cNvPr id="13" name="Text Placeholder 12">
            <a:extLst>
              <a:ext uri="{FF2B5EF4-FFF2-40B4-BE49-F238E27FC236}">
                <a16:creationId xmlns:a16="http://schemas.microsoft.com/office/drawing/2014/main" id="{F4451F8C-FD68-490C-B599-DD44BA89ED8B}"/>
              </a:ext>
            </a:extLst>
          </p:cNvPr>
          <p:cNvSpPr>
            <a:spLocks noGrp="1"/>
          </p:cNvSpPr>
          <p:nvPr>
            <p:ph type="body" sz="quarter" idx="19"/>
          </p:nvPr>
        </p:nvSpPr>
        <p:spPr>
          <a:xfrm>
            <a:off x="1275712" y="5924276"/>
            <a:ext cx="10712949" cy="548640"/>
          </a:xfrm>
        </p:spPr>
        <p:txBody>
          <a:bodyPr/>
          <a:lstStyle/>
          <a:p>
            <a:pPr>
              <a:lnSpc>
                <a:spcPts val="90"/>
              </a:lnSpc>
            </a:pPr>
            <a:r>
              <a:rPr lang="en-US" sz="1000" baseline="30000" dirty="0">
                <a:latin typeface="+mj-lt"/>
              </a:rPr>
              <a:t>1</a:t>
            </a:r>
            <a:r>
              <a:rPr lang="en-US" sz="1000" dirty="0">
                <a:latin typeface="+mj-lt"/>
              </a:rPr>
              <a:t>Past performance is not indicative of future results.</a:t>
            </a:r>
          </a:p>
          <a:p>
            <a:pPr>
              <a:lnSpc>
                <a:spcPts val="90"/>
              </a:lnSpc>
            </a:pPr>
            <a:r>
              <a:rPr lang="en-US" sz="1000" baseline="30000" dirty="0">
                <a:latin typeface="+mj-lt"/>
              </a:rPr>
              <a:t>2</a:t>
            </a:r>
            <a:r>
              <a:rPr lang="en-US" sz="1000" dirty="0">
                <a:latin typeface="+mj-lt"/>
              </a:rPr>
              <a:t>COI statement accurate as of December 2023. Current COIs are not guaranteed and are subject to change in the future.</a:t>
            </a:r>
          </a:p>
        </p:txBody>
      </p:sp>
      <p:sp>
        <p:nvSpPr>
          <p:cNvPr id="14" name="Text Placeholder 13">
            <a:extLst>
              <a:ext uri="{FF2B5EF4-FFF2-40B4-BE49-F238E27FC236}">
                <a16:creationId xmlns:a16="http://schemas.microsoft.com/office/drawing/2014/main" id="{AD62B2E5-4763-8BA9-7809-97C2A168445C}"/>
              </a:ext>
            </a:extLst>
          </p:cNvPr>
          <p:cNvSpPr>
            <a:spLocks noGrp="1"/>
          </p:cNvSpPr>
          <p:nvPr>
            <p:ph type="body" sz="quarter" idx="20"/>
          </p:nvPr>
        </p:nvSpPr>
        <p:spPr>
          <a:xfrm>
            <a:off x="835975" y="1043259"/>
            <a:ext cx="439737" cy="36576"/>
          </a:xfrm>
        </p:spPr>
        <p:txBody>
          <a:bodyPr/>
          <a:lstStyle/>
          <a:p>
            <a:endParaRPr lang="en-US"/>
          </a:p>
        </p:txBody>
      </p:sp>
      <p:pic>
        <p:nvPicPr>
          <p:cNvPr id="16" name="Picture 15">
            <a:extLst>
              <a:ext uri="{FF2B5EF4-FFF2-40B4-BE49-F238E27FC236}">
                <a16:creationId xmlns:a16="http://schemas.microsoft.com/office/drawing/2014/main" id="{007328D6-6FDF-D4DE-1721-E6885652C5DD}"/>
              </a:ext>
            </a:extLst>
          </p:cNvPr>
          <p:cNvPicPr>
            <a:picLocks noChangeAspect="1"/>
          </p:cNvPicPr>
          <p:nvPr/>
        </p:nvPicPr>
        <p:blipFill rotWithShape="1">
          <a:blip r:embed="rId2"/>
          <a:srcRect t="23997" b="22996"/>
          <a:stretch/>
        </p:blipFill>
        <p:spPr>
          <a:xfrm>
            <a:off x="1073054" y="1216627"/>
            <a:ext cx="10045893" cy="4114800"/>
          </a:xfrm>
          <a:prstGeom prst="rect">
            <a:avLst/>
          </a:prstGeom>
        </p:spPr>
      </p:pic>
      <p:sp>
        <p:nvSpPr>
          <p:cNvPr id="2" name="Footer Placeholder 4">
            <a:extLst>
              <a:ext uri="{FF2B5EF4-FFF2-40B4-BE49-F238E27FC236}">
                <a16:creationId xmlns:a16="http://schemas.microsoft.com/office/drawing/2014/main" id="{B41FD9C8-B190-002F-394D-5D1445272B7E}"/>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3" name="TextBox 2">
            <a:extLst>
              <a:ext uri="{FF2B5EF4-FFF2-40B4-BE49-F238E27FC236}">
                <a16:creationId xmlns:a16="http://schemas.microsoft.com/office/drawing/2014/main" id="{26358C92-C6EF-7295-4ABF-706147A567D8}"/>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Tree>
    <p:extLst>
      <p:ext uri="{BB962C8B-B14F-4D97-AF65-F5344CB8AC3E}">
        <p14:creationId xmlns:p14="http://schemas.microsoft.com/office/powerpoint/2010/main" val="491804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p:cNvGraphicFramePr>
            <a:graphicFrameLocks noGrp="1"/>
          </p:cNvGraphicFramePr>
          <p:nvPr/>
        </p:nvGraphicFramePr>
        <p:xfrm>
          <a:off x="2410114" y="5490985"/>
          <a:ext cx="8892371" cy="282394"/>
        </p:xfrm>
        <a:graphic>
          <a:graphicData uri="http://schemas.openxmlformats.org/drawingml/2006/table">
            <a:tbl>
              <a:tblPr firstRow="1" bandRow="1">
                <a:tableStyleId>{5C22544A-7EE6-4342-B048-85BDC9FD1C3A}</a:tableStyleId>
              </a:tblPr>
              <a:tblGrid>
                <a:gridCol w="4420826">
                  <a:extLst>
                    <a:ext uri="{9D8B030D-6E8A-4147-A177-3AD203B41FA5}">
                      <a16:colId xmlns:a16="http://schemas.microsoft.com/office/drawing/2014/main" val="3950220203"/>
                    </a:ext>
                  </a:extLst>
                </a:gridCol>
                <a:gridCol w="4471545">
                  <a:extLst>
                    <a:ext uri="{9D8B030D-6E8A-4147-A177-3AD203B41FA5}">
                      <a16:colId xmlns:a16="http://schemas.microsoft.com/office/drawing/2014/main" val="2230941813"/>
                    </a:ext>
                  </a:extLst>
                </a:gridCol>
              </a:tblGrid>
              <a:tr h="279971">
                <a:tc>
                  <a:txBody>
                    <a:bodyPr/>
                    <a:lstStyle/>
                    <a:p>
                      <a:pPr algn="ctr"/>
                      <a:endParaRPr lang="en-US" sz="1400" dirty="0"/>
                    </a:p>
                  </a:txBody>
                  <a:tcPr marL="83171" marR="83171" marT="34517" marB="345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1400" dirty="0"/>
                    </a:p>
                  </a:txBody>
                  <a:tcPr marL="83171" marR="83171" marT="34517" marB="345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01725995"/>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1542507864"/>
              </p:ext>
            </p:extLst>
          </p:nvPr>
        </p:nvGraphicFramePr>
        <p:xfrm>
          <a:off x="872284" y="2127424"/>
          <a:ext cx="10426689" cy="3098957"/>
        </p:xfrm>
        <a:graphic>
          <a:graphicData uri="http://schemas.openxmlformats.org/drawingml/2006/table">
            <a:tbl>
              <a:tblPr/>
              <a:tblGrid>
                <a:gridCol w="1534319">
                  <a:extLst>
                    <a:ext uri="{9D8B030D-6E8A-4147-A177-3AD203B41FA5}">
                      <a16:colId xmlns:a16="http://schemas.microsoft.com/office/drawing/2014/main" val="2625955912"/>
                    </a:ext>
                  </a:extLst>
                </a:gridCol>
                <a:gridCol w="1363712">
                  <a:extLst>
                    <a:ext uri="{9D8B030D-6E8A-4147-A177-3AD203B41FA5}">
                      <a16:colId xmlns:a16="http://schemas.microsoft.com/office/drawing/2014/main" val="682577318"/>
                    </a:ext>
                  </a:extLst>
                </a:gridCol>
                <a:gridCol w="1371205">
                  <a:extLst>
                    <a:ext uri="{9D8B030D-6E8A-4147-A177-3AD203B41FA5}">
                      <a16:colId xmlns:a16="http://schemas.microsoft.com/office/drawing/2014/main" val="4182582644"/>
                    </a:ext>
                  </a:extLst>
                </a:gridCol>
                <a:gridCol w="1688872">
                  <a:extLst>
                    <a:ext uri="{9D8B030D-6E8A-4147-A177-3AD203B41FA5}">
                      <a16:colId xmlns:a16="http://schemas.microsoft.com/office/drawing/2014/main" val="2743529754"/>
                    </a:ext>
                  </a:extLst>
                </a:gridCol>
                <a:gridCol w="1489527">
                  <a:extLst>
                    <a:ext uri="{9D8B030D-6E8A-4147-A177-3AD203B41FA5}">
                      <a16:colId xmlns:a16="http://schemas.microsoft.com/office/drawing/2014/main" val="3541312593"/>
                    </a:ext>
                  </a:extLst>
                </a:gridCol>
                <a:gridCol w="1489527">
                  <a:extLst>
                    <a:ext uri="{9D8B030D-6E8A-4147-A177-3AD203B41FA5}">
                      <a16:colId xmlns:a16="http://schemas.microsoft.com/office/drawing/2014/main" val="3872006323"/>
                    </a:ext>
                  </a:extLst>
                </a:gridCol>
                <a:gridCol w="1489527">
                  <a:extLst>
                    <a:ext uri="{9D8B030D-6E8A-4147-A177-3AD203B41FA5}">
                      <a16:colId xmlns:a16="http://schemas.microsoft.com/office/drawing/2014/main" val="167514876"/>
                    </a:ext>
                  </a:extLst>
                </a:gridCol>
              </a:tblGrid>
              <a:tr h="706579">
                <a:tc>
                  <a:txBody>
                    <a:bodyPr/>
                    <a:lstStyle/>
                    <a:p>
                      <a:pPr algn="ctr" fontAlgn="b"/>
                      <a:r>
                        <a:rPr lang="en-US" sz="1400" b="1" i="0" u="none" strike="noStrike" dirty="0">
                          <a:solidFill>
                            <a:schemeClr val="bg1"/>
                          </a:solidFill>
                          <a:effectLst/>
                          <a:latin typeface="+mn-lt"/>
                        </a:rPr>
                        <a:t>Account</a:t>
                      </a:r>
                    </a:p>
                  </a:txBody>
                  <a:tcPr marL="8662" marR="8662" marT="7191" marB="0" anchor="ct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1">
                        <a:lumMod val="85000"/>
                      </a:schemeClr>
                    </a:solidFill>
                  </a:tcPr>
                </a:tc>
                <a:tc>
                  <a:txBody>
                    <a:bodyPr/>
                    <a:lstStyle/>
                    <a:p>
                      <a:pPr algn="ctr" fontAlgn="b"/>
                      <a:r>
                        <a:rPr lang="en-US" sz="1200" b="1" i="0" u="none" strike="noStrike" dirty="0">
                          <a:solidFill>
                            <a:srgbClr val="FFFFFF"/>
                          </a:solidFill>
                          <a:effectLst/>
                          <a:latin typeface="+mn-lt"/>
                        </a:rPr>
                        <a:t>1-Year with</a:t>
                      </a:r>
                      <a:r>
                        <a:rPr lang="en-US" sz="1200" b="1" i="0" u="none" strike="noStrike" baseline="0" dirty="0">
                          <a:solidFill>
                            <a:srgbClr val="FFFFFF"/>
                          </a:solidFill>
                          <a:effectLst/>
                          <a:latin typeface="+mn-lt"/>
                        </a:rPr>
                        <a:t> </a:t>
                      </a:r>
                    </a:p>
                    <a:p>
                      <a:pPr algn="ctr" fontAlgn="b"/>
                      <a:r>
                        <a:rPr lang="en-US" sz="1200" b="1" i="0" u="none" strike="noStrike" baseline="0" dirty="0">
                          <a:solidFill>
                            <a:srgbClr val="FFFFFF"/>
                          </a:solidFill>
                          <a:effectLst/>
                          <a:latin typeface="+mn-lt"/>
                        </a:rPr>
                        <a:t>1% Floor</a:t>
                      </a:r>
                      <a:endParaRPr lang="en-US" sz="1200" b="1" i="0" u="none" strike="noStrike" dirty="0">
                        <a:solidFill>
                          <a:srgbClr val="FFFFFF"/>
                        </a:solidFill>
                        <a:effectLst/>
                        <a:latin typeface="+mn-lt"/>
                      </a:endParaRPr>
                    </a:p>
                  </a:txBody>
                  <a:tcPr marL="8662" marR="8662" marT="7191"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lumOff val="35000"/>
                      </a:schemeClr>
                    </a:solidFill>
                  </a:tcPr>
                </a:tc>
                <a:tc>
                  <a:txBody>
                    <a:bodyPr/>
                    <a:lstStyle/>
                    <a:p>
                      <a:pPr algn="ctr" fontAlgn="b"/>
                      <a:r>
                        <a:rPr lang="en-US" sz="1200" b="1" i="0" u="none" strike="noStrike" dirty="0">
                          <a:solidFill>
                            <a:srgbClr val="FFFFFF"/>
                          </a:solidFill>
                          <a:effectLst/>
                          <a:latin typeface="+mn-lt"/>
                        </a:rPr>
                        <a:t>1-Year with </a:t>
                      </a:r>
                    </a:p>
                    <a:p>
                      <a:pPr algn="ctr" fontAlgn="b"/>
                      <a:r>
                        <a:rPr lang="en-US" sz="1200" b="1" i="0" u="none" strike="noStrike" dirty="0">
                          <a:solidFill>
                            <a:srgbClr val="FFFFFF"/>
                          </a:solidFill>
                          <a:effectLst/>
                          <a:latin typeface="+mn-lt"/>
                        </a:rPr>
                        <a:t>0% Floor</a:t>
                      </a:r>
                    </a:p>
                  </a:txBody>
                  <a:tcPr marL="8662" marR="8662" marT="7191"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lumOff val="35000"/>
                      </a:schemeClr>
                    </a:solidFill>
                  </a:tcPr>
                </a:tc>
                <a:tc>
                  <a:txBody>
                    <a:bodyPr/>
                    <a:lstStyle/>
                    <a:p>
                      <a:pPr algn="ctr" fontAlgn="b"/>
                      <a:r>
                        <a:rPr lang="en-US" sz="1200" b="1" i="0" u="none" strike="noStrike" dirty="0">
                          <a:solidFill>
                            <a:srgbClr val="FFFFFF"/>
                          </a:solidFill>
                          <a:effectLst/>
                          <a:latin typeface="+mn-lt"/>
                        </a:rPr>
                        <a:t>1-Year with 0% Floor</a:t>
                      </a:r>
                      <a:r>
                        <a:rPr lang="en-US" sz="1200" b="1" i="0" u="none" strike="noStrike" baseline="0" dirty="0">
                          <a:solidFill>
                            <a:srgbClr val="FFFFFF"/>
                          </a:solidFill>
                          <a:effectLst/>
                          <a:latin typeface="+mn-lt"/>
                        </a:rPr>
                        <a:t> </a:t>
                      </a:r>
                    </a:p>
                    <a:p>
                      <a:pPr algn="ctr" fontAlgn="b"/>
                      <a:r>
                        <a:rPr lang="en-US" sz="1200" b="1" i="0" u="none" strike="noStrike" baseline="0" dirty="0">
                          <a:solidFill>
                            <a:srgbClr val="FFFFFF"/>
                          </a:solidFill>
                          <a:effectLst/>
                          <a:latin typeface="+mn-lt"/>
                        </a:rPr>
                        <a:t>and 3% Spread</a:t>
                      </a:r>
                      <a:endParaRPr lang="en-US" sz="1200" b="1" i="0" u="none" strike="noStrike" dirty="0">
                        <a:solidFill>
                          <a:srgbClr val="FFFFFF"/>
                        </a:solidFill>
                        <a:effectLst/>
                        <a:latin typeface="+mn-lt"/>
                      </a:endParaRPr>
                    </a:p>
                  </a:txBody>
                  <a:tcPr marL="8662" marR="8662" marT="7191" marB="0" anchor="ctr">
                    <a:lnL w="952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lumOff val="35000"/>
                      </a:schemeClr>
                    </a:solidFill>
                  </a:tcPr>
                </a:tc>
                <a:tc>
                  <a:txBody>
                    <a:bodyPr/>
                    <a:lstStyle/>
                    <a:p>
                      <a:pPr algn="ctr" fontAlgn="b"/>
                      <a:r>
                        <a:rPr lang="en-US" sz="1200" b="1" i="0" u="none" strike="noStrike" dirty="0">
                          <a:solidFill>
                            <a:srgbClr val="FFFFFF"/>
                          </a:solidFill>
                          <a:effectLst/>
                          <a:latin typeface="+mn-lt"/>
                        </a:rPr>
                        <a:t>1-Year with</a:t>
                      </a:r>
                      <a:r>
                        <a:rPr lang="en-US" sz="1200" b="1" i="0" u="none" strike="noStrike" baseline="0" dirty="0">
                          <a:solidFill>
                            <a:srgbClr val="FFFFFF"/>
                          </a:solidFill>
                          <a:effectLst/>
                          <a:latin typeface="+mn-lt"/>
                        </a:rPr>
                        <a:t> </a:t>
                      </a:r>
                    </a:p>
                    <a:p>
                      <a:pPr algn="ctr" fontAlgn="b"/>
                      <a:r>
                        <a:rPr lang="en-US" sz="1200" b="1" i="0" u="none" strike="noStrike" baseline="0" dirty="0">
                          <a:solidFill>
                            <a:srgbClr val="FFFFFF"/>
                          </a:solidFill>
                          <a:effectLst/>
                          <a:latin typeface="+mn-lt"/>
                        </a:rPr>
                        <a:t>1% Floor</a:t>
                      </a:r>
                      <a:endParaRPr lang="en-US" sz="1200" b="1" i="0" u="none" strike="noStrike" dirty="0">
                        <a:solidFill>
                          <a:srgbClr val="FFFFFF"/>
                        </a:solidFill>
                        <a:effectLst/>
                        <a:latin typeface="+mn-lt"/>
                      </a:endParaRPr>
                    </a:p>
                  </a:txBody>
                  <a:tcPr marL="8662" marR="8662" marT="7191" marB="0" anchor="ctr">
                    <a:lnL w="381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lumOff val="35000"/>
                      </a:schemeClr>
                    </a:solidFill>
                  </a:tcPr>
                </a:tc>
                <a:tc>
                  <a:txBody>
                    <a:bodyPr/>
                    <a:lstStyle/>
                    <a:p>
                      <a:pPr algn="ctr" fontAlgn="b"/>
                      <a:r>
                        <a:rPr lang="en-US" sz="1200" b="1" i="0" u="none" strike="noStrike" dirty="0">
                          <a:solidFill>
                            <a:srgbClr val="FFFFFF"/>
                          </a:solidFill>
                          <a:effectLst/>
                          <a:latin typeface="+mn-lt"/>
                        </a:rPr>
                        <a:t>1-Year with </a:t>
                      </a:r>
                    </a:p>
                    <a:p>
                      <a:pPr algn="ctr" fontAlgn="b"/>
                      <a:r>
                        <a:rPr lang="en-US" sz="1200" b="1" i="0" u="none" strike="noStrike" dirty="0">
                          <a:solidFill>
                            <a:srgbClr val="FFFFFF"/>
                          </a:solidFill>
                          <a:effectLst/>
                          <a:latin typeface="+mn-lt"/>
                        </a:rPr>
                        <a:t>0% Floor</a:t>
                      </a:r>
                    </a:p>
                  </a:txBody>
                  <a:tcPr marL="8662" marR="8662" marT="7191"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lumOff val="35000"/>
                      </a:schemeClr>
                    </a:solidFill>
                  </a:tcPr>
                </a:tc>
                <a:tc>
                  <a:txBody>
                    <a:bodyPr/>
                    <a:lstStyle/>
                    <a:p>
                      <a:pPr algn="ctr" fontAlgn="b"/>
                      <a:r>
                        <a:rPr lang="en-US" sz="1200" b="1" i="0" u="none" strike="noStrike" dirty="0">
                          <a:solidFill>
                            <a:srgbClr val="FFFFFF"/>
                          </a:solidFill>
                          <a:effectLst/>
                          <a:latin typeface="+mn-lt"/>
                        </a:rPr>
                        <a:t>2-Year with </a:t>
                      </a:r>
                    </a:p>
                    <a:p>
                      <a:pPr algn="ctr" fontAlgn="b"/>
                      <a:r>
                        <a:rPr lang="en-US" sz="1200" b="1" i="0" u="none" strike="noStrike" dirty="0">
                          <a:solidFill>
                            <a:srgbClr val="FFFFFF"/>
                          </a:solidFill>
                          <a:effectLst/>
                          <a:latin typeface="+mn-lt"/>
                        </a:rPr>
                        <a:t>0% Floor</a:t>
                      </a:r>
                    </a:p>
                  </a:txBody>
                  <a:tcPr marL="8662" marR="8662" marT="7191" marB="0" anchor="ct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150758979"/>
                  </a:ext>
                </a:extLst>
              </a:tr>
              <a:tr h="383571">
                <a:tc>
                  <a:txBody>
                    <a:bodyPr/>
                    <a:lstStyle/>
                    <a:p>
                      <a:pPr algn="ctr" fontAlgn="b"/>
                      <a:r>
                        <a:rPr lang="en-US" sz="1400" b="1" i="0" u="none" strike="noStrike" baseline="0" dirty="0">
                          <a:solidFill>
                            <a:srgbClr val="000000"/>
                          </a:solidFill>
                          <a:effectLst/>
                          <a:latin typeface="+mn-lt"/>
                        </a:rPr>
                        <a:t>Cap</a:t>
                      </a:r>
                      <a:endParaRPr lang="en-US" sz="1400" b="1" i="0" u="none" strike="noStrike" dirty="0">
                        <a:solidFill>
                          <a:srgbClr val="000000"/>
                        </a:solidFill>
                        <a:effectLst/>
                        <a:latin typeface="+mn-lt"/>
                      </a:endParaRPr>
                    </a:p>
                  </a:txBody>
                  <a:tcPr marL="8662" marR="8662" marT="7191" marB="0" anchor="ctr">
                    <a:lnL w="12700" cap="flat" cmpd="sng" algn="ctr">
                      <a:no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1" i="0" u="none" strike="noStrike" dirty="0">
                          <a:solidFill>
                            <a:schemeClr val="bg1"/>
                          </a:solidFill>
                          <a:effectLst/>
                          <a:latin typeface="+mn-lt"/>
                        </a:rPr>
                        <a:t>9.25%</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chemeClr val="bg1"/>
                          </a:solidFill>
                          <a:effectLst/>
                          <a:latin typeface="+mn-lt"/>
                        </a:rPr>
                        <a:t>10.25%</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chemeClr val="bg1"/>
                          </a:solidFill>
                          <a:effectLst/>
                          <a:latin typeface="+mn-lt"/>
                        </a:rPr>
                        <a:t>14.50%</a:t>
                      </a:r>
                    </a:p>
                  </a:txBody>
                  <a:tcPr marL="8662" marR="8662" marT="7191" marB="0" anchor="ctr">
                    <a:lnL w="9525" cap="flat" cmpd="sng" algn="ctr">
                      <a:solidFill>
                        <a:schemeClr val="tx1">
                          <a:lumMod val="50000"/>
                        </a:schemeClr>
                      </a:solidFill>
                      <a:prstDash val="solid"/>
                      <a:round/>
                      <a:headEnd type="none" w="med" len="med"/>
                      <a:tailEnd type="none" w="med" len="med"/>
                    </a:lnL>
                    <a:lnR w="38100" cap="flat" cmpd="sng" algn="ctr">
                      <a:solidFill>
                        <a:schemeClr val="tx1">
                          <a:lumMod val="5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chemeClr val="bg1"/>
                          </a:solidFill>
                          <a:effectLst/>
                          <a:latin typeface="+mn-lt"/>
                        </a:rPr>
                        <a:t>None</a:t>
                      </a:r>
                    </a:p>
                  </a:txBody>
                  <a:tcPr marL="8662" marR="8662" marT="7191" marB="0" anchor="ctr">
                    <a:lnL w="38100"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None</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None</a:t>
                      </a:r>
                    </a:p>
                  </a:txBody>
                  <a:tcPr marL="8662" marR="8662" marT="7191" marB="0" anchor="ctr">
                    <a:lnL w="9525" cap="flat" cmpd="sng" algn="ctr">
                      <a:solidFill>
                        <a:schemeClr val="tx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850008180"/>
                  </a:ext>
                </a:extLst>
              </a:tr>
              <a:tr h="383571">
                <a:tc>
                  <a:txBody>
                    <a:bodyPr/>
                    <a:lstStyle/>
                    <a:p>
                      <a:pPr algn="ctr" fontAlgn="b"/>
                      <a:r>
                        <a:rPr lang="en-US" sz="1400" b="1" i="0" u="none" strike="noStrike" dirty="0">
                          <a:solidFill>
                            <a:schemeClr val="bg1"/>
                          </a:solidFill>
                          <a:effectLst/>
                          <a:latin typeface="+mn-lt"/>
                        </a:rPr>
                        <a:t>Participation</a:t>
                      </a:r>
                    </a:p>
                  </a:txBody>
                  <a:tcPr marL="8662" marR="8662" marT="7191" marB="0" anchor="ctr">
                    <a:lnL w="12700" cap="flat" cmpd="sng" algn="ctr">
                      <a:no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100%</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100%</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marL="0" marR="0" lvl="0" indent="0" algn="ctr" defTabSz="914355"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bg1"/>
                          </a:solidFill>
                          <a:effectLst/>
                          <a:latin typeface="+mn-lt"/>
                        </a:rPr>
                        <a:t>100%</a:t>
                      </a:r>
                    </a:p>
                  </a:txBody>
                  <a:tcPr marL="8662" marR="8662" marT="7191" marB="0" anchor="ctr">
                    <a:lnL w="9525" cap="flat" cmpd="sng" algn="ctr">
                      <a:solidFill>
                        <a:schemeClr val="tx1">
                          <a:lumMod val="50000"/>
                        </a:schemeClr>
                      </a:solidFill>
                      <a:prstDash val="solid"/>
                      <a:round/>
                      <a:headEnd type="none" w="med" len="med"/>
                      <a:tailEnd type="none" w="med" len="med"/>
                    </a:lnL>
                    <a:lnR w="38100"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marL="0" marR="0" lvl="0" indent="0" algn="ctr" defTabSz="914355"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bg1"/>
                          </a:solidFill>
                          <a:effectLst/>
                          <a:latin typeface="+mn-lt"/>
                        </a:rPr>
                        <a:t>55%</a:t>
                      </a:r>
                    </a:p>
                  </a:txBody>
                  <a:tcPr marL="8662" marR="8662" marT="7191" marB="0" anchor="ctr">
                    <a:lnL w="38100"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rgbClr val="FFFF00"/>
                    </a:solidFill>
                  </a:tcPr>
                </a:tc>
                <a:tc>
                  <a:txBody>
                    <a:bodyPr/>
                    <a:lstStyle/>
                    <a:p>
                      <a:pPr marL="0" marR="0" lvl="0" indent="0" algn="ctr" defTabSz="914355"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bg1"/>
                          </a:solidFill>
                          <a:effectLst/>
                          <a:latin typeface="+mn-lt"/>
                        </a:rPr>
                        <a:t>63%</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chemeClr val="bg1"/>
                          </a:solidFill>
                          <a:effectLst/>
                          <a:latin typeface="+mn-lt"/>
                        </a:rPr>
                        <a:t>85%</a:t>
                      </a:r>
                    </a:p>
                  </a:txBody>
                  <a:tcPr marL="8662" marR="8662" marT="7191" marB="0" anchor="ctr">
                    <a:lnL w="9525" cap="flat" cmpd="sng" algn="ctr">
                      <a:solidFill>
                        <a:schemeClr val="tx1">
                          <a:lumMod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429417953"/>
                  </a:ext>
                </a:extLst>
              </a:tr>
              <a:tr h="383571">
                <a:tc>
                  <a:txBody>
                    <a:bodyPr/>
                    <a:lstStyle/>
                    <a:p>
                      <a:pPr algn="ctr" fontAlgn="b"/>
                      <a:r>
                        <a:rPr lang="en-US" sz="1400" b="1" i="0" u="none" strike="noStrike" dirty="0">
                          <a:solidFill>
                            <a:schemeClr val="bg1"/>
                          </a:solidFill>
                          <a:effectLst/>
                          <a:latin typeface="+mn-lt"/>
                        </a:rPr>
                        <a:t>Spread</a:t>
                      </a:r>
                    </a:p>
                  </a:txBody>
                  <a:tcPr marL="8662" marR="8662" marT="7191" marB="0" anchor="ctr">
                    <a:lnL w="12700" cap="flat" cmpd="sng" algn="ctr">
                      <a:no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N/A</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N/A</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3.00%</a:t>
                      </a:r>
                    </a:p>
                  </a:txBody>
                  <a:tcPr marL="8662" marR="8662" marT="7191" marB="0" anchor="ctr">
                    <a:lnL w="9525" cap="flat" cmpd="sng" algn="ctr">
                      <a:solidFill>
                        <a:schemeClr val="tx1">
                          <a:lumMod val="50000"/>
                        </a:schemeClr>
                      </a:solidFill>
                      <a:prstDash val="solid"/>
                      <a:round/>
                      <a:headEnd type="none" w="med" len="med"/>
                      <a:tailEnd type="none" w="med" len="med"/>
                    </a:lnL>
                    <a:lnR w="38100"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N/A</a:t>
                      </a:r>
                    </a:p>
                  </a:txBody>
                  <a:tcPr marL="8662" marR="8662" marT="7191" marB="0" anchor="ctr">
                    <a:lnL w="38100"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N/A</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marL="0" marR="0" lvl="0" indent="0" algn="ctr" defTabSz="914355"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bg1"/>
                          </a:solidFill>
                          <a:effectLst/>
                          <a:latin typeface="+mn-lt"/>
                        </a:rPr>
                        <a:t>N/A</a:t>
                      </a:r>
                    </a:p>
                  </a:txBody>
                  <a:tcPr marL="8662" marR="8662" marT="7191" marB="0" anchor="ctr">
                    <a:lnL w="9525" cap="flat" cmpd="sng" algn="ctr">
                      <a:solidFill>
                        <a:schemeClr val="tx1">
                          <a:lumMod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168115521"/>
                  </a:ext>
                </a:extLst>
              </a:tr>
              <a:tr h="391226">
                <a:tc>
                  <a:txBody>
                    <a:bodyPr/>
                    <a:lstStyle/>
                    <a:p>
                      <a:pPr algn="ctr" fontAlgn="b"/>
                      <a:r>
                        <a:rPr lang="en-US" sz="1400" b="1" i="0" u="none" strike="noStrike" baseline="0" dirty="0">
                          <a:solidFill>
                            <a:schemeClr val="bg1"/>
                          </a:solidFill>
                          <a:effectLst/>
                          <a:latin typeface="+mn-lt"/>
                        </a:rPr>
                        <a:t>Floor</a:t>
                      </a:r>
                      <a:endParaRPr lang="en-US" sz="1400" b="1" i="0" u="none" strike="noStrike" dirty="0">
                        <a:solidFill>
                          <a:schemeClr val="bg1"/>
                        </a:solidFill>
                        <a:effectLst/>
                        <a:latin typeface="+mn-lt"/>
                      </a:endParaRPr>
                    </a:p>
                  </a:txBody>
                  <a:tcPr marL="8662" marR="8662" marT="7191" marB="0" anchor="ctr">
                    <a:lnL w="12700" cap="flat" cmpd="sng" algn="ctr">
                      <a:no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1.00%</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0.00%</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marL="0" marR="0" lvl="0" indent="0" algn="ctr" defTabSz="914355"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bg1"/>
                          </a:solidFill>
                          <a:effectLst/>
                          <a:latin typeface="+mn-lt"/>
                        </a:rPr>
                        <a:t>0.00%</a:t>
                      </a:r>
                    </a:p>
                  </a:txBody>
                  <a:tcPr marL="8662" marR="8662" marT="7191" marB="0" anchor="ctr">
                    <a:lnL w="9525" cap="flat" cmpd="sng" algn="ctr">
                      <a:solidFill>
                        <a:schemeClr val="tx1">
                          <a:lumMod val="50000"/>
                        </a:schemeClr>
                      </a:solidFill>
                      <a:prstDash val="solid"/>
                      <a:round/>
                      <a:headEnd type="none" w="med" len="med"/>
                      <a:tailEnd type="none" w="med" len="med"/>
                    </a:lnL>
                    <a:lnR w="38100"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1.00%</a:t>
                      </a:r>
                    </a:p>
                  </a:txBody>
                  <a:tcPr marL="8662" marR="8662" marT="7191" marB="0" anchor="ctr">
                    <a:lnL w="38100"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algn="ctr" fontAlgn="b"/>
                      <a:r>
                        <a:rPr lang="en-US" sz="1400" b="0" i="0" u="none" strike="noStrike" dirty="0">
                          <a:solidFill>
                            <a:schemeClr val="bg1"/>
                          </a:solidFill>
                          <a:effectLst/>
                          <a:latin typeface="+mn-lt"/>
                        </a:rPr>
                        <a:t>0.00%</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a:txBody>
                    <a:bodyPr/>
                    <a:lstStyle/>
                    <a:p>
                      <a:pPr marL="0" marR="0" lvl="0" indent="0" algn="ctr" defTabSz="914355" rtl="0" eaLnBrk="1" fontAlgn="b" latinLnBrk="0" hangingPunct="1">
                        <a:lnSpc>
                          <a:spcPct val="100000"/>
                        </a:lnSpc>
                        <a:spcBef>
                          <a:spcPts val="0"/>
                        </a:spcBef>
                        <a:spcAft>
                          <a:spcPts val="0"/>
                        </a:spcAft>
                        <a:buClrTx/>
                        <a:buSzTx/>
                        <a:buFontTx/>
                        <a:buNone/>
                        <a:tabLst/>
                        <a:defRPr/>
                      </a:pPr>
                      <a:r>
                        <a:rPr lang="en-US" sz="1400" b="0" i="0" u="none" strike="noStrike" dirty="0">
                          <a:solidFill>
                            <a:schemeClr val="bg1"/>
                          </a:solidFill>
                          <a:effectLst/>
                          <a:latin typeface="+mn-lt"/>
                        </a:rPr>
                        <a:t>0.00%</a:t>
                      </a:r>
                    </a:p>
                  </a:txBody>
                  <a:tcPr marL="8662" marR="8662" marT="7191" marB="0" anchor="ctr">
                    <a:lnL w="9525" cap="flat" cmpd="sng" algn="ctr">
                      <a:solidFill>
                        <a:schemeClr val="tx1">
                          <a:lumMod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30082707"/>
                  </a:ext>
                </a:extLst>
              </a:tr>
              <a:tr h="383571">
                <a:tc>
                  <a:txBody>
                    <a:bodyPr/>
                    <a:lstStyle/>
                    <a:p>
                      <a:pPr algn="ctr" fontAlgn="b"/>
                      <a:r>
                        <a:rPr lang="en-US" sz="1400" b="1" i="0" u="none" strike="noStrike" dirty="0">
                          <a:solidFill>
                            <a:schemeClr val="bg1"/>
                          </a:solidFill>
                          <a:effectLst/>
                          <a:latin typeface="+mn-lt"/>
                        </a:rPr>
                        <a:t>PVE</a:t>
                      </a:r>
                    </a:p>
                  </a:txBody>
                  <a:tcPr marL="8662" marR="8662" marT="7191" marB="0" anchor="ctr">
                    <a:lnL w="12700" cap="flat" cmpd="sng" algn="ctr">
                      <a:no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95000"/>
                      </a:schemeClr>
                    </a:solidFill>
                  </a:tcPr>
                </a:tc>
                <a:tc gridSpan="6">
                  <a:txBody>
                    <a:bodyPr/>
                    <a:lstStyle/>
                    <a:p>
                      <a:pPr algn="ctr" fontAlgn="b"/>
                      <a:r>
                        <a:rPr lang="en-US" sz="1200" b="0" i="0" u="none" strike="noStrike" dirty="0">
                          <a:solidFill>
                            <a:schemeClr val="bg1"/>
                          </a:solidFill>
                          <a:effectLst/>
                          <a:latin typeface="+mn-lt"/>
                        </a:rPr>
                        <a:t>Guaranteed </a:t>
                      </a:r>
                      <a:r>
                        <a:rPr lang="en-US" sz="1200" b="1" i="0" u="none" strike="noStrike" dirty="0">
                          <a:solidFill>
                            <a:schemeClr val="bg1"/>
                          </a:solidFill>
                          <a:effectLst/>
                          <a:latin typeface="+mn-lt"/>
                        </a:rPr>
                        <a:t>0.25%</a:t>
                      </a:r>
                      <a:r>
                        <a:rPr lang="en-US" sz="1200" b="0" i="0" u="none" strike="noStrike" dirty="0">
                          <a:solidFill>
                            <a:schemeClr val="bg1"/>
                          </a:solidFill>
                          <a:effectLst/>
                          <a:latin typeface="+mn-lt"/>
                        </a:rPr>
                        <a:t> starting in policy</a:t>
                      </a:r>
                      <a:r>
                        <a:rPr lang="en-US" sz="1200" b="0" i="0" u="none" strike="noStrike" baseline="0" dirty="0">
                          <a:solidFill>
                            <a:schemeClr val="bg1"/>
                          </a:solidFill>
                          <a:effectLst/>
                          <a:latin typeface="+mn-lt"/>
                        </a:rPr>
                        <a:t> year 1</a:t>
                      </a:r>
                      <a:r>
                        <a:rPr lang="en-US" sz="1200" b="0" i="0" u="none" strike="noStrike" dirty="0">
                          <a:solidFill>
                            <a:schemeClr val="bg1"/>
                          </a:solidFill>
                          <a:effectLst/>
                          <a:latin typeface="+mn-lt"/>
                        </a:rPr>
                        <a:t>; </a:t>
                      </a:r>
                      <a:r>
                        <a:rPr lang="en-US" sz="1200" b="1" i="0" u="none" strike="noStrike" dirty="0">
                          <a:solidFill>
                            <a:schemeClr val="bg1"/>
                          </a:solidFill>
                          <a:effectLst/>
                          <a:latin typeface="+mn-lt"/>
                        </a:rPr>
                        <a:t>0.50% </a:t>
                      </a:r>
                      <a:r>
                        <a:rPr lang="en-US" sz="1200" b="0" i="0" u="none" strike="noStrike" dirty="0">
                          <a:solidFill>
                            <a:schemeClr val="bg1"/>
                          </a:solidFill>
                          <a:effectLst/>
                          <a:latin typeface="+mn-lt"/>
                        </a:rPr>
                        <a:t>the later of policy year</a:t>
                      </a:r>
                      <a:r>
                        <a:rPr lang="en-US" sz="1200" b="0" i="0" u="none" strike="noStrike" baseline="0" dirty="0">
                          <a:solidFill>
                            <a:schemeClr val="bg1"/>
                          </a:solidFill>
                          <a:effectLst/>
                          <a:latin typeface="+mn-lt"/>
                        </a:rPr>
                        <a:t> 11 or attained age 50 for Accumulation IUL</a:t>
                      </a:r>
                      <a:endParaRPr lang="en-US" sz="1200" b="0" i="0" u="none" strike="noStrike" dirty="0">
                        <a:solidFill>
                          <a:schemeClr val="bg1"/>
                        </a:solidFill>
                        <a:effectLst/>
                        <a:latin typeface="+mn-lt"/>
                      </a:endParaRPr>
                    </a:p>
                  </a:txBody>
                  <a:tcPr marL="9431" marR="9431" marT="7191" marB="0" anchor="ctr">
                    <a:lnL w="9525" cap="flat" cmpd="sng" algn="ctr">
                      <a:solidFill>
                        <a:schemeClr val="tx1">
                          <a:lumMod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9525" cap="flat" cmpd="sng" algn="ctr">
                      <a:solidFill>
                        <a:schemeClr val="tx1">
                          <a:lumMod val="50000"/>
                        </a:schemeClr>
                      </a:solidFill>
                      <a:prstDash val="solid"/>
                      <a:round/>
                      <a:headEnd type="none" w="med" len="med"/>
                      <a:tailEnd type="none" w="med" len="med"/>
                    </a:lnB>
                    <a:solidFill>
                      <a:schemeClr val="tx1">
                        <a:lumMod val="75000"/>
                      </a:schemeClr>
                    </a:solidFill>
                  </a:tcPr>
                </a:tc>
                <a:tc hMerge="1">
                  <a:txBody>
                    <a:bodyPr/>
                    <a:lstStyle/>
                    <a:p>
                      <a:pPr algn="ctr" fontAlgn="b"/>
                      <a:endParaRPr lang="en-US" sz="1500" b="0" i="0" u="none" strike="noStrike" dirty="0">
                        <a:solidFill>
                          <a:schemeClr val="bg1"/>
                        </a:solidFill>
                        <a:effectLst/>
                        <a:latin typeface="+mn-lt"/>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algn="ctr" fontAlgn="b"/>
                      <a:endParaRPr lang="en-US" sz="1500" b="0" i="0" u="none" strike="noStrike" dirty="0">
                        <a:solidFill>
                          <a:schemeClr val="bg1"/>
                        </a:solidFill>
                        <a:effectLst/>
                        <a:latin typeface="+mn-lt"/>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algn="ctr" fontAlgn="b"/>
                      <a:endParaRPr lang="en-US" sz="1500" b="0" i="0" u="none" strike="noStrike" dirty="0">
                        <a:solidFill>
                          <a:schemeClr val="bg1"/>
                        </a:solidFill>
                        <a:effectLst/>
                        <a:latin typeface="+mn-lt"/>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algn="ctr" fontAlgn="b"/>
                      <a:endParaRPr lang="en-US" sz="1500" b="0" i="0" u="none" strike="noStrike" dirty="0">
                        <a:solidFill>
                          <a:schemeClr val="bg1"/>
                        </a:solidFill>
                        <a:effectLst/>
                        <a:latin typeface="+mn-lt"/>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algn="ctr" fontAlgn="b"/>
                      <a:endParaRPr lang="en-US" sz="1500" b="0" i="0" u="none" strike="noStrike" dirty="0">
                        <a:solidFill>
                          <a:schemeClr val="bg1"/>
                        </a:solidFill>
                        <a:effectLst/>
                        <a:latin typeface="+mn-lt"/>
                      </a:endParaRPr>
                    </a:p>
                  </a:txBody>
                  <a:tcPr marL="9525" marR="952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21098786"/>
                  </a:ext>
                </a:extLst>
              </a:tr>
              <a:tr h="466868">
                <a:tc>
                  <a:txBody>
                    <a:bodyPr/>
                    <a:lstStyle/>
                    <a:p>
                      <a:pPr algn="ctr" fontAlgn="b"/>
                      <a:r>
                        <a:rPr lang="en-US" sz="1400" b="1" i="0" u="none" strike="noStrike" dirty="0">
                          <a:solidFill>
                            <a:srgbClr val="000000"/>
                          </a:solidFill>
                          <a:effectLst/>
                          <a:latin typeface="+mn-lt"/>
                        </a:rPr>
                        <a:t>Maximum  Illustrated Rate</a:t>
                      </a:r>
                      <a:endParaRPr lang="en-US" sz="1400" b="1" i="0" u="none" strike="noStrike" baseline="30000" dirty="0">
                        <a:solidFill>
                          <a:srgbClr val="000000"/>
                        </a:solidFill>
                        <a:effectLst/>
                        <a:latin typeface="+mn-lt"/>
                      </a:endParaRPr>
                    </a:p>
                  </a:txBody>
                  <a:tcPr marL="8662" marR="8662" marT="7191" marB="0" anchor="ctr">
                    <a:lnL w="12700" cap="flat" cmpd="sng" algn="ctr">
                      <a:no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lumMod val="95000"/>
                      </a:schemeClr>
                    </a:solidFill>
                  </a:tcPr>
                </a:tc>
                <a:tc>
                  <a:txBody>
                    <a:bodyPr/>
                    <a:lstStyle/>
                    <a:p>
                      <a:pPr algn="ctr" fontAlgn="b"/>
                      <a:r>
                        <a:rPr lang="en-US" sz="1400" b="1" i="0" u="none" strike="noStrike" dirty="0">
                          <a:solidFill>
                            <a:schemeClr val="bg1"/>
                          </a:solidFill>
                          <a:effectLst/>
                          <a:latin typeface="+mn-lt"/>
                        </a:rPr>
                        <a:t>6.22%</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lumMod val="95000"/>
                      </a:schemeClr>
                    </a:solidFill>
                  </a:tcPr>
                </a:tc>
                <a:tc>
                  <a:txBody>
                    <a:bodyPr/>
                    <a:lstStyle/>
                    <a:p>
                      <a:pPr algn="ctr" fontAlgn="b"/>
                      <a:r>
                        <a:rPr lang="en-US" sz="1400" b="1" i="0" u="none" strike="noStrike" dirty="0">
                          <a:solidFill>
                            <a:schemeClr val="bg1"/>
                          </a:solidFill>
                          <a:effectLst/>
                          <a:latin typeface="+mn-lt"/>
                        </a:rPr>
                        <a:t>6.45%</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lumMod val="95000"/>
                      </a:schemeClr>
                    </a:solidFill>
                  </a:tcPr>
                </a:tc>
                <a:tc>
                  <a:txBody>
                    <a:bodyPr/>
                    <a:lstStyle/>
                    <a:p>
                      <a:pPr algn="ctr" fontAlgn="b"/>
                      <a:r>
                        <a:rPr lang="en-US" sz="1400" b="1" i="0" u="none" strike="noStrike" dirty="0">
                          <a:solidFill>
                            <a:schemeClr val="bg1"/>
                          </a:solidFill>
                          <a:effectLst/>
                          <a:latin typeface="+mn-lt"/>
                        </a:rPr>
                        <a:t>6.04%</a:t>
                      </a:r>
                    </a:p>
                  </a:txBody>
                  <a:tcPr marL="8662" marR="8662" marT="7191" marB="0" anchor="ctr">
                    <a:lnL w="9525" cap="flat" cmpd="sng" algn="ctr">
                      <a:solidFill>
                        <a:schemeClr val="tx1">
                          <a:lumMod val="50000"/>
                        </a:schemeClr>
                      </a:solidFill>
                      <a:prstDash val="solid"/>
                      <a:round/>
                      <a:headEnd type="none" w="med" len="med"/>
                      <a:tailEnd type="none" w="med" len="med"/>
                    </a:lnL>
                    <a:lnR w="38100"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lumMod val="9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bg1"/>
                          </a:solidFill>
                          <a:effectLst/>
                          <a:latin typeface="+mn-lt"/>
                        </a:rPr>
                        <a:t>5.45%</a:t>
                      </a:r>
                      <a:endParaRPr lang="en-US" sz="1400" b="1" i="0" u="none" strike="noStrike" baseline="30000" dirty="0">
                        <a:solidFill>
                          <a:schemeClr val="bg1"/>
                        </a:solidFill>
                        <a:effectLst/>
                        <a:latin typeface="+mn-lt"/>
                      </a:endParaRPr>
                    </a:p>
                  </a:txBody>
                  <a:tcPr marL="8662" marR="8662" marT="7191" marB="0" anchor="ctr">
                    <a:lnL w="38100"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lumMod val="95000"/>
                      </a:schemeClr>
                    </a:solidFill>
                  </a:tcPr>
                </a:tc>
                <a:tc>
                  <a:txBody>
                    <a:bodyPr/>
                    <a:lstStyle/>
                    <a:p>
                      <a:pPr algn="ctr" fontAlgn="b"/>
                      <a:r>
                        <a:rPr lang="en-US" sz="1400" b="1" i="0" u="none" strike="noStrike" dirty="0">
                          <a:solidFill>
                            <a:schemeClr val="bg1"/>
                          </a:solidFill>
                          <a:effectLst/>
                          <a:latin typeface="+mn-lt"/>
                        </a:rPr>
                        <a:t>5.88 %</a:t>
                      </a:r>
                    </a:p>
                  </a:txBody>
                  <a:tcPr marL="8662" marR="8662" marT="7191" marB="0" anchor="ctr">
                    <a:lnL w="9525" cap="flat" cmpd="sng" algn="ctr">
                      <a:solidFill>
                        <a:schemeClr val="tx1">
                          <a:lumMod val="50000"/>
                        </a:schemeClr>
                      </a:solidFill>
                      <a:prstDash val="solid"/>
                      <a:round/>
                      <a:headEnd type="none" w="med" len="med"/>
                      <a:tailEnd type="none" w="med" len="med"/>
                    </a:lnL>
                    <a:lnR w="9525" cap="flat" cmpd="sng" algn="ctr">
                      <a:solidFill>
                        <a:schemeClr val="tx1">
                          <a:lumMod val="50000"/>
                        </a:schemeClr>
                      </a:solid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lumMod val="95000"/>
                      </a:schemeClr>
                    </a:solidFill>
                  </a:tcPr>
                </a:tc>
                <a:tc>
                  <a:txBody>
                    <a:bodyPr/>
                    <a:lstStyle/>
                    <a:p>
                      <a:pPr algn="ctr" fontAlgn="b"/>
                      <a:r>
                        <a:rPr lang="en-US" sz="1400" b="1" i="0" u="none" strike="noStrike" dirty="0">
                          <a:solidFill>
                            <a:schemeClr val="bg1"/>
                          </a:solidFill>
                          <a:effectLst/>
                          <a:latin typeface="+mn-lt"/>
                        </a:rPr>
                        <a:t>6.22%</a:t>
                      </a:r>
                    </a:p>
                  </a:txBody>
                  <a:tcPr marL="8662" marR="8662" marT="7191" marB="0" anchor="ctr">
                    <a:lnL w="9525" cap="flat" cmpd="sng" algn="ctr">
                      <a:solidFill>
                        <a:schemeClr val="tx1">
                          <a:lumMod val="50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218689044"/>
                  </a:ext>
                </a:extLst>
              </a:tr>
            </a:tbl>
          </a:graphicData>
        </a:graphic>
      </p:graphicFrame>
      <p:graphicFrame>
        <p:nvGraphicFramePr>
          <p:cNvPr id="5" name="Table 4"/>
          <p:cNvGraphicFramePr>
            <a:graphicFrameLocks noGrp="1"/>
          </p:cNvGraphicFramePr>
          <p:nvPr/>
        </p:nvGraphicFramePr>
        <p:xfrm>
          <a:off x="2410114" y="1697679"/>
          <a:ext cx="8892372" cy="429743"/>
        </p:xfrm>
        <a:graphic>
          <a:graphicData uri="http://schemas.openxmlformats.org/drawingml/2006/table">
            <a:tbl>
              <a:tblPr firstRow="1" bandRow="1">
                <a:tableStyleId>{5C22544A-7EE6-4342-B048-85BDC9FD1C3A}</a:tableStyleId>
              </a:tblPr>
              <a:tblGrid>
                <a:gridCol w="4418328">
                  <a:extLst>
                    <a:ext uri="{9D8B030D-6E8A-4147-A177-3AD203B41FA5}">
                      <a16:colId xmlns:a16="http://schemas.microsoft.com/office/drawing/2014/main" val="3950220203"/>
                    </a:ext>
                  </a:extLst>
                </a:gridCol>
                <a:gridCol w="4474044">
                  <a:extLst>
                    <a:ext uri="{9D8B030D-6E8A-4147-A177-3AD203B41FA5}">
                      <a16:colId xmlns:a16="http://schemas.microsoft.com/office/drawing/2014/main" val="2230941813"/>
                    </a:ext>
                  </a:extLst>
                </a:gridCol>
              </a:tblGrid>
              <a:tr h="429743">
                <a:tc>
                  <a:txBody>
                    <a:bodyPr/>
                    <a:lstStyle/>
                    <a:p>
                      <a:pPr algn="ctr"/>
                      <a:r>
                        <a:rPr lang="en-US" sz="1400" dirty="0">
                          <a:solidFill>
                            <a:schemeClr val="tx1"/>
                          </a:solidFill>
                        </a:rPr>
                        <a:t>Capped S&amp;P</a:t>
                      </a:r>
                      <a:r>
                        <a:rPr lang="en-US" sz="1400" baseline="0" dirty="0">
                          <a:solidFill>
                            <a:schemeClr val="tx1"/>
                          </a:solidFill>
                        </a:rPr>
                        <a:t> 500</a:t>
                      </a:r>
                      <a:endParaRPr lang="en-US" sz="1400" dirty="0">
                        <a:solidFill>
                          <a:schemeClr val="tx1"/>
                        </a:solidFill>
                      </a:endParaRPr>
                    </a:p>
                  </a:txBody>
                  <a:tcPr marL="83171" marR="83171" marT="34517" marB="34517" anchor="ctr">
                    <a:lnR w="38100" cap="flat" cmpd="sng" algn="ctr">
                      <a:solidFill>
                        <a:schemeClr val="tx1"/>
                      </a:solidFill>
                      <a:prstDash val="solid"/>
                      <a:round/>
                      <a:headEnd type="none" w="med" len="med"/>
                      <a:tailEnd type="none" w="med" len="med"/>
                    </a:lnR>
                    <a:solidFill>
                      <a:schemeClr val="accent3"/>
                    </a:solidFill>
                  </a:tcPr>
                </a:tc>
                <a:tc>
                  <a:txBody>
                    <a:bodyPr/>
                    <a:lstStyle/>
                    <a:p>
                      <a:pPr algn="ctr"/>
                      <a:r>
                        <a:rPr lang="en-US" sz="1400" dirty="0">
                          <a:solidFill>
                            <a:schemeClr val="tx1"/>
                          </a:solidFill>
                        </a:rPr>
                        <a:t>Uncapped S&amp;P 500</a:t>
                      </a:r>
                    </a:p>
                  </a:txBody>
                  <a:tcPr marL="83171" marR="83171" marT="34517" marB="34517" anchor="ctr">
                    <a:lnL w="38100" cap="flat" cmpd="sng" algn="ctr">
                      <a:solidFill>
                        <a:schemeClr val="tx1"/>
                      </a:solidFill>
                      <a:prstDash val="solid"/>
                      <a:round/>
                      <a:headEnd type="none" w="med" len="med"/>
                      <a:tailEnd type="none" w="med" len="med"/>
                    </a:lnL>
                    <a:solidFill>
                      <a:schemeClr val="bg2"/>
                    </a:solidFill>
                  </a:tcPr>
                </a:tc>
                <a:extLst>
                  <a:ext uri="{0D108BD9-81ED-4DB2-BD59-A6C34878D82A}">
                    <a16:rowId xmlns:a16="http://schemas.microsoft.com/office/drawing/2014/main" val="3401725995"/>
                  </a:ext>
                </a:extLst>
              </a:tr>
            </a:tbl>
          </a:graphicData>
        </a:graphic>
      </p:graphicFrame>
      <p:cxnSp>
        <p:nvCxnSpPr>
          <p:cNvPr id="19" name="Straight Arrow Connector 18"/>
          <p:cNvCxnSpPr>
            <a:cxnSpLocks/>
          </p:cNvCxnSpPr>
          <p:nvPr/>
        </p:nvCxnSpPr>
        <p:spPr>
          <a:xfrm>
            <a:off x="7692887" y="5634653"/>
            <a:ext cx="2704340" cy="0"/>
          </a:xfrm>
          <a:prstGeom prst="straightConnector1">
            <a:avLst/>
          </a:prstGeom>
          <a:ln w="412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a:spLocks/>
          </p:cNvSpPr>
          <p:nvPr/>
        </p:nvSpPr>
        <p:spPr>
          <a:xfrm>
            <a:off x="2410114" y="5489430"/>
            <a:ext cx="115682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Stability</a:t>
            </a:r>
          </a:p>
        </p:txBody>
      </p:sp>
      <p:sp>
        <p:nvSpPr>
          <p:cNvPr id="21" name="TextBox 20"/>
          <p:cNvSpPr txBox="1">
            <a:spLocks/>
          </p:cNvSpPr>
          <p:nvPr/>
        </p:nvSpPr>
        <p:spPr>
          <a:xfrm>
            <a:off x="6856299" y="5479707"/>
            <a:ext cx="115682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Stability</a:t>
            </a:r>
          </a:p>
        </p:txBody>
      </p:sp>
      <p:sp>
        <p:nvSpPr>
          <p:cNvPr id="22" name="TextBox 21"/>
          <p:cNvSpPr txBox="1">
            <a:spLocks/>
          </p:cNvSpPr>
          <p:nvPr/>
        </p:nvSpPr>
        <p:spPr>
          <a:xfrm>
            <a:off x="5929819" y="5489431"/>
            <a:ext cx="9444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Growth</a:t>
            </a:r>
          </a:p>
        </p:txBody>
      </p:sp>
      <p:sp>
        <p:nvSpPr>
          <p:cNvPr id="23" name="TextBox 22"/>
          <p:cNvSpPr txBox="1">
            <a:spLocks/>
          </p:cNvSpPr>
          <p:nvPr/>
        </p:nvSpPr>
        <p:spPr>
          <a:xfrm>
            <a:off x="10394002" y="5479707"/>
            <a:ext cx="9444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Growth</a:t>
            </a:r>
          </a:p>
        </p:txBody>
      </p:sp>
      <p:cxnSp>
        <p:nvCxnSpPr>
          <p:cNvPr id="27" name="Straight Arrow Connector 26"/>
          <p:cNvCxnSpPr>
            <a:cxnSpLocks/>
          </p:cNvCxnSpPr>
          <p:nvPr/>
        </p:nvCxnSpPr>
        <p:spPr>
          <a:xfrm flipV="1">
            <a:off x="3250687" y="5633162"/>
            <a:ext cx="2679132" cy="1491"/>
          </a:xfrm>
          <a:prstGeom prst="straightConnector1">
            <a:avLst/>
          </a:prstGeom>
          <a:ln w="412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8" name="Title 6">
            <a:extLst>
              <a:ext uri="{FF2B5EF4-FFF2-40B4-BE49-F238E27FC236}">
                <a16:creationId xmlns:a16="http://schemas.microsoft.com/office/drawing/2014/main" id="{A97B81CC-0EEA-7F47-786A-FC3DD021BB5F}"/>
              </a:ext>
            </a:extLst>
          </p:cNvPr>
          <p:cNvSpPr txBox="1">
            <a:spLocks/>
          </p:cNvSpPr>
          <p:nvPr/>
        </p:nvSpPr>
        <p:spPr>
          <a:xfrm>
            <a:off x="730487" y="567387"/>
            <a:ext cx="10571998" cy="468702"/>
          </a:xfrm>
          <a:prstGeom prst="rect">
            <a:avLst/>
          </a:prstGeom>
        </p:spPr>
        <p:txBody>
          <a:bodyPr lIns="0" tIns="0" rIns="0" bIns="0" anchor="t">
            <a:normAutofit lnSpcReduction="10000"/>
          </a:bodyPr>
          <a:lstStyle>
            <a:lvl1pPr algn="l" defTabSz="457200" rtl="0" eaLnBrk="1" latinLnBrk="0" hangingPunct="1">
              <a:lnSpc>
                <a:spcPct val="80000"/>
              </a:lnSpc>
              <a:spcBef>
                <a:spcPct val="0"/>
              </a:spcBef>
              <a:buNone/>
              <a:defRPr sz="4000" b="1" kern="1200" spc="-150">
                <a:solidFill>
                  <a:schemeClr val="bg1"/>
                </a:solidFill>
                <a:latin typeface="Georgia" panose="02040502050405020303"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US" b="0" i="0" u="none" strike="noStrike" kern="1200" cap="none" spc="-150" normalizeH="0" baseline="0" noProof="0" dirty="0">
                <a:ln>
                  <a:noFill/>
                </a:ln>
                <a:solidFill>
                  <a:srgbClr val="000000"/>
                </a:solidFill>
                <a:effectLst/>
                <a:uLnTx/>
                <a:uFillTx/>
                <a:latin typeface="Georgia" panose="02040502050405020303" pitchFamily="18" charset="0"/>
                <a:ea typeface="+mj-ea"/>
                <a:cs typeface="Times New Roman" panose="02020603050405020304" pitchFamily="18" charset="0"/>
              </a:rPr>
              <a:t>Accumulation IUL Indexed Account Strategies</a:t>
            </a:r>
          </a:p>
        </p:txBody>
      </p:sp>
      <p:sp>
        <p:nvSpPr>
          <p:cNvPr id="3" name="TextBox 2"/>
          <p:cNvSpPr txBox="1"/>
          <p:nvPr/>
        </p:nvSpPr>
        <p:spPr>
          <a:xfrm>
            <a:off x="917066" y="1044243"/>
            <a:ext cx="103371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eorgia"/>
                <a:ea typeface="+mn-ea"/>
                <a:cs typeface="+mn-cs"/>
              </a:rPr>
              <a:t>Diverse and transparent S&amp;P 500 Indexed Accounts with industry-leading guarantees</a:t>
            </a:r>
          </a:p>
        </p:txBody>
      </p:sp>
      <p:sp>
        <p:nvSpPr>
          <p:cNvPr id="4" name="Footer Placeholder 4">
            <a:extLst>
              <a:ext uri="{FF2B5EF4-FFF2-40B4-BE49-F238E27FC236}">
                <a16:creationId xmlns:a16="http://schemas.microsoft.com/office/drawing/2014/main" id="{18028F2B-2745-DC07-6585-6FCD00BECEF7}"/>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6" name="TextBox 5">
            <a:extLst>
              <a:ext uri="{FF2B5EF4-FFF2-40B4-BE49-F238E27FC236}">
                <a16:creationId xmlns:a16="http://schemas.microsoft.com/office/drawing/2014/main" id="{074E3461-CC1A-233A-994A-32BACAC820BE}"/>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8" name="Text Box 18">
            <a:extLst>
              <a:ext uri="{FF2B5EF4-FFF2-40B4-BE49-F238E27FC236}">
                <a16:creationId xmlns:a16="http://schemas.microsoft.com/office/drawing/2014/main" id="{9FD2306A-39CC-9FFA-1D91-F07FE586349D}"/>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18</a:t>
            </a:fld>
            <a:r>
              <a:rPr lang="en-US" b="1" dirty="0">
                <a:solidFill>
                  <a:srgbClr val="37474F"/>
                </a:solidFill>
                <a:latin typeface="Georgia" panose="02040502050405020303"/>
              </a:rPr>
              <a:t> </a:t>
            </a:r>
          </a:p>
        </p:txBody>
      </p:sp>
      <p:pic>
        <p:nvPicPr>
          <p:cNvPr id="7" name="Picture 6">
            <a:extLst>
              <a:ext uri="{FF2B5EF4-FFF2-40B4-BE49-F238E27FC236}">
                <a16:creationId xmlns:a16="http://schemas.microsoft.com/office/drawing/2014/main" id="{7C9E0A39-52B4-86F2-31A9-4DA5BFF344DC}"/>
              </a:ext>
            </a:extLst>
          </p:cNvPr>
          <p:cNvPicPr>
            <a:picLocks noChangeAspect="1"/>
          </p:cNvPicPr>
          <p:nvPr/>
        </p:nvPicPr>
        <p:blipFill>
          <a:blip r:embed="rId3"/>
          <a:stretch>
            <a:fillRect/>
          </a:stretch>
        </p:blipFill>
        <p:spPr>
          <a:xfrm>
            <a:off x="313586" y="6245426"/>
            <a:ext cx="1486107" cy="371527"/>
          </a:xfrm>
          <a:prstGeom prst="rect">
            <a:avLst/>
          </a:prstGeom>
        </p:spPr>
      </p:pic>
    </p:spTree>
    <p:extLst>
      <p:ext uri="{BB962C8B-B14F-4D97-AF65-F5344CB8AC3E}">
        <p14:creationId xmlns:p14="http://schemas.microsoft.com/office/powerpoint/2010/main" val="3229636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3158" y="5479295"/>
            <a:ext cx="984808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Assumptions: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chart reflects a comparison of end of year values only. Accumulation Builder Choice IUL issued January 1, 2013; Face amount $559,450; Annual Premium $25,000; Male, Age 45, Preferred Non-Tobacco, Increasing Death Benefit. Actual performance assumes no distributions, no changes to the policy and/or any other policyholder actions that differ from what was originally illustrated (2013 through 2023).</a:t>
            </a:r>
          </a:p>
        </p:txBody>
      </p:sp>
      <p:sp>
        <p:nvSpPr>
          <p:cNvPr id="2" name="TextBox 1"/>
          <p:cNvSpPr txBox="1"/>
          <p:nvPr/>
        </p:nvSpPr>
        <p:spPr>
          <a:xfrm>
            <a:off x="2124365" y="1174655"/>
            <a:ext cx="9633526" cy="914400"/>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8F22C9EA-7A79-475F-964D-9E1123F02DDD}"/>
              </a:ext>
            </a:extLst>
          </p:cNvPr>
          <p:cNvSpPr>
            <a:spLocks noGrp="1"/>
          </p:cNvSpPr>
          <p:nvPr>
            <p:ph type="body" sz="quarter" idx="18"/>
          </p:nvPr>
        </p:nvSpPr>
        <p:spPr>
          <a:xfrm>
            <a:off x="83387" y="387991"/>
            <a:ext cx="12016509" cy="851216"/>
          </a:xfrm>
        </p:spPr>
        <p:txBody>
          <a:bodyPr/>
          <a:lstStyle/>
          <a:p>
            <a:pPr algn="ctr">
              <a:lnSpc>
                <a:spcPts val="4060"/>
              </a:lnSpc>
            </a:pPr>
            <a:r>
              <a:rPr lang="en-US" sz="4000" b="0" dirty="0"/>
              <a:t>Our IUL Products Have a Track Record </a:t>
            </a:r>
            <a:br>
              <a:rPr lang="en-US" sz="4000" b="0" dirty="0"/>
            </a:br>
            <a:r>
              <a:rPr lang="en-US" sz="4000" b="0" dirty="0"/>
              <a:t>of Living Up to their Illustrations</a:t>
            </a:r>
          </a:p>
        </p:txBody>
      </p:sp>
      <p:sp>
        <p:nvSpPr>
          <p:cNvPr id="9" name="TextBox 8">
            <a:extLst>
              <a:ext uri="{FF2B5EF4-FFF2-40B4-BE49-F238E27FC236}">
                <a16:creationId xmlns:a16="http://schemas.microsoft.com/office/drawing/2014/main" id="{E080B72A-9E4F-4732-1AB2-8DE5E43B9F6B}"/>
              </a:ext>
            </a:extLst>
          </p:cNvPr>
          <p:cNvSpPr txBox="1"/>
          <p:nvPr/>
        </p:nvSpPr>
        <p:spPr>
          <a:xfrm>
            <a:off x="5177243" y="6431190"/>
            <a:ext cx="1828800" cy="215444"/>
          </a:xfrm>
          <a:prstGeom prst="rect">
            <a:avLst/>
          </a:prstGeom>
          <a:solidFill>
            <a:schemeClr val="tx1"/>
          </a:solid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For financial professional use only.</a:t>
            </a:r>
          </a:p>
        </p:txBody>
      </p:sp>
      <p:sp>
        <p:nvSpPr>
          <p:cNvPr id="10" name="Footer Placeholder 4"/>
          <p:cNvSpPr txBox="1">
            <a:spLocks/>
          </p:cNvSpPr>
          <p:nvPr/>
        </p:nvSpPr>
        <p:spPr>
          <a:xfrm>
            <a:off x="8770043" y="6431190"/>
            <a:ext cx="2678430" cy="212483"/>
          </a:xfrm>
          <a:prstGeom prst="rect">
            <a:avLst/>
          </a:prstGeom>
          <a:solidFill>
            <a:schemeClr val="tx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2024 Penn Mutual. All rights reserved</a:t>
            </a:r>
            <a:r>
              <a:rPr kumimoji="0" lang="en-US" sz="900" b="0" i="0" u="none" strike="noStrike" kern="1200" cap="none" spc="0" normalizeH="0" baseline="0" noProof="0" dirty="0">
                <a:ln>
                  <a:noFill/>
                </a:ln>
                <a:solidFill>
                  <a:srgbClr val="000000"/>
                </a:solidFill>
                <a:effectLst/>
                <a:uLnTx/>
                <a:uFillTx/>
                <a:latin typeface="Arial"/>
                <a:ea typeface="+mn-ea"/>
                <a:cs typeface="+mn-cs"/>
              </a:rPr>
              <a:t>.</a:t>
            </a:r>
          </a:p>
        </p:txBody>
      </p:sp>
      <p:pic>
        <p:nvPicPr>
          <p:cNvPr id="8" name="Picture 7">
            <a:extLst>
              <a:ext uri="{FF2B5EF4-FFF2-40B4-BE49-F238E27FC236}">
                <a16:creationId xmlns:a16="http://schemas.microsoft.com/office/drawing/2014/main" id="{D5019CE0-0EA2-7E76-B831-10CCFF6EA358}"/>
              </a:ext>
            </a:extLst>
          </p:cNvPr>
          <p:cNvPicPr>
            <a:picLocks noChangeAspect="1"/>
          </p:cNvPicPr>
          <p:nvPr/>
        </p:nvPicPr>
        <p:blipFill>
          <a:blip r:embed="rId3"/>
          <a:stretch>
            <a:fillRect/>
          </a:stretch>
        </p:blipFill>
        <p:spPr>
          <a:xfrm>
            <a:off x="2205440" y="1673149"/>
            <a:ext cx="7772400" cy="3684895"/>
          </a:xfrm>
          <a:prstGeom prst="rect">
            <a:avLst/>
          </a:prstGeom>
        </p:spPr>
      </p:pic>
      <p:sp>
        <p:nvSpPr>
          <p:cNvPr id="3" name="Footer Placeholder 4">
            <a:extLst>
              <a:ext uri="{FF2B5EF4-FFF2-40B4-BE49-F238E27FC236}">
                <a16:creationId xmlns:a16="http://schemas.microsoft.com/office/drawing/2014/main" id="{C2F8F8A6-1D4A-6F62-066C-E66C62045BFA}"/>
              </a:ext>
            </a:extLst>
          </p:cNvPr>
          <p:cNvSpPr txBox="1">
            <a:spLocks/>
          </p:cNvSpPr>
          <p:nvPr/>
        </p:nvSpPr>
        <p:spPr>
          <a:xfrm>
            <a:off x="8770043" y="6458994"/>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7" name="TextBox 6">
            <a:extLst>
              <a:ext uri="{FF2B5EF4-FFF2-40B4-BE49-F238E27FC236}">
                <a16:creationId xmlns:a16="http://schemas.microsoft.com/office/drawing/2014/main" id="{140710A1-08AA-CB7C-C7E4-C60A4380FEA3}"/>
              </a:ext>
            </a:extLst>
          </p:cNvPr>
          <p:cNvSpPr txBox="1"/>
          <p:nvPr/>
        </p:nvSpPr>
        <p:spPr>
          <a:xfrm>
            <a:off x="5195716" y="6456033"/>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12" name="Text Box 18">
            <a:extLst>
              <a:ext uri="{FF2B5EF4-FFF2-40B4-BE49-F238E27FC236}">
                <a16:creationId xmlns:a16="http://schemas.microsoft.com/office/drawing/2014/main" id="{54DA85E7-F760-08E3-504C-950AEEE1A687}"/>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19</a:t>
            </a:fld>
            <a:r>
              <a:rPr lang="en-US" b="1" dirty="0">
                <a:solidFill>
                  <a:srgbClr val="37474F"/>
                </a:solidFill>
                <a:latin typeface="Georgia" panose="02040502050405020303"/>
              </a:rPr>
              <a:t> </a:t>
            </a:r>
          </a:p>
        </p:txBody>
      </p:sp>
      <p:pic>
        <p:nvPicPr>
          <p:cNvPr id="11" name="Picture 10">
            <a:extLst>
              <a:ext uri="{FF2B5EF4-FFF2-40B4-BE49-F238E27FC236}">
                <a16:creationId xmlns:a16="http://schemas.microsoft.com/office/drawing/2014/main" id="{31F9BA17-D0B1-90D0-FDF7-D29B9F47DD92}"/>
              </a:ext>
            </a:extLst>
          </p:cNvPr>
          <p:cNvPicPr>
            <a:picLocks noChangeAspect="1"/>
          </p:cNvPicPr>
          <p:nvPr/>
        </p:nvPicPr>
        <p:blipFill>
          <a:blip r:embed="rId4"/>
          <a:stretch>
            <a:fillRect/>
          </a:stretch>
        </p:blipFill>
        <p:spPr>
          <a:xfrm>
            <a:off x="283106" y="6270269"/>
            <a:ext cx="1486107" cy="371527"/>
          </a:xfrm>
          <a:prstGeom prst="rect">
            <a:avLst/>
          </a:prstGeom>
        </p:spPr>
      </p:pic>
    </p:spTree>
    <p:extLst>
      <p:ext uri="{BB962C8B-B14F-4D97-AF65-F5344CB8AC3E}">
        <p14:creationId xmlns:p14="http://schemas.microsoft.com/office/powerpoint/2010/main" val="4159739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94B2A2-EB7C-9397-D5A0-E6BA66FB8583}"/>
              </a:ext>
            </a:extLst>
          </p:cNvPr>
          <p:cNvSpPr>
            <a:spLocks noGrp="1"/>
          </p:cNvSpPr>
          <p:nvPr>
            <p:ph type="body" sz="quarter" idx="12"/>
          </p:nvPr>
        </p:nvSpPr>
        <p:spPr>
          <a:xfrm>
            <a:off x="1074420" y="1250999"/>
            <a:ext cx="10119360" cy="649366"/>
          </a:xfrm>
        </p:spPr>
        <p:txBody>
          <a:bodyPr/>
          <a:lstStyle/>
          <a:p>
            <a:r>
              <a:rPr lang="en-US" dirty="0"/>
              <a:t>Penn Mutual Life Product Portfolio</a:t>
            </a:r>
          </a:p>
        </p:txBody>
      </p:sp>
      <p:sp>
        <p:nvSpPr>
          <p:cNvPr id="8" name="Text Placeholder 7">
            <a:extLst>
              <a:ext uri="{FF2B5EF4-FFF2-40B4-BE49-F238E27FC236}">
                <a16:creationId xmlns:a16="http://schemas.microsoft.com/office/drawing/2014/main" id="{B748B70A-CA28-F4E4-3D86-B5AEF6E32883}"/>
              </a:ext>
            </a:extLst>
          </p:cNvPr>
          <p:cNvSpPr>
            <a:spLocks noGrp="1"/>
          </p:cNvSpPr>
          <p:nvPr>
            <p:ph type="body" sz="quarter" idx="31"/>
          </p:nvPr>
        </p:nvSpPr>
        <p:spPr/>
        <p:txBody>
          <a:bodyPr/>
          <a:lstStyle/>
          <a:p>
            <a:endParaRPr lang="en-US" dirty="0"/>
          </a:p>
        </p:txBody>
      </p:sp>
      <p:sp>
        <p:nvSpPr>
          <p:cNvPr id="11" name="Text Placeholder 15">
            <a:extLst>
              <a:ext uri="{FF2B5EF4-FFF2-40B4-BE49-F238E27FC236}">
                <a16:creationId xmlns:a16="http://schemas.microsoft.com/office/drawing/2014/main" id="{80D2E929-13E5-A99A-32A5-029AD5D86104}"/>
              </a:ext>
            </a:extLst>
          </p:cNvPr>
          <p:cNvSpPr>
            <a:spLocks noGrp="1"/>
          </p:cNvSpPr>
          <p:nvPr>
            <p:ph type="body" sz="quarter" idx="4294967295" hasCustomPrompt="1"/>
          </p:nvPr>
        </p:nvSpPr>
        <p:spPr>
          <a:xfrm>
            <a:off x="5466625" y="6516555"/>
            <a:ext cx="6440030" cy="303376"/>
          </a:xfrm>
          <a:prstGeom prst="rect">
            <a:avLst/>
          </a:prstGeom>
          <a:solidFill>
            <a:schemeClr val="tx2"/>
          </a:solidFill>
        </p:spPr>
        <p:txBody>
          <a:bodyPr/>
          <a:lstStyle>
            <a:lvl1pPr marL="0" indent="0" algn="r">
              <a:buNone/>
              <a:defRPr sz="700">
                <a:solidFill>
                  <a:schemeClr val="accent5"/>
                </a:solidFill>
                <a:latin typeface="Arial" panose="020B0604020202020204" pitchFamily="34" charset="0"/>
                <a:cs typeface="Arial" panose="020B0604020202020204" pitchFamily="34" charset="0"/>
              </a:defRPr>
            </a:lvl1pPr>
          </a:lstStyle>
          <a:p>
            <a:pPr lvl="0" algn="l"/>
            <a:r>
              <a:rPr lang="en-US" sz="800" dirty="0">
                <a:solidFill>
                  <a:schemeClr val="bg1"/>
                </a:solidFill>
              </a:rPr>
              <a:t>For financial professional use only. </a:t>
            </a:r>
            <a:r>
              <a:rPr lang="en-US" sz="800" b="0" dirty="0">
                <a:solidFill>
                  <a:schemeClr val="bg1"/>
                </a:solidFill>
              </a:rPr>
              <a:t>			© 2025 Penn Mutual. All rights reserved</a:t>
            </a:r>
            <a:r>
              <a:rPr lang="en-US" sz="800" dirty="0">
                <a:solidFill>
                  <a:schemeClr val="bg1"/>
                </a:solidFill>
              </a:rPr>
              <a:t>.</a:t>
            </a:r>
          </a:p>
        </p:txBody>
      </p:sp>
      <p:graphicFrame>
        <p:nvGraphicFramePr>
          <p:cNvPr id="5" name="Table 5">
            <a:extLst>
              <a:ext uri="{FF2B5EF4-FFF2-40B4-BE49-F238E27FC236}">
                <a16:creationId xmlns:a16="http://schemas.microsoft.com/office/drawing/2014/main" id="{91607AA5-C97E-8DAC-3D3B-6109034B9E2D}"/>
              </a:ext>
            </a:extLst>
          </p:cNvPr>
          <p:cNvGraphicFramePr>
            <a:graphicFrameLocks noGrp="1"/>
          </p:cNvGraphicFramePr>
          <p:nvPr/>
        </p:nvGraphicFramePr>
        <p:xfrm>
          <a:off x="1165632" y="2348277"/>
          <a:ext cx="10028150" cy="3451632"/>
        </p:xfrm>
        <a:graphic>
          <a:graphicData uri="http://schemas.openxmlformats.org/drawingml/2006/table">
            <a:tbl>
              <a:tblPr firstRow="1" bandRow="1">
                <a:tableStyleId>{5C22544A-7EE6-4342-B048-85BDC9FD1C3A}</a:tableStyleId>
              </a:tblPr>
              <a:tblGrid>
                <a:gridCol w="2005630">
                  <a:extLst>
                    <a:ext uri="{9D8B030D-6E8A-4147-A177-3AD203B41FA5}">
                      <a16:colId xmlns:a16="http://schemas.microsoft.com/office/drawing/2014/main" val="452098325"/>
                    </a:ext>
                  </a:extLst>
                </a:gridCol>
                <a:gridCol w="2005630">
                  <a:extLst>
                    <a:ext uri="{9D8B030D-6E8A-4147-A177-3AD203B41FA5}">
                      <a16:colId xmlns:a16="http://schemas.microsoft.com/office/drawing/2014/main" val="3240893455"/>
                    </a:ext>
                  </a:extLst>
                </a:gridCol>
                <a:gridCol w="2005630">
                  <a:extLst>
                    <a:ext uri="{9D8B030D-6E8A-4147-A177-3AD203B41FA5}">
                      <a16:colId xmlns:a16="http://schemas.microsoft.com/office/drawing/2014/main" val="734051398"/>
                    </a:ext>
                  </a:extLst>
                </a:gridCol>
                <a:gridCol w="2005630">
                  <a:extLst>
                    <a:ext uri="{9D8B030D-6E8A-4147-A177-3AD203B41FA5}">
                      <a16:colId xmlns:a16="http://schemas.microsoft.com/office/drawing/2014/main" val="506598218"/>
                    </a:ext>
                  </a:extLst>
                </a:gridCol>
                <a:gridCol w="2005630">
                  <a:extLst>
                    <a:ext uri="{9D8B030D-6E8A-4147-A177-3AD203B41FA5}">
                      <a16:colId xmlns:a16="http://schemas.microsoft.com/office/drawing/2014/main" val="3996021612"/>
                    </a:ext>
                  </a:extLst>
                </a:gridCol>
              </a:tblGrid>
              <a:tr h="43363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Term</a:t>
                      </a:r>
                    </a:p>
                  </a:txBody>
                  <a:tcPr marL="0" marR="0" marT="0" marB="0" anchor="ctr">
                    <a:lnL w="12700" cap="flat" cmpd="sng" algn="ctr">
                      <a:noFill/>
                      <a:prstDash val="solid"/>
                      <a:round/>
                      <a:headEnd type="none" w="med" len="med"/>
                      <a:tailEnd type="none" w="med" len="med"/>
                    </a:lnL>
                    <a:lnR w="12700" cap="flat" cmpd="sng" algn="ctr">
                      <a:solidFill>
                        <a:srgbClr val="37474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anose="020B0604020202020204" pitchFamily="34" charset="0"/>
                          <a:ea typeface="+mn-ea"/>
                          <a:cs typeface="Arial" panose="020B0604020202020204" pitchFamily="34" charset="0"/>
                        </a:rPr>
                        <a:t>Whole Life</a:t>
                      </a:r>
                    </a:p>
                  </a:txBody>
                  <a:tcPr marL="0" marR="0" marT="0" marB="0" anchor="ctr">
                    <a:lnL w="12700" cap="flat" cmpd="sng" algn="ctr">
                      <a:solidFill>
                        <a:srgbClr val="37474F"/>
                      </a:solidFill>
                      <a:prstDash val="solid"/>
                      <a:round/>
                      <a:headEnd type="none" w="med" len="med"/>
                      <a:tailEnd type="none" w="med" len="med"/>
                    </a:lnL>
                    <a:lnR w="12700" cap="flat" cmpd="sng" algn="ctr">
                      <a:solidFill>
                        <a:srgbClr val="37474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Fixed UL</a:t>
                      </a:r>
                      <a:endParaRPr lang="en-US" sz="1600" b="1" kern="1200" dirty="0">
                        <a:solidFill>
                          <a:schemeClr val="bg1"/>
                        </a:solidFill>
                        <a:latin typeface="Arial" panose="020B0604020202020204" pitchFamily="34" charset="0"/>
                        <a:ea typeface="+mn-ea"/>
                        <a:cs typeface="Arial" panose="020B0604020202020204" pitchFamily="34" charset="0"/>
                      </a:endParaRPr>
                    </a:p>
                  </a:txBody>
                  <a:tcPr marL="0" marR="0" marT="0" marB="0" anchor="ctr">
                    <a:lnL w="12700" cap="flat" cmpd="sng" algn="ctr">
                      <a:solidFill>
                        <a:srgbClr val="37474F"/>
                      </a:solidFill>
                      <a:prstDash val="solid"/>
                      <a:round/>
                      <a:headEnd type="none" w="med" len="med"/>
                      <a:tailEnd type="none" w="med" len="med"/>
                    </a:lnL>
                    <a:lnR w="12700" cap="flat" cmpd="sng" algn="ctr">
                      <a:solidFill>
                        <a:srgbClr val="37474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Indexed UL</a:t>
                      </a:r>
                      <a:endParaRPr lang="en-US" sz="1600" b="1" kern="1200" dirty="0">
                        <a:solidFill>
                          <a:schemeClr val="bg1"/>
                        </a:solidFill>
                        <a:latin typeface="Arial" panose="020B0604020202020204" pitchFamily="34" charset="0"/>
                        <a:ea typeface="+mn-ea"/>
                        <a:cs typeface="Arial" panose="020B0604020202020204" pitchFamily="34" charset="0"/>
                      </a:endParaRPr>
                    </a:p>
                  </a:txBody>
                  <a:tcPr marL="0" marR="0" marT="0" marB="0" anchor="ctr">
                    <a:lnL w="12700" cap="flat" cmpd="sng" algn="ctr">
                      <a:solidFill>
                        <a:srgbClr val="37474F"/>
                      </a:solidFill>
                      <a:prstDash val="solid"/>
                      <a:round/>
                      <a:headEnd type="none" w="med" len="med"/>
                      <a:tailEnd type="none" w="med" len="med"/>
                    </a:lnL>
                    <a:lnR w="12700" cap="flat" cmpd="sng" algn="ctr">
                      <a:solidFill>
                        <a:srgbClr val="37474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Arial" panose="020B0604020202020204" pitchFamily="34" charset="0"/>
                          <a:ea typeface="+mn-ea"/>
                          <a:cs typeface="Arial" panose="020B0604020202020204" pitchFamily="34" charset="0"/>
                        </a:rPr>
                        <a:t>Variable UL</a:t>
                      </a:r>
                    </a:p>
                  </a:txBody>
                  <a:tcPr marL="0" marR="0" marT="0" marB="0" anchor="ctr">
                    <a:lnL w="12700" cap="flat" cmpd="sng" algn="ctr">
                      <a:solidFill>
                        <a:srgbClr val="37474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474F"/>
                    </a:solidFill>
                  </a:tcPr>
                </a:tc>
                <a:extLst>
                  <a:ext uri="{0D108BD9-81ED-4DB2-BD59-A6C34878D82A}">
                    <a16:rowId xmlns:a16="http://schemas.microsoft.com/office/drawing/2014/main" val="138345916"/>
                  </a:ext>
                </a:extLst>
              </a:tr>
              <a:tr h="185166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b="0" dirty="0">
                          <a:solidFill>
                            <a:srgbClr val="37474F"/>
                          </a:solidFill>
                          <a:latin typeface="+mj-lt"/>
                        </a:rPr>
                        <a:t>Guaranteed </a:t>
                      </a:r>
                      <a:br>
                        <a:rPr lang="en-US" sz="1400" b="0" dirty="0">
                          <a:solidFill>
                            <a:srgbClr val="37474F"/>
                          </a:solidFill>
                          <a:latin typeface="+mj-lt"/>
                        </a:rPr>
                      </a:br>
                      <a:r>
                        <a:rPr lang="en-US" sz="1400" b="0" dirty="0">
                          <a:solidFill>
                            <a:srgbClr val="37474F"/>
                          </a:solidFill>
                          <a:latin typeface="+mj-lt"/>
                        </a:rPr>
                        <a:t>Convertible Term</a:t>
                      </a:r>
                    </a:p>
                    <a:p>
                      <a:pPr marL="0" marR="0" lvl="0" indent="0" algn="ctr" defTabSz="342900" rtl="0" eaLnBrk="1" fontAlgn="auto" latinLnBrk="0" hangingPunct="1">
                        <a:lnSpc>
                          <a:spcPct val="100000"/>
                        </a:lnSpc>
                        <a:spcBef>
                          <a:spcPts val="0"/>
                        </a:spcBef>
                        <a:spcAft>
                          <a:spcPts val="0"/>
                        </a:spcAft>
                        <a:buClrTx/>
                        <a:buSzTx/>
                        <a:buFontTx/>
                        <a:buNone/>
                        <a:tabLst/>
                        <a:defRPr/>
                      </a:pPr>
                      <a:br>
                        <a:rPr lang="en-US" sz="1400" b="0" dirty="0">
                          <a:solidFill>
                            <a:srgbClr val="37474F"/>
                          </a:solidFill>
                          <a:latin typeface="+mj-lt"/>
                        </a:rPr>
                      </a:br>
                      <a:r>
                        <a:rPr lang="en-US" sz="1400" b="0" dirty="0">
                          <a:solidFill>
                            <a:srgbClr val="37474F"/>
                          </a:solidFill>
                          <a:latin typeface="+mj-lt"/>
                        </a:rPr>
                        <a:t>Protection </a:t>
                      </a:r>
                      <a:br>
                        <a:rPr lang="en-US" sz="1400" b="0" dirty="0">
                          <a:solidFill>
                            <a:srgbClr val="37474F"/>
                          </a:solidFill>
                          <a:latin typeface="+mj-lt"/>
                        </a:rPr>
                      </a:br>
                      <a:r>
                        <a:rPr lang="en-US" sz="1400" b="0" dirty="0">
                          <a:solidFill>
                            <a:srgbClr val="37474F"/>
                          </a:solidFill>
                          <a:latin typeface="+mj-lt"/>
                        </a:rPr>
                        <a:t>Non-Convertible</a:t>
                      </a:r>
                      <a:br>
                        <a:rPr lang="en-US" sz="1400" b="0" dirty="0">
                          <a:solidFill>
                            <a:srgbClr val="37474F"/>
                          </a:solidFill>
                          <a:latin typeface="+mj-lt"/>
                        </a:rPr>
                      </a:br>
                      <a:r>
                        <a:rPr lang="en-US" sz="1400" b="0" dirty="0">
                          <a:solidFill>
                            <a:srgbClr val="37474F"/>
                          </a:solidFill>
                          <a:latin typeface="+mj-lt"/>
                        </a:rPr>
                        <a:t>Term</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2D"/>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j-lt"/>
                          <a:ea typeface="+mn-ea"/>
                          <a:cs typeface="+mn-cs"/>
                        </a:rPr>
                        <a:t>Accumulation WL</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j-lt"/>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j-lt"/>
                          <a:ea typeface="+mn-ea"/>
                          <a:cs typeface="+mn-cs"/>
                        </a:rPr>
                        <a:t>Protection WL</a:t>
                      </a:r>
                    </a:p>
                    <a:p>
                      <a:pPr marL="0" marR="0" lvl="0" indent="0" algn="ctr" defTabSz="3429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schemeClr val="bg1"/>
                          </a:solidFill>
                          <a:effectLst/>
                          <a:uLnTx/>
                          <a:uFillTx/>
                          <a:latin typeface="+mj-lt"/>
                          <a:ea typeface="+mn-ea"/>
                          <a:cs typeface="+mn-cs"/>
                        </a:rPr>
                      </a:br>
                      <a:r>
                        <a:rPr kumimoji="0" lang="en-US" sz="1400" b="0" i="0" u="none" strike="noStrike" kern="1200" cap="none" spc="0" normalizeH="0" baseline="0" noProof="0" dirty="0">
                          <a:ln>
                            <a:noFill/>
                          </a:ln>
                          <a:solidFill>
                            <a:schemeClr val="bg1"/>
                          </a:solidFill>
                          <a:effectLst/>
                          <a:uLnTx/>
                          <a:uFillTx/>
                          <a:latin typeface="+mj-lt"/>
                          <a:ea typeface="+mn-ea"/>
                          <a:cs typeface="+mn-cs"/>
                        </a:rPr>
                        <a:t>Survivorship WL</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2052"/>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b="0" kern="1200" dirty="0">
                          <a:solidFill>
                            <a:schemeClr val="bg1"/>
                          </a:solidFill>
                          <a:latin typeface="+mj-lt"/>
                          <a:ea typeface="+mn-ea"/>
                          <a:cs typeface="+mn-cs"/>
                        </a:rPr>
                        <a:t>Guaranteed </a:t>
                      </a:r>
                      <a:br>
                        <a:rPr lang="en-US" sz="1400" b="0" kern="1200" dirty="0">
                          <a:solidFill>
                            <a:schemeClr val="bg1"/>
                          </a:solidFill>
                          <a:latin typeface="+mj-lt"/>
                          <a:ea typeface="+mn-ea"/>
                          <a:cs typeface="+mn-cs"/>
                        </a:rPr>
                      </a:br>
                      <a:r>
                        <a:rPr lang="en-US" sz="1400" b="0" kern="1200" dirty="0">
                          <a:solidFill>
                            <a:schemeClr val="bg1"/>
                          </a:solidFill>
                          <a:latin typeface="+mj-lt"/>
                          <a:ea typeface="+mn-ea"/>
                          <a:cs typeface="+mn-cs"/>
                        </a:rPr>
                        <a:t>Protection UL</a:t>
                      </a:r>
                    </a:p>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400" b="0" kern="1200" dirty="0">
                        <a:solidFill>
                          <a:schemeClr val="bg1"/>
                        </a:solidFill>
                        <a:latin typeface="+mj-lt"/>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b="0" kern="1200" dirty="0">
                          <a:solidFill>
                            <a:schemeClr val="bg1"/>
                          </a:solidFill>
                          <a:latin typeface="+mj-lt"/>
                          <a:ea typeface="+mn-ea"/>
                          <a:cs typeface="+mn-cs"/>
                        </a:rPr>
                        <a:t>Protection UL</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6030"/>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Accumulation IUL</a:t>
                      </a:r>
                    </a:p>
                    <a:p>
                      <a:pPr marL="0" marR="0" lvl="0" indent="0" algn="ctr" defTabSz="3429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schemeClr val="bg1"/>
                          </a:solidFill>
                          <a:effectLst/>
                          <a:uLnTx/>
                          <a:uFillTx/>
                          <a:latin typeface="+mn-lt"/>
                          <a:ea typeface="+mn-ea"/>
                          <a:cs typeface="+mn-cs"/>
                        </a:rPr>
                      </a:br>
                      <a:r>
                        <a:rPr kumimoji="0" lang="en-US" sz="1400" b="0" i="0" u="none" strike="noStrike" kern="1200" cap="none" spc="0" normalizeH="0" baseline="0" noProof="0" dirty="0">
                          <a:ln>
                            <a:noFill/>
                          </a:ln>
                          <a:solidFill>
                            <a:schemeClr val="bg1"/>
                          </a:solidFill>
                          <a:effectLst/>
                          <a:uLnTx/>
                          <a:uFillTx/>
                          <a:latin typeface="+mn-lt"/>
                          <a:ea typeface="+mn-ea"/>
                          <a:cs typeface="+mn-cs"/>
                        </a:rPr>
                        <a:t>Survivorship IUL</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A44"/>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Accumulation VUL</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Protection VUL</a:t>
                      </a:r>
                    </a:p>
                    <a:p>
                      <a:pPr marL="0" marR="0" lvl="0" indent="0" algn="ctr" defTabSz="3429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schemeClr val="bg1"/>
                          </a:solidFill>
                          <a:effectLst/>
                          <a:uLnTx/>
                          <a:uFillTx/>
                          <a:latin typeface="+mn-lt"/>
                          <a:ea typeface="+mn-ea"/>
                          <a:cs typeface="+mn-cs"/>
                        </a:rPr>
                      </a:br>
                      <a:r>
                        <a:rPr kumimoji="0" lang="en-US" sz="1400" b="0" i="0" u="none" strike="noStrike" kern="1200" cap="none" spc="0" normalizeH="0" baseline="0" noProof="0" dirty="0">
                          <a:ln>
                            <a:noFill/>
                          </a:ln>
                          <a:solidFill>
                            <a:schemeClr val="bg1"/>
                          </a:solidFill>
                          <a:effectLst/>
                          <a:uLnTx/>
                          <a:uFillTx/>
                          <a:latin typeface="+mn-lt"/>
                          <a:ea typeface="+mn-ea"/>
                          <a:cs typeface="+mn-cs"/>
                        </a:rPr>
                        <a:t>Survivorship </a:t>
                      </a:r>
                      <a:br>
                        <a:rPr kumimoji="0" lang="en-US" sz="1400" b="0" i="0" u="none" strike="noStrike" kern="1200" cap="none" spc="0" normalizeH="0" baseline="0" noProof="0" dirty="0">
                          <a:ln>
                            <a:noFill/>
                          </a:ln>
                          <a:solidFill>
                            <a:schemeClr val="bg1"/>
                          </a:solidFill>
                          <a:effectLst/>
                          <a:uLnTx/>
                          <a:uFillTx/>
                          <a:latin typeface="+mn-lt"/>
                          <a:ea typeface="+mn-ea"/>
                          <a:cs typeface="+mn-cs"/>
                        </a:rPr>
                      </a:br>
                      <a:r>
                        <a:rPr kumimoji="0" lang="en-US" sz="1400" b="0" i="0" u="none" strike="noStrike" kern="1200" cap="none" spc="0" normalizeH="0" baseline="0" noProof="0" dirty="0">
                          <a:ln>
                            <a:noFill/>
                          </a:ln>
                          <a:solidFill>
                            <a:schemeClr val="bg1"/>
                          </a:solidFill>
                          <a:effectLst/>
                          <a:uLnTx/>
                          <a:uFillTx/>
                          <a:latin typeface="+mn-lt"/>
                          <a:ea typeface="+mn-ea"/>
                          <a:cs typeface="+mn-cs"/>
                        </a:rPr>
                        <a:t>Protection VUL</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2F93"/>
                    </a:solidFill>
                  </a:tcPr>
                </a:tc>
                <a:extLst>
                  <a:ext uri="{0D108BD9-81ED-4DB2-BD59-A6C34878D82A}">
                    <a16:rowId xmlns:a16="http://schemas.microsoft.com/office/drawing/2014/main" val="2604790522"/>
                  </a:ext>
                </a:extLst>
              </a:tr>
              <a:tr h="617702">
                <a:tc gridSpan="5">
                  <a:txBody>
                    <a:bodyPr/>
                    <a:lstStyle/>
                    <a:p>
                      <a:pPr marL="0" marR="0" lvl="1" indent="0" algn="ctr" defTabSz="342900" rtl="0" eaLnBrk="1" fontAlgn="auto" latinLnBrk="0" hangingPunct="1">
                        <a:lnSpc>
                          <a:spcPct val="100000"/>
                        </a:lnSpc>
                        <a:spcBef>
                          <a:spcPts val="0"/>
                        </a:spcBef>
                        <a:spcAft>
                          <a:spcPts val="0"/>
                        </a:spcAft>
                        <a:buClrTx/>
                        <a:buSzPct val="120000"/>
                        <a:buFontTx/>
                        <a:buNone/>
                        <a:tabLst/>
                        <a:defRPr/>
                      </a:pPr>
                      <a:r>
                        <a:rPr kumimoji="0" lang="en-US" sz="1600" b="1" i="0" u="none" strike="noStrike" kern="1200" cap="none" spc="0" normalizeH="0" baseline="0" noProof="0" dirty="0">
                          <a:ln>
                            <a:noFill/>
                          </a:ln>
                          <a:solidFill>
                            <a:schemeClr val="tx1"/>
                          </a:solidFill>
                          <a:effectLst/>
                          <a:uLnTx/>
                          <a:uFillTx/>
                          <a:latin typeface="Georgia"/>
                          <a:ea typeface="+mn-ea"/>
                          <a:cs typeface="+mn-cs"/>
                        </a:rPr>
                        <a:t>Risk tolerance and market-based growth</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54677"/>
                      </a:schemeClr>
                    </a:solidFill>
                  </a:tcPr>
                </a:tc>
                <a:tc h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050" b="0" kern="1200" dirty="0">
                        <a:solidFill>
                          <a:schemeClr val="bg1"/>
                        </a:solidFill>
                        <a:latin typeface="+mn-lt"/>
                        <a:ea typeface="+mn-ea"/>
                        <a:cs typeface="+mn-cs"/>
                      </a:endParaRPr>
                    </a:p>
                  </a:txBody>
                  <a:tcPr marL="0" marR="0" marT="11887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7C600">
                        <a:alpha val="14970"/>
                      </a:srgbClr>
                    </a:solidFill>
                  </a:tcPr>
                </a:tc>
                <a:tc h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050" b="0" kern="1200" dirty="0">
                        <a:solidFill>
                          <a:schemeClr val="bg1"/>
                        </a:solidFill>
                        <a:latin typeface="+mn-lt"/>
                        <a:ea typeface="+mn-ea"/>
                        <a:cs typeface="+mn-cs"/>
                      </a:endParaRPr>
                    </a:p>
                  </a:txBody>
                  <a:tcPr marL="0" marR="0" marT="11887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7C600">
                        <a:alpha val="14970"/>
                      </a:srgbClr>
                    </a:solidFill>
                  </a:tcPr>
                </a:tc>
                <a:tc h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050" b="0" kern="1200" dirty="0">
                        <a:solidFill>
                          <a:schemeClr val="bg1"/>
                        </a:solidFill>
                        <a:latin typeface="+mn-lt"/>
                        <a:ea typeface="+mn-ea"/>
                        <a:cs typeface="+mn-cs"/>
                      </a:endParaRPr>
                    </a:p>
                  </a:txBody>
                  <a:tcPr marL="0" marR="0" marT="118872"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B52">
                        <a:alpha val="15000"/>
                      </a:srgbClr>
                    </a:solidFill>
                  </a:tcPr>
                </a:tc>
                <a:tc hMerge="1">
                  <a:txBody>
                    <a:bodyPr/>
                    <a:lstStyle/>
                    <a:p>
                      <a:pPr marL="0" marR="0" lvl="1" indent="0" algn="ctr" defTabSz="342900" rtl="0" eaLnBrk="1" fontAlgn="auto" latinLnBrk="0" hangingPunct="1">
                        <a:lnSpc>
                          <a:spcPct val="100000"/>
                        </a:lnSpc>
                        <a:spcBef>
                          <a:spcPts val="0"/>
                        </a:spcBef>
                        <a:spcAft>
                          <a:spcPts val="0"/>
                        </a:spcAft>
                        <a:buClrTx/>
                        <a:buSzPct val="120000"/>
                        <a:buFontTx/>
                        <a:buNone/>
                        <a:tabLst/>
                        <a:defRPr/>
                      </a:pPr>
                      <a:endParaRPr kumimoji="0" lang="en-US" sz="1050" b="1" i="0" u="none" strike="noStrike" kern="1200" cap="none" spc="0" normalizeH="0" baseline="0" noProof="0" dirty="0">
                        <a:ln>
                          <a:noFill/>
                        </a:ln>
                        <a:solidFill>
                          <a:schemeClr val="bg1">
                            <a:lumMod val="95000"/>
                            <a:lumOff val="5000"/>
                          </a:schemeClr>
                        </a:solidFill>
                        <a:effectLst/>
                        <a:uLnTx/>
                        <a:uFillTx/>
                        <a:latin typeface="Georgia"/>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alpha val="54677"/>
                      </a:schemeClr>
                    </a:solidFill>
                  </a:tcPr>
                </a:tc>
                <a:extLst>
                  <a:ext uri="{0D108BD9-81ED-4DB2-BD59-A6C34878D82A}">
                    <a16:rowId xmlns:a16="http://schemas.microsoft.com/office/drawing/2014/main" val="3799488485"/>
                  </a:ext>
                </a:extLst>
              </a:tr>
              <a:tr h="474198">
                <a:tc gridSpan="5">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200" b="1" kern="1200" cap="all" baseline="0" dirty="0">
                        <a:solidFill>
                          <a:schemeClr val="tx1"/>
                        </a:solidFill>
                        <a:latin typeface="+mn-lt"/>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lang="en-US" sz="1200" b="1" kern="1200" cap="all" baseline="0" dirty="0">
                          <a:solidFill>
                            <a:schemeClr val="tx1"/>
                          </a:solidFill>
                          <a:latin typeface="Arial" panose="020B0604020202020204" pitchFamily="34" charset="0"/>
                          <a:ea typeface="+mn-ea"/>
                          <a:cs typeface="Arial" panose="020B0604020202020204" pitchFamily="34" charset="0"/>
                        </a:rPr>
                        <a:t>Lower                                                                                                                                                                                         </a:t>
                      </a:r>
                      <a:r>
                        <a:rPr kumimoji="0" lang="en-US" sz="1200" b="1" i="0" u="none" strike="noStrike" kern="1200" cap="all"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HIGHer</a:t>
                      </a:r>
                      <a:endParaRPr kumimoji="0" lang="en-US" sz="1200" b="1" i="0" u="none" strike="noStrike" kern="1200" cap="all"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200" b="0" kern="1200" dirty="0">
                        <a:solidFill>
                          <a:schemeClr val="bg1"/>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accent3">
                            <a:lumMod val="60000"/>
                            <a:lumOff val="40000"/>
                          </a:schemeClr>
                        </a:gs>
                        <a:gs pos="100000">
                          <a:srgbClr val="37474F"/>
                        </a:gs>
                      </a:gsLst>
                      <a:lin ang="0" scaled="0"/>
                    </a:gradFill>
                  </a:tcPr>
                </a:tc>
                <a:tc h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050" b="0" kern="1200" dirty="0">
                        <a:solidFill>
                          <a:schemeClr val="bg1"/>
                        </a:solidFill>
                        <a:latin typeface="+mn-lt"/>
                        <a:ea typeface="+mn-ea"/>
                        <a:cs typeface="+mn-cs"/>
                      </a:endParaRPr>
                    </a:p>
                  </a:txBody>
                  <a:tcPr marL="0" marR="0" marT="11887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10241"/>
                      </a:schemeClr>
                    </a:solidFill>
                  </a:tcPr>
                </a:tc>
                <a:tc h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050" b="0" kern="1200" dirty="0">
                        <a:solidFill>
                          <a:schemeClr val="bg1"/>
                        </a:solidFill>
                        <a:latin typeface="+mn-lt"/>
                        <a:ea typeface="+mn-ea"/>
                        <a:cs typeface="+mn-cs"/>
                      </a:endParaRPr>
                    </a:p>
                  </a:txBody>
                  <a:tcPr marL="0" marR="0" marT="11887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10241"/>
                      </a:schemeClr>
                    </a:solidFill>
                  </a:tcPr>
                </a:tc>
                <a:tc h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050" b="0" kern="1200" dirty="0">
                        <a:solidFill>
                          <a:schemeClr val="bg1"/>
                        </a:solidFill>
                        <a:latin typeface="+mn-lt"/>
                        <a:ea typeface="+mn-ea"/>
                        <a:cs typeface="+mn-cs"/>
                      </a:endParaRPr>
                    </a:p>
                  </a:txBody>
                  <a:tcPr marL="0" marR="0" marT="118872"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10241"/>
                      </a:schemeClr>
                    </a:solidFill>
                  </a:tcPr>
                </a:tc>
                <a:tc h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050" b="0" kern="1200" dirty="0">
                        <a:solidFill>
                          <a:schemeClr val="bg1"/>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C02D"/>
                        </a:gs>
                        <a:gs pos="100000">
                          <a:srgbClr val="F26030"/>
                        </a:gs>
                        <a:gs pos="49000">
                          <a:srgbClr val="87C600"/>
                        </a:gs>
                      </a:gsLst>
                      <a:lin ang="0" scaled="0"/>
                    </a:gradFill>
                  </a:tcPr>
                </a:tc>
                <a:extLst>
                  <a:ext uri="{0D108BD9-81ED-4DB2-BD59-A6C34878D82A}">
                    <a16:rowId xmlns:a16="http://schemas.microsoft.com/office/drawing/2014/main" val="1286161420"/>
                  </a:ext>
                </a:extLst>
              </a:tr>
            </a:tbl>
          </a:graphicData>
        </a:graphic>
      </p:graphicFrame>
      <p:cxnSp>
        <p:nvCxnSpPr>
          <p:cNvPr id="10" name="Straight Arrow Connector 9">
            <a:extLst>
              <a:ext uri="{FF2B5EF4-FFF2-40B4-BE49-F238E27FC236}">
                <a16:creationId xmlns:a16="http://schemas.microsoft.com/office/drawing/2014/main" id="{038F1474-BDF2-9FBB-2D3C-37BF1FB56117}"/>
              </a:ext>
            </a:extLst>
          </p:cNvPr>
          <p:cNvCxnSpPr>
            <a:cxnSpLocks/>
          </p:cNvCxnSpPr>
          <p:nvPr/>
        </p:nvCxnSpPr>
        <p:spPr>
          <a:xfrm>
            <a:off x="2558396" y="5538795"/>
            <a:ext cx="7173433" cy="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 Box 18">
            <a:extLst>
              <a:ext uri="{FF2B5EF4-FFF2-40B4-BE49-F238E27FC236}">
                <a16:creationId xmlns:a16="http://schemas.microsoft.com/office/drawing/2014/main" id="{404EDEDC-63BB-303E-87FC-FEFECB9E22EB}"/>
              </a:ext>
            </a:extLst>
          </p:cNvPr>
          <p:cNvSpPr txBox="1">
            <a:spLocks noChangeArrowheads="1"/>
          </p:cNvSpPr>
          <p:nvPr/>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5990F28-EF56-40AF-B6C1-2CF755EA3890}" type="slidenum">
              <a:rPr kumimoji="0" lang="en-US" sz="1200" b="1" i="0" u="none" strike="noStrike" kern="1200" cap="none" spc="0" normalizeH="0" baseline="0" noProof="0">
                <a:ln>
                  <a:noFill/>
                </a:ln>
                <a:solidFill>
                  <a:srgbClr val="FFFFFF">
                    <a:lumMod val="75000"/>
                  </a:srgbClr>
                </a:solidFill>
                <a:effectLst/>
                <a:uLnTx/>
                <a:uFillTx/>
                <a:latin typeface="Georgia" panose="02040502050405020303"/>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r>
              <a:rPr kumimoji="0" lang="en-US" sz="1200" b="1" i="0" u="none" strike="noStrike" kern="1200" cap="none" spc="0" normalizeH="0" baseline="0" noProof="0" dirty="0">
                <a:ln>
                  <a:noFill/>
                </a:ln>
                <a:solidFill>
                  <a:srgbClr val="37474F"/>
                </a:solidFill>
                <a:effectLst/>
                <a:uLnTx/>
                <a:uFillTx/>
                <a:latin typeface="Georgia" panose="02040502050405020303"/>
                <a:ea typeface="+mn-ea"/>
                <a:cs typeface="Arial" panose="020B0604020202020204" pitchFamily="34" charset="0"/>
              </a:rPr>
              <a:t> </a:t>
            </a:r>
          </a:p>
        </p:txBody>
      </p:sp>
    </p:spTree>
    <p:extLst>
      <p:ext uri="{BB962C8B-B14F-4D97-AF65-F5344CB8AC3E}">
        <p14:creationId xmlns:p14="http://schemas.microsoft.com/office/powerpoint/2010/main" val="2154473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1F7EA1-3EF4-F139-1458-F36BA86746AB}"/>
              </a:ext>
            </a:extLst>
          </p:cNvPr>
          <p:cNvPicPr>
            <a:picLocks noChangeAspect="1"/>
          </p:cNvPicPr>
          <p:nvPr/>
        </p:nvPicPr>
        <p:blipFill>
          <a:blip r:embed="rId3"/>
          <a:stretch>
            <a:fillRect/>
          </a:stretch>
        </p:blipFill>
        <p:spPr>
          <a:xfrm>
            <a:off x="1298492" y="1118788"/>
            <a:ext cx="9595015" cy="5247398"/>
          </a:xfrm>
          <a:prstGeom prst="rect">
            <a:avLst/>
          </a:prstGeom>
        </p:spPr>
      </p:pic>
      <p:sp>
        <p:nvSpPr>
          <p:cNvPr id="5" name="Text Placeholder 4">
            <a:extLst>
              <a:ext uri="{FF2B5EF4-FFF2-40B4-BE49-F238E27FC236}">
                <a16:creationId xmlns:a16="http://schemas.microsoft.com/office/drawing/2014/main" id="{8F22C9EA-7A79-475F-964D-9E1123F02DDD}"/>
              </a:ext>
            </a:extLst>
          </p:cNvPr>
          <p:cNvSpPr>
            <a:spLocks noGrp="1"/>
          </p:cNvSpPr>
          <p:nvPr>
            <p:ph type="body" sz="quarter" idx="18"/>
          </p:nvPr>
        </p:nvSpPr>
        <p:spPr>
          <a:xfrm>
            <a:off x="0" y="246516"/>
            <a:ext cx="12019279" cy="1129332"/>
          </a:xfrm>
        </p:spPr>
        <p:txBody>
          <a:bodyPr wrap="square" lIns="0" tIns="0" rIns="0" bIns="0">
            <a:noAutofit/>
          </a:bodyPr>
          <a:lstStyle/>
          <a:p>
            <a:pPr algn="ctr">
              <a:lnSpc>
                <a:spcPts val="3400"/>
              </a:lnSpc>
            </a:pPr>
            <a:r>
              <a:rPr lang="en-US" sz="4000" b="0" dirty="0"/>
              <a:t>Consistent with our IUL Philosophy, We Manage </a:t>
            </a:r>
            <a:br>
              <a:rPr lang="en-US" sz="4000" b="0" dirty="0"/>
            </a:br>
            <a:r>
              <a:rPr lang="en-US" sz="4000" b="0" dirty="0"/>
              <a:t>In-force and New Business in Tandem</a:t>
            </a:r>
          </a:p>
        </p:txBody>
      </p:sp>
      <p:sp>
        <p:nvSpPr>
          <p:cNvPr id="9" name="TextBox 8">
            <a:extLst>
              <a:ext uri="{FF2B5EF4-FFF2-40B4-BE49-F238E27FC236}">
                <a16:creationId xmlns:a16="http://schemas.microsoft.com/office/drawing/2014/main" id="{E080B72A-9E4F-4732-1AB2-8DE5E43B9F6B}"/>
              </a:ext>
            </a:extLst>
          </p:cNvPr>
          <p:cNvSpPr txBox="1"/>
          <p:nvPr/>
        </p:nvSpPr>
        <p:spPr>
          <a:xfrm>
            <a:off x="5177243" y="6431190"/>
            <a:ext cx="1828800" cy="215444"/>
          </a:xfrm>
          <a:prstGeom prst="rect">
            <a:avLst/>
          </a:prstGeom>
          <a:solidFill>
            <a:schemeClr val="tx1"/>
          </a:solid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For financial professional use only.</a:t>
            </a:r>
          </a:p>
        </p:txBody>
      </p:sp>
      <p:sp>
        <p:nvSpPr>
          <p:cNvPr id="10" name="Footer Placeholder 4"/>
          <p:cNvSpPr txBox="1">
            <a:spLocks/>
          </p:cNvSpPr>
          <p:nvPr/>
        </p:nvSpPr>
        <p:spPr>
          <a:xfrm>
            <a:off x="8770043" y="6431190"/>
            <a:ext cx="2678430" cy="212483"/>
          </a:xfrm>
          <a:prstGeom prst="rect">
            <a:avLst/>
          </a:prstGeom>
          <a:solidFill>
            <a:schemeClr val="tx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2024 Penn Mutual. All rights reserved</a:t>
            </a:r>
            <a:r>
              <a:rPr kumimoji="0" lang="en-US" sz="900" b="0" i="0" u="none" strike="noStrike" kern="1200" cap="none" spc="0" normalizeH="0" baseline="0" noProof="0" dirty="0">
                <a:ln>
                  <a:noFill/>
                </a:ln>
                <a:solidFill>
                  <a:srgbClr val="000000"/>
                </a:solidFill>
                <a:effectLst/>
                <a:uLnTx/>
                <a:uFillTx/>
                <a:latin typeface="Arial"/>
                <a:ea typeface="+mn-ea"/>
                <a:cs typeface="+mn-cs"/>
              </a:rPr>
              <a:t>.</a:t>
            </a:r>
          </a:p>
        </p:txBody>
      </p:sp>
      <p:sp>
        <p:nvSpPr>
          <p:cNvPr id="2" name="Footer Placeholder 4">
            <a:extLst>
              <a:ext uri="{FF2B5EF4-FFF2-40B4-BE49-F238E27FC236}">
                <a16:creationId xmlns:a16="http://schemas.microsoft.com/office/drawing/2014/main" id="{07DB1EFE-672C-501A-159A-4EF1FE98DE0B}"/>
              </a:ext>
            </a:extLst>
          </p:cNvPr>
          <p:cNvSpPr txBox="1">
            <a:spLocks/>
          </p:cNvSpPr>
          <p:nvPr/>
        </p:nvSpPr>
        <p:spPr>
          <a:xfrm>
            <a:off x="8770043" y="6496194"/>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3" name="TextBox 2">
            <a:extLst>
              <a:ext uri="{FF2B5EF4-FFF2-40B4-BE49-F238E27FC236}">
                <a16:creationId xmlns:a16="http://schemas.microsoft.com/office/drawing/2014/main" id="{604DE246-4129-CE41-B230-2B3179EBB8B5}"/>
              </a:ext>
            </a:extLst>
          </p:cNvPr>
          <p:cNvSpPr txBox="1"/>
          <p:nvPr/>
        </p:nvSpPr>
        <p:spPr>
          <a:xfrm>
            <a:off x="5195716" y="6493233"/>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8" name="Text Box 18">
            <a:extLst>
              <a:ext uri="{FF2B5EF4-FFF2-40B4-BE49-F238E27FC236}">
                <a16:creationId xmlns:a16="http://schemas.microsoft.com/office/drawing/2014/main" id="{172EB3D4-47CB-9C4A-A6D0-C3A171D75C0C}"/>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20</a:t>
            </a:fld>
            <a:r>
              <a:rPr lang="en-US" b="1" dirty="0">
                <a:solidFill>
                  <a:srgbClr val="37474F"/>
                </a:solidFill>
                <a:latin typeface="Georgia" panose="02040502050405020303"/>
              </a:rPr>
              <a:t> </a:t>
            </a:r>
          </a:p>
        </p:txBody>
      </p:sp>
      <p:pic>
        <p:nvPicPr>
          <p:cNvPr id="6" name="Picture 5">
            <a:extLst>
              <a:ext uri="{FF2B5EF4-FFF2-40B4-BE49-F238E27FC236}">
                <a16:creationId xmlns:a16="http://schemas.microsoft.com/office/drawing/2014/main" id="{7FBCA31C-CACF-7422-D114-8D08D69B07CB}"/>
              </a:ext>
            </a:extLst>
          </p:cNvPr>
          <p:cNvPicPr>
            <a:picLocks noChangeAspect="1"/>
          </p:cNvPicPr>
          <p:nvPr/>
        </p:nvPicPr>
        <p:blipFill>
          <a:blip r:embed="rId4"/>
          <a:stretch>
            <a:fillRect/>
          </a:stretch>
        </p:blipFill>
        <p:spPr>
          <a:xfrm>
            <a:off x="172720" y="6307469"/>
            <a:ext cx="1486107" cy="371527"/>
          </a:xfrm>
          <a:prstGeom prst="rect">
            <a:avLst/>
          </a:prstGeom>
        </p:spPr>
      </p:pic>
      <p:sp>
        <p:nvSpPr>
          <p:cNvPr id="4" name="TextBox 3">
            <a:extLst>
              <a:ext uri="{FF2B5EF4-FFF2-40B4-BE49-F238E27FC236}">
                <a16:creationId xmlns:a16="http://schemas.microsoft.com/office/drawing/2014/main" id="{9DA2C5B0-6771-6743-AB5D-60D1C66E7E2E}"/>
              </a:ext>
            </a:extLst>
          </p:cNvPr>
          <p:cNvSpPr txBox="1"/>
          <p:nvPr/>
        </p:nvSpPr>
        <p:spPr>
          <a:xfrm rot="-5400000">
            <a:off x="401550" y="3144942"/>
            <a:ext cx="1486107" cy="307777"/>
          </a:xfrm>
          <a:prstGeom prst="rect">
            <a:avLst/>
          </a:prstGeom>
          <a:noFill/>
        </p:spPr>
        <p:txBody>
          <a:bodyPr wrap="square" rtlCol="0">
            <a:spAutoFit/>
          </a:bodyPr>
          <a:lstStyle/>
          <a:p>
            <a:pPr algn="ctr"/>
            <a:r>
              <a:rPr lang="en-US" sz="1400" dirty="0">
                <a:solidFill>
                  <a:schemeClr val="bg1"/>
                </a:solidFill>
              </a:rPr>
              <a:t>Rate</a:t>
            </a:r>
          </a:p>
        </p:txBody>
      </p:sp>
    </p:spTree>
    <p:extLst>
      <p:ext uri="{BB962C8B-B14F-4D97-AF65-F5344CB8AC3E}">
        <p14:creationId xmlns:p14="http://schemas.microsoft.com/office/powerpoint/2010/main" val="3845176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1A8DD-7F0D-03ED-1541-EF91CCB0C8FB}"/>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BE084843-5B9D-DAB2-2FBD-35E9A678CD34}"/>
              </a:ext>
            </a:extLst>
          </p:cNvPr>
          <p:cNvSpPr>
            <a:spLocks noGrp="1"/>
          </p:cNvSpPr>
          <p:nvPr>
            <p:ph type="body" sz="quarter" idx="17"/>
          </p:nvPr>
        </p:nvSpPr>
        <p:spPr>
          <a:xfrm>
            <a:off x="1308918" y="2579220"/>
            <a:ext cx="9834579" cy="1363165"/>
          </a:xfrm>
        </p:spPr>
        <p:txBody>
          <a:bodyPr/>
          <a:lstStyle/>
          <a:p>
            <a:pPr algn="ctr"/>
            <a:r>
              <a:rPr lang="en-US" sz="4267" dirty="0">
                <a:solidFill>
                  <a:schemeClr val="tx1">
                    <a:lumMod val="65000"/>
                    <a:lumOff val="35000"/>
                  </a:schemeClr>
                </a:solidFill>
              </a:rPr>
              <a:t>IUL</a:t>
            </a:r>
          </a:p>
          <a:p>
            <a:pPr algn="ctr"/>
            <a:r>
              <a:rPr lang="en-US" sz="4000" b="0" i="1" dirty="0">
                <a:solidFill>
                  <a:schemeClr val="tx1">
                    <a:lumMod val="65000"/>
                    <a:lumOff val="35000"/>
                  </a:schemeClr>
                </a:solidFill>
              </a:rPr>
              <a:t>Income Options</a:t>
            </a:r>
          </a:p>
        </p:txBody>
      </p:sp>
      <p:sp>
        <p:nvSpPr>
          <p:cNvPr id="5" name="Text Box 18">
            <a:extLst>
              <a:ext uri="{FF2B5EF4-FFF2-40B4-BE49-F238E27FC236}">
                <a16:creationId xmlns:a16="http://schemas.microsoft.com/office/drawing/2014/main" id="{4A30CBBB-CA80-3D89-0C78-46B288AE2DE3}"/>
              </a:ext>
            </a:extLst>
          </p:cNvPr>
          <p:cNvSpPr txBox="1">
            <a:spLocks noChangeArrowheads="1"/>
          </p:cNvSpPr>
          <p:nvPr/>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5990F28-EF56-40AF-B6C1-2CF755EA3890}" type="slidenum">
              <a:rPr kumimoji="0" lang="en-US" sz="1200" b="1" i="0" u="none" strike="noStrike" kern="1200" cap="none" spc="0" normalizeH="0" baseline="0" noProof="0">
                <a:ln>
                  <a:noFill/>
                </a:ln>
                <a:solidFill>
                  <a:schemeClr val="bg1"/>
                </a:solidFill>
                <a:effectLst/>
                <a:uLnTx/>
                <a:uFillTx/>
                <a:latin typeface="Georgia" panose="02040502050405020303"/>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a:t>
            </a:fld>
            <a:r>
              <a:rPr kumimoji="0" lang="en-US" sz="1200" b="1" i="0" u="none" strike="noStrike" kern="1200" cap="none" spc="0" normalizeH="0" baseline="0" noProof="0" dirty="0">
                <a:ln>
                  <a:noFill/>
                </a:ln>
                <a:solidFill>
                  <a:schemeClr val="bg1"/>
                </a:solidFill>
                <a:effectLst/>
                <a:uLnTx/>
                <a:uFillTx/>
                <a:latin typeface="Georgia" panose="02040502050405020303"/>
                <a:ea typeface="+mn-ea"/>
                <a:cs typeface="Arial" panose="020B0604020202020204" pitchFamily="34" charset="0"/>
              </a:rPr>
              <a:t> </a:t>
            </a:r>
          </a:p>
        </p:txBody>
      </p:sp>
      <p:sp>
        <p:nvSpPr>
          <p:cNvPr id="8" name="Rectangle 7">
            <a:extLst>
              <a:ext uri="{FF2B5EF4-FFF2-40B4-BE49-F238E27FC236}">
                <a16:creationId xmlns:a16="http://schemas.microsoft.com/office/drawing/2014/main" id="{8180061F-4948-2DDF-9DBE-71E1F7881F92}"/>
              </a:ext>
            </a:extLst>
          </p:cNvPr>
          <p:cNvSpPr/>
          <p:nvPr/>
        </p:nvSpPr>
        <p:spPr>
          <a:xfrm>
            <a:off x="302150" y="6209969"/>
            <a:ext cx="1725433" cy="469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anose="02040502050405020303"/>
              <a:ea typeface="+mn-ea"/>
              <a:cs typeface="+mn-cs"/>
            </a:endParaRPr>
          </a:p>
        </p:txBody>
      </p:sp>
      <p:sp>
        <p:nvSpPr>
          <p:cNvPr id="2" name="Text Placeholder 15">
            <a:extLst>
              <a:ext uri="{FF2B5EF4-FFF2-40B4-BE49-F238E27FC236}">
                <a16:creationId xmlns:a16="http://schemas.microsoft.com/office/drawing/2014/main" id="{141A48E3-8BA0-02CD-6585-B90BF8FB29DC}"/>
              </a:ext>
            </a:extLst>
          </p:cNvPr>
          <p:cNvSpPr txBox="1">
            <a:spLocks/>
          </p:cNvSpPr>
          <p:nvPr/>
        </p:nvSpPr>
        <p:spPr>
          <a:xfrm>
            <a:off x="5466625" y="6516555"/>
            <a:ext cx="5810975" cy="303376"/>
          </a:xfrm>
          <a:prstGeom prst="rect">
            <a:avLst/>
          </a:prstGeom>
          <a:solidFill>
            <a:schemeClr val="tx2"/>
          </a:solidFill>
        </p:spPr>
        <p:txBody>
          <a:bodyPr/>
          <a:lstStyle>
            <a:lvl1pPr marL="0" indent="0" algn="r" defTabSz="914377" rtl="0" eaLnBrk="1" latinLnBrk="0" hangingPunct="1">
              <a:lnSpc>
                <a:spcPct val="90000"/>
              </a:lnSpc>
              <a:spcBef>
                <a:spcPts val="1000"/>
              </a:spcBef>
              <a:buFont typeface="Arial" panose="020B0604020202020204" pitchFamily="34" charset="0"/>
              <a:buNone/>
              <a:defRPr sz="700" kern="1200">
                <a:solidFill>
                  <a:schemeClr val="accent5"/>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a:solidFill>
                  <a:schemeClr val="bg1"/>
                </a:solidFill>
              </a:rPr>
              <a:t>For financial professional use only. 			© 2025 Penn Mutual. All rights reserved.</a:t>
            </a:r>
            <a:endParaRPr lang="en-US" sz="800" dirty="0">
              <a:solidFill>
                <a:schemeClr val="bg1"/>
              </a:solidFill>
            </a:endParaRPr>
          </a:p>
        </p:txBody>
      </p:sp>
      <p:pic>
        <p:nvPicPr>
          <p:cNvPr id="4" name="Picture 3">
            <a:extLst>
              <a:ext uri="{FF2B5EF4-FFF2-40B4-BE49-F238E27FC236}">
                <a16:creationId xmlns:a16="http://schemas.microsoft.com/office/drawing/2014/main" id="{582DD0FC-27E2-9BE7-A179-9440CC1BD924}"/>
              </a:ext>
            </a:extLst>
          </p:cNvPr>
          <p:cNvPicPr>
            <a:picLocks noChangeAspect="1"/>
          </p:cNvPicPr>
          <p:nvPr/>
        </p:nvPicPr>
        <p:blipFill>
          <a:blip r:embed="rId3"/>
          <a:stretch>
            <a:fillRect/>
          </a:stretch>
        </p:blipFill>
        <p:spPr>
          <a:xfrm>
            <a:off x="142767" y="6325840"/>
            <a:ext cx="1543265" cy="438211"/>
          </a:xfrm>
          <a:prstGeom prst="rect">
            <a:avLst/>
          </a:prstGeom>
        </p:spPr>
      </p:pic>
    </p:spTree>
    <p:extLst>
      <p:ext uri="{BB962C8B-B14F-4D97-AF65-F5344CB8AC3E}">
        <p14:creationId xmlns:p14="http://schemas.microsoft.com/office/powerpoint/2010/main" val="2250037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5CEE5B-B649-D7D0-6401-E96B69C556E6}"/>
              </a:ext>
            </a:extLst>
          </p:cNvPr>
          <p:cNvSpPr/>
          <p:nvPr/>
        </p:nvSpPr>
        <p:spPr>
          <a:xfrm>
            <a:off x="1354854" y="5061032"/>
            <a:ext cx="9753601" cy="1195872"/>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F93C87EB-7734-6389-89A5-77EDF60BFAA4}"/>
              </a:ext>
            </a:extLst>
          </p:cNvPr>
          <p:cNvSpPr>
            <a:spLocks noGrp="1"/>
          </p:cNvSpPr>
          <p:nvPr>
            <p:ph type="title"/>
          </p:nvPr>
        </p:nvSpPr>
        <p:spPr>
          <a:xfrm>
            <a:off x="838200" y="506582"/>
            <a:ext cx="10515600" cy="615553"/>
          </a:xfrm>
        </p:spPr>
        <p:txBody>
          <a:bodyPr>
            <a:spAutoFit/>
          </a:bodyPr>
          <a:lstStyle/>
          <a:p>
            <a:r>
              <a:rPr lang="en-US" sz="4000" b="0" dirty="0"/>
              <a:t>Accumulation IUL and Survivorship IUL</a:t>
            </a:r>
          </a:p>
        </p:txBody>
      </p:sp>
      <p:sp>
        <p:nvSpPr>
          <p:cNvPr id="4" name="Content Placeholder 3">
            <a:extLst>
              <a:ext uri="{FF2B5EF4-FFF2-40B4-BE49-F238E27FC236}">
                <a16:creationId xmlns:a16="http://schemas.microsoft.com/office/drawing/2014/main" id="{AE49CEAB-47B4-FB4D-ACE0-2592F3CC4FE0}"/>
              </a:ext>
            </a:extLst>
          </p:cNvPr>
          <p:cNvSpPr>
            <a:spLocks noGrp="1"/>
          </p:cNvSpPr>
          <p:nvPr>
            <p:ph sz="half" idx="18"/>
          </p:nvPr>
        </p:nvSpPr>
        <p:spPr/>
        <p:txBody>
          <a:bodyPr/>
          <a:lstStyle/>
          <a:p>
            <a:r>
              <a:rPr lang="en-US" dirty="0">
                <a:solidFill>
                  <a:schemeClr val="tx1"/>
                </a:solidFill>
              </a:rPr>
              <a:t>Partial Withdrawals</a:t>
            </a:r>
          </a:p>
        </p:txBody>
      </p:sp>
      <p:sp>
        <p:nvSpPr>
          <p:cNvPr id="5" name="Content Placeholder 4">
            <a:extLst>
              <a:ext uri="{FF2B5EF4-FFF2-40B4-BE49-F238E27FC236}">
                <a16:creationId xmlns:a16="http://schemas.microsoft.com/office/drawing/2014/main" id="{CB544FE5-5BDD-4177-77A2-F18554A1E587}"/>
              </a:ext>
            </a:extLst>
          </p:cNvPr>
          <p:cNvSpPr>
            <a:spLocks noGrp="1"/>
          </p:cNvSpPr>
          <p:nvPr>
            <p:ph sz="half" idx="19"/>
          </p:nvPr>
        </p:nvSpPr>
        <p:spPr/>
        <p:txBody>
          <a:bodyPr/>
          <a:lstStyle/>
          <a:p>
            <a:r>
              <a:rPr lang="en-US" sz="2400" b="1" dirty="0">
                <a:solidFill>
                  <a:schemeClr val="tx1"/>
                </a:solidFill>
                <a:latin typeface="Georgia" panose="02040502050405020303" pitchFamily="18" charset="0"/>
                <a:ea typeface="+mj-ea"/>
                <a:cs typeface="Times New Roman" panose="02020603050405020304" pitchFamily="18" charset="0"/>
              </a:rPr>
              <a:t>Traditional Loans</a:t>
            </a:r>
            <a:endParaRPr lang="en-US" dirty="0">
              <a:solidFill>
                <a:schemeClr val="tx1"/>
              </a:solidFill>
            </a:endParaRPr>
          </a:p>
        </p:txBody>
      </p:sp>
      <p:sp>
        <p:nvSpPr>
          <p:cNvPr id="6" name="Content Placeholder 5">
            <a:extLst>
              <a:ext uri="{FF2B5EF4-FFF2-40B4-BE49-F238E27FC236}">
                <a16:creationId xmlns:a16="http://schemas.microsoft.com/office/drawing/2014/main" id="{F35B7EFB-08D2-C428-FD9E-7EF388B0DEE8}"/>
              </a:ext>
            </a:extLst>
          </p:cNvPr>
          <p:cNvSpPr>
            <a:spLocks noGrp="1"/>
          </p:cNvSpPr>
          <p:nvPr>
            <p:ph sz="half" idx="20"/>
          </p:nvPr>
        </p:nvSpPr>
        <p:spPr/>
        <p:txBody>
          <a:bodyPr/>
          <a:lstStyle/>
          <a:p>
            <a:r>
              <a:rPr lang="en-US" dirty="0">
                <a:solidFill>
                  <a:schemeClr val="tx1"/>
                </a:solidFill>
              </a:rPr>
              <a:t>Indexed Loans</a:t>
            </a:r>
          </a:p>
        </p:txBody>
      </p:sp>
      <p:sp>
        <p:nvSpPr>
          <p:cNvPr id="7" name="TextBox 6">
            <a:extLst>
              <a:ext uri="{FF2B5EF4-FFF2-40B4-BE49-F238E27FC236}">
                <a16:creationId xmlns:a16="http://schemas.microsoft.com/office/drawing/2014/main" id="{D6A3FD1D-F14F-F7C6-286A-966A040E6498}"/>
              </a:ext>
            </a:extLst>
          </p:cNvPr>
          <p:cNvSpPr txBox="1"/>
          <p:nvPr/>
        </p:nvSpPr>
        <p:spPr>
          <a:xfrm>
            <a:off x="838199" y="1156678"/>
            <a:ext cx="10515599"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Variety of options to access IUL policy value to accommodate different retirement income solutions</a:t>
            </a:r>
          </a:p>
        </p:txBody>
      </p:sp>
      <p:sp>
        <p:nvSpPr>
          <p:cNvPr id="8" name="TextBox 7">
            <a:extLst>
              <a:ext uri="{FF2B5EF4-FFF2-40B4-BE49-F238E27FC236}">
                <a16:creationId xmlns:a16="http://schemas.microsoft.com/office/drawing/2014/main" id="{9F9A5AD6-49A6-DAC8-DB48-9A8241918A0B}"/>
              </a:ext>
            </a:extLst>
          </p:cNvPr>
          <p:cNvSpPr txBox="1"/>
          <p:nvPr/>
        </p:nvSpPr>
        <p:spPr>
          <a:xfrm>
            <a:off x="1969275" y="4568985"/>
            <a:ext cx="2424764" cy="430887"/>
          </a:xfrm>
          <a:prstGeom prst="rect">
            <a:avLst/>
          </a:prstGeom>
          <a:noFill/>
        </p:spPr>
        <p:txBody>
          <a:bodyPr wrap="square" lIns="0" tIns="0" rIns="0" bIns="0" rtlCol="0">
            <a:spAutoFit/>
          </a:bodyPr>
          <a:lstStyle/>
          <a:p>
            <a:pPr marL="192024" marR="0" lvl="0" indent="-13716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2.00% fee up to a maximum of $25</a:t>
            </a:r>
          </a:p>
        </p:txBody>
      </p:sp>
      <p:sp>
        <p:nvSpPr>
          <p:cNvPr id="9" name="TextBox 8">
            <a:extLst>
              <a:ext uri="{FF2B5EF4-FFF2-40B4-BE49-F238E27FC236}">
                <a16:creationId xmlns:a16="http://schemas.microsoft.com/office/drawing/2014/main" id="{7DE3620A-8AC4-F539-C13A-D90E0B2B3069}"/>
              </a:ext>
            </a:extLst>
          </p:cNvPr>
          <p:cNvSpPr txBox="1"/>
          <p:nvPr/>
        </p:nvSpPr>
        <p:spPr>
          <a:xfrm>
            <a:off x="4883617" y="4568984"/>
            <a:ext cx="2424764" cy="215444"/>
          </a:xfrm>
          <a:prstGeom prst="rect">
            <a:avLst/>
          </a:prstGeom>
          <a:noFill/>
        </p:spPr>
        <p:txBody>
          <a:bodyPr wrap="square" lIns="0" tIns="0" rIns="0" bIns="0" rtlCol="0">
            <a:spAutoFit/>
          </a:bodyPr>
          <a:lstStyle/>
          <a:p>
            <a:pPr marL="192024" marR="0" lvl="0" indent="-13716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latin typeface="Arial"/>
              </a:rPr>
              <a:t>5.3</a:t>
            </a:r>
            <a:r>
              <a:rPr kumimoji="0" lang="en-US" sz="1400" b="1" i="0" u="none" strike="noStrike" kern="1200" cap="none" spc="0" normalizeH="0" baseline="0" noProof="0" dirty="0">
                <a:ln>
                  <a:noFill/>
                </a:ln>
                <a:solidFill>
                  <a:srgbClr val="000000"/>
                </a:solidFill>
                <a:effectLst/>
                <a:uLnTx/>
                <a:uFillTx/>
                <a:latin typeface="Arial"/>
                <a:ea typeface="+mn-ea"/>
                <a:cs typeface="+mn-cs"/>
              </a:rPr>
              <a:t>0% adjustable </a:t>
            </a:r>
            <a:r>
              <a:rPr kumimoji="0" lang="en-US" sz="1400" b="0" i="0" u="none" strike="noStrike" kern="1200" cap="none" spc="0" normalizeH="0" baseline="0" noProof="0" dirty="0">
                <a:ln>
                  <a:noFill/>
                </a:ln>
                <a:solidFill>
                  <a:srgbClr val="000000"/>
                </a:solidFill>
                <a:effectLst/>
                <a:uLnTx/>
                <a:uFillTx/>
                <a:latin typeface="Arial"/>
                <a:ea typeface="+mn-ea"/>
                <a:cs typeface="+mn-cs"/>
              </a:rPr>
              <a:t>loan rate</a:t>
            </a:r>
          </a:p>
        </p:txBody>
      </p:sp>
      <p:sp>
        <p:nvSpPr>
          <p:cNvPr id="10" name="TextBox 9">
            <a:extLst>
              <a:ext uri="{FF2B5EF4-FFF2-40B4-BE49-F238E27FC236}">
                <a16:creationId xmlns:a16="http://schemas.microsoft.com/office/drawing/2014/main" id="{4B6FABC2-C817-0BD9-75DE-CDF90A43FD1C}"/>
              </a:ext>
            </a:extLst>
          </p:cNvPr>
          <p:cNvSpPr txBox="1"/>
          <p:nvPr/>
        </p:nvSpPr>
        <p:spPr>
          <a:xfrm>
            <a:off x="8059650" y="4568984"/>
            <a:ext cx="2913152" cy="430887"/>
          </a:xfrm>
          <a:prstGeom prst="rect">
            <a:avLst/>
          </a:prstGeom>
          <a:noFill/>
        </p:spPr>
        <p:txBody>
          <a:bodyPr wrap="square" lIns="0" tIns="0" rIns="0" bIns="0" rtlCol="0">
            <a:spAutoFit/>
          </a:bodyPr>
          <a:lstStyle/>
          <a:p>
            <a:pPr marL="192024" marR="0" lvl="0" indent="-13716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5.00% fixed </a:t>
            </a:r>
            <a:r>
              <a:rPr kumimoji="0" lang="en-US" sz="1400" b="0" i="0" u="none" strike="noStrike" kern="1200" cap="none" spc="0" normalizeH="0" baseline="0" noProof="0" dirty="0">
                <a:ln>
                  <a:noFill/>
                </a:ln>
                <a:solidFill>
                  <a:srgbClr val="000000"/>
                </a:solidFill>
                <a:effectLst/>
                <a:uLnTx/>
                <a:uFillTx/>
                <a:latin typeface="Arial"/>
                <a:ea typeface="+mn-ea"/>
                <a:cs typeface="+mn-cs"/>
              </a:rPr>
              <a:t>loan rate (guaranteed)</a:t>
            </a:r>
          </a:p>
        </p:txBody>
      </p:sp>
      <p:sp>
        <p:nvSpPr>
          <p:cNvPr id="11" name="TextBox 10">
            <a:extLst>
              <a:ext uri="{FF2B5EF4-FFF2-40B4-BE49-F238E27FC236}">
                <a16:creationId xmlns:a16="http://schemas.microsoft.com/office/drawing/2014/main" id="{73340958-0523-566C-72D8-351CFBEA3A40}"/>
              </a:ext>
            </a:extLst>
          </p:cNvPr>
          <p:cNvSpPr txBox="1"/>
          <p:nvPr/>
        </p:nvSpPr>
        <p:spPr>
          <a:xfrm>
            <a:off x="1572396" y="5343310"/>
            <a:ext cx="9318518" cy="723275"/>
          </a:xfrm>
          <a:prstGeom prst="rect">
            <a:avLst/>
          </a:prstGeom>
          <a:noFill/>
        </p:spPr>
        <p:txBody>
          <a:bodyPr wrap="square" lIns="0" tIns="0" rIns="0" bIns="0" rtlCol="0">
            <a:spAutoFit/>
          </a:bodyPr>
          <a:lstStyle/>
          <a:p>
            <a:pPr marL="192024" marR="0" lvl="0" indent="-13716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Withdrawals or loans are removed proportionally from Indexed Account, Fixed Account and Holding Account values </a:t>
            </a:r>
          </a:p>
          <a:p>
            <a:pPr marL="192024" marR="0" lvl="0" indent="-13716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Policy value removed from Indexed Account segments prior to the maturity dates is still eligible for partial interest crediting based upon the time it was held in an indexed account</a:t>
            </a:r>
          </a:p>
        </p:txBody>
      </p:sp>
      <p:sp>
        <p:nvSpPr>
          <p:cNvPr id="13" name="Footer Placeholder 4">
            <a:extLst>
              <a:ext uri="{FF2B5EF4-FFF2-40B4-BE49-F238E27FC236}">
                <a16:creationId xmlns:a16="http://schemas.microsoft.com/office/drawing/2014/main" id="{658D0747-5B2C-AD6E-E6A5-881C3D9D652D}"/>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14" name="TextBox 13">
            <a:extLst>
              <a:ext uri="{FF2B5EF4-FFF2-40B4-BE49-F238E27FC236}">
                <a16:creationId xmlns:a16="http://schemas.microsoft.com/office/drawing/2014/main" id="{F973B453-5C7C-DEC7-D4C6-5AFCA90808F5}"/>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16" name="Text Box 18">
            <a:extLst>
              <a:ext uri="{FF2B5EF4-FFF2-40B4-BE49-F238E27FC236}">
                <a16:creationId xmlns:a16="http://schemas.microsoft.com/office/drawing/2014/main" id="{8C1C2245-9240-C50F-B139-831E163767BF}"/>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22</a:t>
            </a:fld>
            <a:r>
              <a:rPr lang="en-US" b="1" dirty="0">
                <a:solidFill>
                  <a:srgbClr val="37474F"/>
                </a:solidFill>
                <a:latin typeface="Georgia" panose="02040502050405020303"/>
              </a:rPr>
              <a:t> </a:t>
            </a:r>
          </a:p>
        </p:txBody>
      </p:sp>
      <p:pic>
        <p:nvPicPr>
          <p:cNvPr id="15" name="Picture 14">
            <a:extLst>
              <a:ext uri="{FF2B5EF4-FFF2-40B4-BE49-F238E27FC236}">
                <a16:creationId xmlns:a16="http://schemas.microsoft.com/office/drawing/2014/main" id="{C046A9DD-5D1C-8379-B2E7-046CB27CFCA8}"/>
              </a:ext>
            </a:extLst>
          </p:cNvPr>
          <p:cNvPicPr>
            <a:picLocks noChangeAspect="1"/>
          </p:cNvPicPr>
          <p:nvPr/>
        </p:nvPicPr>
        <p:blipFill>
          <a:blip r:embed="rId2"/>
          <a:stretch>
            <a:fillRect/>
          </a:stretch>
        </p:blipFill>
        <p:spPr>
          <a:xfrm>
            <a:off x="181506" y="6284899"/>
            <a:ext cx="1486107" cy="371527"/>
          </a:xfrm>
          <a:prstGeom prst="rect">
            <a:avLst/>
          </a:prstGeom>
        </p:spPr>
      </p:pic>
    </p:spTree>
    <p:extLst>
      <p:ext uri="{BB962C8B-B14F-4D97-AF65-F5344CB8AC3E}">
        <p14:creationId xmlns:p14="http://schemas.microsoft.com/office/powerpoint/2010/main" val="571607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712815-A286-09A1-73EC-A170D8814310}"/>
              </a:ext>
            </a:extLst>
          </p:cNvPr>
          <p:cNvSpPr/>
          <p:nvPr/>
        </p:nvSpPr>
        <p:spPr>
          <a:xfrm>
            <a:off x="4271748" y="2122402"/>
            <a:ext cx="6652243" cy="2886158"/>
          </a:xfrm>
          <a:prstGeom prst="rect">
            <a:avLst/>
          </a:prstGeom>
          <a:solidFill>
            <a:srgbClr val="00AA44">
              <a:alpha val="147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353633"/>
            <a:ext cx="10515600" cy="1231106"/>
          </a:xfrm>
        </p:spPr>
        <p:txBody>
          <a:bodyPr anchor="ctr">
            <a:spAutoFit/>
          </a:bodyPr>
          <a:lstStyle/>
          <a:p>
            <a:r>
              <a:rPr lang="en-US" sz="4000" b="0" dirty="0"/>
              <a:t>What Happens if the Client Takes a Loan in the Middle of a Segment Period?</a:t>
            </a:r>
          </a:p>
        </p:txBody>
      </p:sp>
      <p:pic>
        <p:nvPicPr>
          <p:cNvPr id="11" name="Picture 10"/>
          <p:cNvPicPr>
            <a:picLocks noChangeAspect="1"/>
          </p:cNvPicPr>
          <p:nvPr/>
        </p:nvPicPr>
        <p:blipFill>
          <a:blip r:embed="rId2"/>
          <a:srcRect l="16682" r="16682"/>
          <a:stretch/>
        </p:blipFill>
        <p:spPr>
          <a:xfrm>
            <a:off x="1378421" y="2122401"/>
            <a:ext cx="2893327" cy="2886158"/>
          </a:xfrm>
          <a:prstGeom prst="rect">
            <a:avLst/>
          </a:prstGeom>
        </p:spPr>
      </p:pic>
      <p:sp>
        <p:nvSpPr>
          <p:cNvPr id="5" name="TextBox 4">
            <a:extLst>
              <a:ext uri="{FF2B5EF4-FFF2-40B4-BE49-F238E27FC236}">
                <a16:creationId xmlns:a16="http://schemas.microsoft.com/office/drawing/2014/main" id="{70F423BD-F860-7FE6-991F-5F515A373538}"/>
              </a:ext>
            </a:extLst>
          </p:cNvPr>
          <p:cNvSpPr txBox="1"/>
          <p:nvPr/>
        </p:nvSpPr>
        <p:spPr>
          <a:xfrm>
            <a:off x="4576701" y="2558561"/>
            <a:ext cx="6455391"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Georgia"/>
                <a:ea typeface="+mn-ea"/>
                <a:cs typeface="+mn-cs"/>
              </a:rPr>
              <a:t>The loan value is removed from the segment, BUT…</a:t>
            </a:r>
          </a:p>
        </p:txBody>
      </p:sp>
      <p:sp>
        <p:nvSpPr>
          <p:cNvPr id="6" name="TextBox 5">
            <a:extLst>
              <a:ext uri="{FF2B5EF4-FFF2-40B4-BE49-F238E27FC236}">
                <a16:creationId xmlns:a16="http://schemas.microsoft.com/office/drawing/2014/main" id="{0B61699C-8F88-4052-8EF6-D3593EF309E7}"/>
              </a:ext>
            </a:extLst>
          </p:cNvPr>
          <p:cNvSpPr txBox="1"/>
          <p:nvPr/>
        </p:nvSpPr>
        <p:spPr>
          <a:xfrm>
            <a:off x="4722125" y="3075637"/>
            <a:ext cx="5773003" cy="1692771"/>
          </a:xfrm>
          <a:prstGeom prst="rect">
            <a:avLst/>
          </a:prstGeom>
          <a:noFill/>
        </p:spPr>
        <p:txBody>
          <a:bodyPr wrap="square" lIns="0" tIns="0" rIns="0" bIns="0" rtlCol="0">
            <a:spAutoFit/>
          </a:bodyPr>
          <a:lstStyle/>
          <a:p>
            <a:pPr marL="192024" marR="0" lvl="1" indent="-13716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Penn Mutual calculates index credits using the Monthly Average Segment Value (MASV). The client gets index credits for their time in the segment prior to a loan being taken out</a:t>
            </a:r>
          </a:p>
          <a:p>
            <a:pPr marL="192024" marR="0" lvl="1" indent="-13716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This allows the client to take a loan when they need it and not worry about losing out on all potential interest earned on the index credits at segment maturity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4">
            <a:extLst>
              <a:ext uri="{FF2B5EF4-FFF2-40B4-BE49-F238E27FC236}">
                <a16:creationId xmlns:a16="http://schemas.microsoft.com/office/drawing/2014/main" id="{A2275FAC-1C3E-AF34-1CE6-D99AC4E5C7AC}"/>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8" name="TextBox 7">
            <a:extLst>
              <a:ext uri="{FF2B5EF4-FFF2-40B4-BE49-F238E27FC236}">
                <a16:creationId xmlns:a16="http://schemas.microsoft.com/office/drawing/2014/main" id="{1138109B-9A88-7F4A-407D-A206869EA565}"/>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10" name="Text Box 18">
            <a:extLst>
              <a:ext uri="{FF2B5EF4-FFF2-40B4-BE49-F238E27FC236}">
                <a16:creationId xmlns:a16="http://schemas.microsoft.com/office/drawing/2014/main" id="{11797BE4-6677-3D12-5B2E-04977090745D}"/>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23</a:t>
            </a:fld>
            <a:r>
              <a:rPr lang="en-US" b="1" dirty="0">
                <a:solidFill>
                  <a:srgbClr val="37474F"/>
                </a:solidFill>
                <a:latin typeface="Georgia" panose="02040502050405020303"/>
              </a:rPr>
              <a:t> </a:t>
            </a:r>
          </a:p>
        </p:txBody>
      </p:sp>
      <p:pic>
        <p:nvPicPr>
          <p:cNvPr id="9" name="Picture 8">
            <a:extLst>
              <a:ext uri="{FF2B5EF4-FFF2-40B4-BE49-F238E27FC236}">
                <a16:creationId xmlns:a16="http://schemas.microsoft.com/office/drawing/2014/main" id="{63A6FB52-CDDB-B6CA-0508-53E013B01B47}"/>
              </a:ext>
            </a:extLst>
          </p:cNvPr>
          <p:cNvPicPr>
            <a:picLocks noChangeAspect="1"/>
          </p:cNvPicPr>
          <p:nvPr/>
        </p:nvPicPr>
        <p:blipFill>
          <a:blip r:embed="rId3"/>
          <a:stretch>
            <a:fillRect/>
          </a:stretch>
        </p:blipFill>
        <p:spPr>
          <a:xfrm>
            <a:off x="303426" y="6245426"/>
            <a:ext cx="1486107" cy="371527"/>
          </a:xfrm>
          <a:prstGeom prst="rect">
            <a:avLst/>
          </a:prstGeom>
        </p:spPr>
      </p:pic>
    </p:spTree>
    <p:extLst>
      <p:ext uri="{BB962C8B-B14F-4D97-AF65-F5344CB8AC3E}">
        <p14:creationId xmlns:p14="http://schemas.microsoft.com/office/powerpoint/2010/main" val="2644681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86BB9A-C862-D3AA-08BF-6389A2717A77}"/>
              </a:ext>
            </a:extLst>
          </p:cNvPr>
          <p:cNvSpPr>
            <a:spLocks noChangeAspect="1"/>
          </p:cNvSpPr>
          <p:nvPr/>
        </p:nvSpPr>
        <p:spPr>
          <a:xfrm>
            <a:off x="7939855" y="1784853"/>
            <a:ext cx="3291840" cy="328829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7C0B838E-88FC-D8AF-206B-C354F925EE58}"/>
              </a:ext>
            </a:extLst>
          </p:cNvPr>
          <p:cNvSpPr/>
          <p:nvPr/>
        </p:nvSpPr>
        <p:spPr>
          <a:xfrm>
            <a:off x="719326" y="1103009"/>
            <a:ext cx="6884797" cy="4818365"/>
          </a:xfrm>
          <a:prstGeom prst="rect">
            <a:avLst/>
          </a:prstGeom>
          <a:noFill/>
          <a:ln w="12700">
            <a:solidFill>
              <a:schemeClr val="bg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719328" y="307156"/>
            <a:ext cx="10515600" cy="661820"/>
          </a:xfrm>
        </p:spPr>
        <p:txBody>
          <a:bodyPr anchor="ctr"/>
          <a:lstStyle/>
          <a:p>
            <a:r>
              <a:rPr lang="en-US" sz="4000" b="0" dirty="0"/>
              <a:t>Interest Credit Example with </a:t>
            </a:r>
            <a:r>
              <a:rPr lang="en-US" sz="4000" b="0" i="1" u="sng" dirty="0"/>
              <a:t>No Loan</a:t>
            </a:r>
          </a:p>
        </p:txBody>
      </p:sp>
      <p:sp>
        <p:nvSpPr>
          <p:cNvPr id="11" name="TextBox 10"/>
          <p:cNvSpPr txBox="1"/>
          <p:nvPr/>
        </p:nvSpPr>
        <p:spPr>
          <a:xfrm>
            <a:off x="8203927" y="2367171"/>
            <a:ext cx="2763696"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 this example </a:t>
            </a:r>
            <a:r>
              <a:rPr kumimoji="0" lang="en-US" sz="1400" b="1" i="0" u="none" strike="noStrike" kern="1200" cap="none" spc="0" normalizeH="0" baseline="0" noProof="0" dirty="0">
                <a:ln>
                  <a:noFill/>
                </a:ln>
                <a:solidFill>
                  <a:srgbClr val="000000"/>
                </a:solidFill>
                <a:effectLst/>
                <a:uLnTx/>
                <a:uFillTx/>
                <a:latin typeface="Arial"/>
                <a:ea typeface="+mn-ea"/>
                <a:cs typeface="+mn-cs"/>
              </a:rPr>
              <a:t>no loan </a:t>
            </a:r>
            <a:r>
              <a:rPr kumimoji="0" lang="en-US" sz="1400" b="0" i="0" u="none" strike="noStrike" kern="1200" cap="none" spc="0" normalizeH="0" baseline="0" noProof="0" dirty="0">
                <a:ln>
                  <a:noFill/>
                </a:ln>
                <a:solidFill>
                  <a:srgbClr val="000000"/>
                </a:solidFill>
                <a:effectLst/>
                <a:uLnTx/>
                <a:uFillTx/>
                <a:latin typeface="Arial"/>
                <a:ea typeface="+mn-ea"/>
                <a:cs typeface="+mn-cs"/>
              </a:rPr>
              <a:t>is taken:</a:t>
            </a:r>
          </a:p>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Segment start value is $1,000</a:t>
            </a:r>
          </a:p>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Segment ending value, before credits is $868</a:t>
            </a:r>
          </a:p>
          <a:p>
            <a:pPr marL="100584" marR="0" lvl="0" indent="-100584"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Monthly average segment value is $934</a:t>
            </a:r>
          </a:p>
          <a:p>
            <a:pPr marL="192024" marR="0" lvl="1" indent="-100584"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- 10% Index Performance = </a:t>
            </a:r>
            <a:r>
              <a:rPr kumimoji="0" lang="en-US" sz="1400" b="1" i="0" u="none" strike="noStrike" kern="1200" cap="none" spc="0" normalizeH="0" baseline="0" noProof="0" dirty="0">
                <a:ln>
                  <a:noFill/>
                </a:ln>
                <a:solidFill>
                  <a:srgbClr val="000000"/>
                </a:solidFill>
                <a:effectLst/>
                <a:uLnTx/>
                <a:uFillTx/>
                <a:latin typeface="Arial"/>
                <a:ea typeface="+mn-ea"/>
                <a:cs typeface="+mn-cs"/>
              </a:rPr>
              <a:t>$93.40</a:t>
            </a:r>
          </a:p>
        </p:txBody>
      </p:sp>
      <p:graphicFrame>
        <p:nvGraphicFramePr>
          <p:cNvPr id="12" name="Chart 11"/>
          <p:cNvGraphicFramePr>
            <a:graphicFrameLocks/>
          </p:cNvGraphicFramePr>
          <p:nvPr/>
        </p:nvGraphicFramePr>
        <p:xfrm>
          <a:off x="719327" y="1273271"/>
          <a:ext cx="6833997" cy="4648104"/>
        </p:xfrm>
        <a:graphic>
          <a:graphicData uri="http://schemas.openxmlformats.org/drawingml/2006/chart">
            <c:chart xmlns:c="http://schemas.openxmlformats.org/drawingml/2006/chart" xmlns:r="http://schemas.openxmlformats.org/officeDocument/2006/relationships" r:id="rId2"/>
          </a:graphicData>
        </a:graphic>
      </p:graphicFrame>
      <p:sp>
        <p:nvSpPr>
          <p:cNvPr id="6" name="Footer Placeholder 4">
            <a:extLst>
              <a:ext uri="{FF2B5EF4-FFF2-40B4-BE49-F238E27FC236}">
                <a16:creationId xmlns:a16="http://schemas.microsoft.com/office/drawing/2014/main" id="{B150C50A-24AC-6E90-E1A2-FC8F2B329337}"/>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7" name="TextBox 6">
            <a:extLst>
              <a:ext uri="{FF2B5EF4-FFF2-40B4-BE49-F238E27FC236}">
                <a16:creationId xmlns:a16="http://schemas.microsoft.com/office/drawing/2014/main" id="{457E76F1-90A5-D1D3-2BA2-FE878DBBB98B}"/>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9" name="Text Box 18">
            <a:extLst>
              <a:ext uri="{FF2B5EF4-FFF2-40B4-BE49-F238E27FC236}">
                <a16:creationId xmlns:a16="http://schemas.microsoft.com/office/drawing/2014/main" id="{E28EA4E3-D2D6-EA42-89BB-7F6167D9A4CF}"/>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24</a:t>
            </a:fld>
            <a:r>
              <a:rPr lang="en-US" b="1" dirty="0">
                <a:solidFill>
                  <a:srgbClr val="37474F"/>
                </a:solidFill>
                <a:latin typeface="Georgia" panose="02040502050405020303"/>
              </a:rPr>
              <a:t> </a:t>
            </a:r>
          </a:p>
        </p:txBody>
      </p:sp>
      <p:pic>
        <p:nvPicPr>
          <p:cNvPr id="8" name="Picture 7">
            <a:extLst>
              <a:ext uri="{FF2B5EF4-FFF2-40B4-BE49-F238E27FC236}">
                <a16:creationId xmlns:a16="http://schemas.microsoft.com/office/drawing/2014/main" id="{8FB51362-7598-C4C1-8A32-A14505D931A7}"/>
              </a:ext>
            </a:extLst>
          </p:cNvPr>
          <p:cNvPicPr>
            <a:picLocks noChangeAspect="1"/>
          </p:cNvPicPr>
          <p:nvPr/>
        </p:nvPicPr>
        <p:blipFill>
          <a:blip r:embed="rId3"/>
          <a:stretch>
            <a:fillRect/>
          </a:stretch>
        </p:blipFill>
        <p:spPr>
          <a:xfrm>
            <a:off x="283106" y="6275107"/>
            <a:ext cx="1486107" cy="371527"/>
          </a:xfrm>
          <a:prstGeom prst="rect">
            <a:avLst/>
          </a:prstGeom>
        </p:spPr>
      </p:pic>
      <p:sp>
        <p:nvSpPr>
          <p:cNvPr id="3" name="TextBox 2">
            <a:extLst>
              <a:ext uri="{FF2B5EF4-FFF2-40B4-BE49-F238E27FC236}">
                <a16:creationId xmlns:a16="http://schemas.microsoft.com/office/drawing/2014/main" id="{EED0D904-81BB-FA86-3ADF-339C3C04D129}"/>
              </a:ext>
            </a:extLst>
          </p:cNvPr>
          <p:cNvSpPr txBox="1"/>
          <p:nvPr/>
        </p:nvSpPr>
        <p:spPr>
          <a:xfrm>
            <a:off x="3180080" y="5937747"/>
            <a:ext cx="1486107" cy="307777"/>
          </a:xfrm>
          <a:prstGeom prst="rect">
            <a:avLst/>
          </a:prstGeom>
          <a:noFill/>
        </p:spPr>
        <p:txBody>
          <a:bodyPr wrap="square" rtlCol="0">
            <a:spAutoFit/>
          </a:bodyPr>
          <a:lstStyle/>
          <a:p>
            <a:pPr algn="ctr"/>
            <a:r>
              <a:rPr lang="en-US" sz="1400" dirty="0">
                <a:solidFill>
                  <a:schemeClr val="bg1"/>
                </a:solidFill>
              </a:rPr>
              <a:t>Months</a:t>
            </a:r>
          </a:p>
        </p:txBody>
      </p:sp>
      <p:sp>
        <p:nvSpPr>
          <p:cNvPr id="10" name="TextBox 9">
            <a:extLst>
              <a:ext uri="{FF2B5EF4-FFF2-40B4-BE49-F238E27FC236}">
                <a16:creationId xmlns:a16="http://schemas.microsoft.com/office/drawing/2014/main" id="{78429372-6D8D-BDB1-15D6-5D119DF23D63}"/>
              </a:ext>
            </a:extLst>
          </p:cNvPr>
          <p:cNvSpPr txBox="1"/>
          <p:nvPr/>
        </p:nvSpPr>
        <p:spPr>
          <a:xfrm rot="-5400000">
            <a:off x="-205571" y="3358302"/>
            <a:ext cx="1486107" cy="307777"/>
          </a:xfrm>
          <a:prstGeom prst="rect">
            <a:avLst/>
          </a:prstGeom>
          <a:noFill/>
        </p:spPr>
        <p:txBody>
          <a:bodyPr wrap="square" rtlCol="0">
            <a:spAutoFit/>
          </a:bodyPr>
          <a:lstStyle/>
          <a:p>
            <a:pPr algn="ctr"/>
            <a:r>
              <a:rPr lang="en-US" sz="1400" dirty="0">
                <a:solidFill>
                  <a:schemeClr val="bg1"/>
                </a:solidFill>
              </a:rPr>
              <a:t>Segment Value</a:t>
            </a:r>
          </a:p>
        </p:txBody>
      </p:sp>
    </p:spTree>
    <p:extLst>
      <p:ext uri="{BB962C8B-B14F-4D97-AF65-F5344CB8AC3E}">
        <p14:creationId xmlns:p14="http://schemas.microsoft.com/office/powerpoint/2010/main" val="1084237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1408676619"/>
              </p:ext>
            </p:extLst>
          </p:nvPr>
        </p:nvGraphicFramePr>
        <p:xfrm>
          <a:off x="693926" y="1443532"/>
          <a:ext cx="6833997" cy="4648104"/>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A6FC5124-06D3-2509-3C6E-F57131ADD93D}"/>
              </a:ext>
            </a:extLst>
          </p:cNvPr>
          <p:cNvSpPr/>
          <p:nvPr/>
        </p:nvSpPr>
        <p:spPr>
          <a:xfrm>
            <a:off x="668527" y="1273271"/>
            <a:ext cx="6884797" cy="4818365"/>
          </a:xfrm>
          <a:prstGeom prst="rect">
            <a:avLst/>
          </a:prstGeom>
          <a:noFill/>
          <a:ln w="12700">
            <a:solidFill>
              <a:schemeClr val="bg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itle 1">
            <a:extLst>
              <a:ext uri="{FF2B5EF4-FFF2-40B4-BE49-F238E27FC236}">
                <a16:creationId xmlns:a16="http://schemas.microsoft.com/office/drawing/2014/main" id="{E81B217F-24EA-51FF-CE82-D9F31C01F4ED}"/>
              </a:ext>
            </a:extLst>
          </p:cNvPr>
          <p:cNvSpPr>
            <a:spLocks noGrp="1"/>
          </p:cNvSpPr>
          <p:nvPr>
            <p:ph type="title"/>
          </p:nvPr>
        </p:nvSpPr>
        <p:spPr>
          <a:xfrm>
            <a:off x="81280" y="307156"/>
            <a:ext cx="11897360" cy="661820"/>
          </a:xfrm>
        </p:spPr>
        <p:txBody>
          <a:bodyPr anchor="ctr"/>
          <a:lstStyle/>
          <a:p>
            <a:r>
              <a:rPr lang="en-US" sz="4000" b="0" dirty="0"/>
              <a:t>Interest Credit Example with a </a:t>
            </a:r>
            <a:r>
              <a:rPr lang="en-US" sz="4000" b="0" i="1" u="sng" dirty="0"/>
              <a:t>Traditional Loan</a:t>
            </a:r>
          </a:p>
        </p:txBody>
      </p:sp>
      <p:sp>
        <p:nvSpPr>
          <p:cNvPr id="2" name="Rectangle 1">
            <a:extLst>
              <a:ext uri="{FF2B5EF4-FFF2-40B4-BE49-F238E27FC236}">
                <a16:creationId xmlns:a16="http://schemas.microsoft.com/office/drawing/2014/main" id="{94129FAB-7E85-CF02-F1C4-4A44CD962B3F}"/>
              </a:ext>
            </a:extLst>
          </p:cNvPr>
          <p:cNvSpPr>
            <a:spLocks noChangeAspect="1"/>
          </p:cNvSpPr>
          <p:nvPr/>
        </p:nvSpPr>
        <p:spPr>
          <a:xfrm>
            <a:off x="7917569" y="2123437"/>
            <a:ext cx="3291840" cy="328829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8220761" y="2598033"/>
            <a:ext cx="2939468" cy="2339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 this example a </a:t>
            </a:r>
            <a:r>
              <a:rPr kumimoji="0" lang="en-US" sz="1400" b="1" i="0" u="none" strike="noStrike" kern="1200" cap="none" spc="0" normalizeH="0" baseline="0" noProof="0" dirty="0">
                <a:ln>
                  <a:noFill/>
                </a:ln>
                <a:solidFill>
                  <a:srgbClr val="000000"/>
                </a:solidFill>
                <a:effectLst/>
                <a:uLnTx/>
                <a:uFillTx/>
                <a:latin typeface="Arial"/>
                <a:ea typeface="+mn-ea"/>
                <a:cs typeface="+mn-cs"/>
              </a:rPr>
              <a:t>$250 loan </a:t>
            </a:r>
            <a:r>
              <a:rPr kumimoji="0" lang="en-US" sz="1400" b="0" i="0" u="none" strike="noStrike" kern="1200" cap="none" spc="0" normalizeH="0" baseline="0" noProof="0" dirty="0">
                <a:ln>
                  <a:noFill/>
                </a:ln>
                <a:solidFill>
                  <a:srgbClr val="000000"/>
                </a:solidFill>
                <a:effectLst/>
                <a:uLnTx/>
                <a:uFillTx/>
                <a:latin typeface="Arial"/>
                <a:ea typeface="+mn-ea"/>
                <a:cs typeface="+mn-cs"/>
              </a:rPr>
              <a:t>is taken in month 11:</a:t>
            </a:r>
          </a:p>
          <a:p>
            <a:pPr marL="91440" marR="0" lvl="0" indent="-9144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Segment start value is $1,000</a:t>
            </a:r>
          </a:p>
          <a:p>
            <a:pPr marL="91440" marR="0" lvl="0" indent="-9144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Segment ending value, before credits is $618</a:t>
            </a:r>
          </a:p>
          <a:p>
            <a:pPr marL="91440" marR="0" lvl="0" indent="-9144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Monthly average segment </a:t>
            </a:r>
            <a:br>
              <a:rPr kumimoji="0" lang="en-US" sz="1400" b="0" i="0" u="none" strike="noStrike" kern="1200" cap="none" spc="0" normalizeH="0" baseline="0" noProof="0" dirty="0">
                <a:ln>
                  <a:noFill/>
                </a:ln>
                <a:solidFill>
                  <a:srgbClr val="000000"/>
                </a:solidFill>
                <a:effectLst/>
                <a:uLnTx/>
                <a:uFillTx/>
                <a:latin typeface="Arial"/>
                <a:ea typeface="+mn-ea"/>
                <a:cs typeface="+mn-cs"/>
              </a:rPr>
            </a:br>
            <a:r>
              <a:rPr kumimoji="0" lang="en-US" sz="1400" b="0" i="0" u="none" strike="noStrike" kern="1200" cap="none" spc="0" normalizeH="0" baseline="0" noProof="0" dirty="0">
                <a:ln>
                  <a:noFill/>
                </a:ln>
                <a:solidFill>
                  <a:srgbClr val="000000"/>
                </a:solidFill>
                <a:effectLst/>
                <a:uLnTx/>
                <a:uFillTx/>
                <a:latin typeface="Arial"/>
                <a:ea typeface="+mn-ea"/>
                <a:cs typeface="+mn-cs"/>
              </a:rPr>
              <a:t>value is $892.33</a:t>
            </a:r>
          </a:p>
          <a:p>
            <a:pPr marL="182880" marR="0" lvl="1" indent="-100584"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- 10% Index Performance = </a:t>
            </a:r>
            <a:r>
              <a:rPr kumimoji="0" lang="en-US" sz="1400" b="1" i="0" u="none" strike="noStrike" kern="1200" cap="none" spc="0" normalizeH="0" baseline="0" noProof="0" dirty="0">
                <a:ln>
                  <a:noFill/>
                </a:ln>
                <a:solidFill>
                  <a:srgbClr val="000000"/>
                </a:solidFill>
                <a:effectLst/>
                <a:uLnTx/>
                <a:uFillTx/>
                <a:latin typeface="Arial"/>
                <a:ea typeface="+mn-ea"/>
                <a:cs typeface="+mn-cs"/>
              </a:rPr>
              <a:t>$89.23</a:t>
            </a:r>
          </a:p>
        </p:txBody>
      </p:sp>
      <p:sp>
        <p:nvSpPr>
          <p:cNvPr id="5" name="Footer Placeholder 4">
            <a:extLst>
              <a:ext uri="{FF2B5EF4-FFF2-40B4-BE49-F238E27FC236}">
                <a16:creationId xmlns:a16="http://schemas.microsoft.com/office/drawing/2014/main" id="{58D171CD-E348-08CC-EA7B-970913883359}"/>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6" name="TextBox 5">
            <a:extLst>
              <a:ext uri="{FF2B5EF4-FFF2-40B4-BE49-F238E27FC236}">
                <a16:creationId xmlns:a16="http://schemas.microsoft.com/office/drawing/2014/main" id="{5F9E754A-2CA5-BDB0-7232-DE8CE65F9BDE}"/>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8" name="Text Box 18">
            <a:extLst>
              <a:ext uri="{FF2B5EF4-FFF2-40B4-BE49-F238E27FC236}">
                <a16:creationId xmlns:a16="http://schemas.microsoft.com/office/drawing/2014/main" id="{20C3A90D-60FD-C4A8-5243-BB5F355FABE2}"/>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25</a:t>
            </a:fld>
            <a:r>
              <a:rPr lang="en-US" b="1" dirty="0">
                <a:solidFill>
                  <a:srgbClr val="37474F"/>
                </a:solidFill>
                <a:latin typeface="Georgia" panose="02040502050405020303"/>
              </a:rPr>
              <a:t> </a:t>
            </a:r>
          </a:p>
        </p:txBody>
      </p:sp>
      <p:pic>
        <p:nvPicPr>
          <p:cNvPr id="7" name="Picture 6">
            <a:extLst>
              <a:ext uri="{FF2B5EF4-FFF2-40B4-BE49-F238E27FC236}">
                <a16:creationId xmlns:a16="http://schemas.microsoft.com/office/drawing/2014/main" id="{5BDC1EBE-F6A5-C386-4499-BED46A379800}"/>
              </a:ext>
            </a:extLst>
          </p:cNvPr>
          <p:cNvPicPr>
            <a:picLocks noChangeAspect="1"/>
          </p:cNvPicPr>
          <p:nvPr/>
        </p:nvPicPr>
        <p:blipFill>
          <a:blip r:embed="rId3"/>
          <a:stretch>
            <a:fillRect/>
          </a:stretch>
        </p:blipFill>
        <p:spPr>
          <a:xfrm>
            <a:off x="283106" y="6245426"/>
            <a:ext cx="1486107" cy="371527"/>
          </a:xfrm>
          <a:prstGeom prst="rect">
            <a:avLst/>
          </a:prstGeom>
        </p:spPr>
      </p:pic>
      <p:sp>
        <p:nvSpPr>
          <p:cNvPr id="3" name="TextBox 2">
            <a:extLst>
              <a:ext uri="{FF2B5EF4-FFF2-40B4-BE49-F238E27FC236}">
                <a16:creationId xmlns:a16="http://schemas.microsoft.com/office/drawing/2014/main" id="{2235ADCD-70C6-1274-460F-3D2BE70A8968}"/>
              </a:ext>
            </a:extLst>
          </p:cNvPr>
          <p:cNvSpPr txBox="1"/>
          <p:nvPr/>
        </p:nvSpPr>
        <p:spPr>
          <a:xfrm>
            <a:off x="3180080" y="6098259"/>
            <a:ext cx="1486107" cy="307777"/>
          </a:xfrm>
          <a:prstGeom prst="rect">
            <a:avLst/>
          </a:prstGeom>
          <a:noFill/>
        </p:spPr>
        <p:txBody>
          <a:bodyPr wrap="square" rtlCol="0">
            <a:spAutoFit/>
          </a:bodyPr>
          <a:lstStyle/>
          <a:p>
            <a:pPr algn="ctr"/>
            <a:r>
              <a:rPr lang="en-US" sz="1400" dirty="0">
                <a:solidFill>
                  <a:schemeClr val="bg1"/>
                </a:solidFill>
              </a:rPr>
              <a:t>Months</a:t>
            </a:r>
          </a:p>
        </p:txBody>
      </p:sp>
      <p:sp>
        <p:nvSpPr>
          <p:cNvPr id="9" name="TextBox 8">
            <a:extLst>
              <a:ext uri="{FF2B5EF4-FFF2-40B4-BE49-F238E27FC236}">
                <a16:creationId xmlns:a16="http://schemas.microsoft.com/office/drawing/2014/main" id="{2C7795C9-5EE0-1A90-478C-9D96FB3BFFD2}"/>
              </a:ext>
            </a:extLst>
          </p:cNvPr>
          <p:cNvSpPr txBox="1"/>
          <p:nvPr/>
        </p:nvSpPr>
        <p:spPr>
          <a:xfrm rot="-5400000">
            <a:off x="-225891" y="3358302"/>
            <a:ext cx="1486107" cy="307777"/>
          </a:xfrm>
          <a:prstGeom prst="rect">
            <a:avLst/>
          </a:prstGeom>
          <a:noFill/>
        </p:spPr>
        <p:txBody>
          <a:bodyPr wrap="square" rtlCol="0">
            <a:spAutoFit/>
          </a:bodyPr>
          <a:lstStyle/>
          <a:p>
            <a:pPr algn="ctr"/>
            <a:r>
              <a:rPr lang="en-US" sz="1400" dirty="0">
                <a:solidFill>
                  <a:schemeClr val="bg1"/>
                </a:solidFill>
              </a:rPr>
              <a:t>Segment Value</a:t>
            </a:r>
          </a:p>
        </p:txBody>
      </p:sp>
    </p:spTree>
    <p:extLst>
      <p:ext uri="{BB962C8B-B14F-4D97-AF65-F5344CB8AC3E}">
        <p14:creationId xmlns:p14="http://schemas.microsoft.com/office/powerpoint/2010/main" val="3101623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80042" y="5333627"/>
            <a:ext cx="264634" cy="7083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FB242661-9AE7-384F-3D18-F1664D1966AE}"/>
              </a:ext>
            </a:extLst>
          </p:cNvPr>
          <p:cNvSpPr>
            <a:spLocks noChangeAspect="1"/>
          </p:cNvSpPr>
          <p:nvPr/>
        </p:nvSpPr>
        <p:spPr>
          <a:xfrm>
            <a:off x="7939855" y="1784853"/>
            <a:ext cx="3291840" cy="328829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478778" y="277927"/>
            <a:ext cx="11041888" cy="661820"/>
          </a:xfrm>
        </p:spPr>
        <p:txBody>
          <a:bodyPr/>
          <a:lstStyle/>
          <a:p>
            <a:r>
              <a:rPr lang="en-US" sz="4000" b="0" dirty="0"/>
              <a:t>Additional Upside Potential with Indexed Loans</a:t>
            </a:r>
          </a:p>
        </p:txBody>
      </p:sp>
      <p:sp>
        <p:nvSpPr>
          <p:cNvPr id="11" name="TextBox 10"/>
          <p:cNvSpPr txBox="1"/>
          <p:nvPr/>
        </p:nvSpPr>
        <p:spPr>
          <a:xfrm>
            <a:off x="8204034" y="2151727"/>
            <a:ext cx="2979103"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 this example a </a:t>
            </a:r>
            <a:r>
              <a:rPr kumimoji="0" lang="en-US" sz="1400" b="1" i="0" u="none" strike="noStrike" kern="1200" cap="none" spc="0" normalizeH="0" baseline="0" noProof="0" dirty="0">
                <a:ln>
                  <a:noFill/>
                </a:ln>
                <a:solidFill>
                  <a:srgbClr val="000000"/>
                </a:solidFill>
                <a:effectLst/>
                <a:uLnTx/>
                <a:uFillTx/>
                <a:latin typeface="Arial"/>
                <a:ea typeface="+mn-ea"/>
                <a:cs typeface="+mn-cs"/>
              </a:rPr>
              <a:t>$250 indexed loan </a:t>
            </a:r>
            <a:r>
              <a:rPr kumimoji="0" lang="en-US" sz="1400" b="0" i="0" u="none" strike="noStrike" kern="1200" cap="none" spc="0" normalizeH="0" baseline="0" noProof="0" dirty="0">
                <a:ln>
                  <a:noFill/>
                </a:ln>
                <a:solidFill>
                  <a:srgbClr val="000000"/>
                </a:solidFill>
                <a:effectLst/>
                <a:uLnTx/>
                <a:uFillTx/>
                <a:latin typeface="Arial"/>
                <a:ea typeface="+mn-ea"/>
                <a:cs typeface="+mn-cs"/>
              </a:rPr>
              <a:t>is taken in month 11:</a:t>
            </a:r>
          </a:p>
          <a:p>
            <a:pPr marL="91440" marR="0" lvl="0" indent="-9144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Indexed Loan segment start </a:t>
            </a:r>
            <a:br>
              <a:rPr kumimoji="0" lang="en-US" sz="1400" b="0" i="0" u="none" strike="noStrike" kern="1200" cap="none" spc="0" normalizeH="0" baseline="0" noProof="0" dirty="0">
                <a:ln>
                  <a:noFill/>
                </a:ln>
                <a:solidFill>
                  <a:srgbClr val="000000"/>
                </a:solidFill>
                <a:effectLst/>
                <a:uLnTx/>
                <a:uFillTx/>
                <a:latin typeface="Arial"/>
                <a:ea typeface="+mn-ea"/>
                <a:cs typeface="+mn-cs"/>
              </a:rPr>
            </a:br>
            <a:r>
              <a:rPr kumimoji="0" lang="en-US" sz="1400" b="0" i="0" u="none" strike="noStrike" kern="1200" cap="none" spc="0" normalizeH="0" baseline="0" noProof="0" dirty="0">
                <a:ln>
                  <a:noFill/>
                </a:ln>
                <a:solidFill>
                  <a:srgbClr val="000000"/>
                </a:solidFill>
                <a:effectLst/>
                <a:uLnTx/>
                <a:uFillTx/>
                <a:latin typeface="Arial"/>
                <a:ea typeface="+mn-ea"/>
                <a:cs typeface="+mn-cs"/>
              </a:rPr>
              <a:t>value is $250</a:t>
            </a:r>
          </a:p>
          <a:p>
            <a:pPr marL="91440" marR="0" lvl="0" indent="-9144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Indexed Loan annual charge </a:t>
            </a:r>
            <a:br>
              <a:rPr kumimoji="0" lang="en-US" sz="1400" b="0" i="0" u="none" strike="noStrike" kern="1200" cap="none" spc="0" normalizeH="0" baseline="0" noProof="0" dirty="0">
                <a:ln>
                  <a:noFill/>
                </a:ln>
                <a:solidFill>
                  <a:srgbClr val="000000"/>
                </a:solidFill>
                <a:effectLst/>
                <a:uLnTx/>
                <a:uFillTx/>
                <a:latin typeface="Arial"/>
                <a:ea typeface="+mn-ea"/>
                <a:cs typeface="+mn-cs"/>
              </a:rPr>
            </a:br>
            <a:r>
              <a:rPr kumimoji="0" lang="en-US" sz="1400" b="0" i="0" u="none" strike="noStrike" kern="1200" cap="none" spc="0" normalizeH="0" baseline="0" noProof="0" dirty="0">
                <a:ln>
                  <a:noFill/>
                </a:ln>
                <a:solidFill>
                  <a:srgbClr val="000000"/>
                </a:solidFill>
                <a:effectLst/>
                <a:uLnTx/>
                <a:uFillTx/>
                <a:latin typeface="Arial"/>
                <a:ea typeface="+mn-ea"/>
                <a:cs typeface="+mn-cs"/>
              </a:rPr>
              <a:t>is 5.00% ($12.50)</a:t>
            </a:r>
          </a:p>
          <a:p>
            <a:pPr marL="91440" marR="0" lvl="0" indent="-9144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Indexed Loan guaranteed credit </a:t>
            </a:r>
            <a:br>
              <a:rPr kumimoji="0" lang="en-US" sz="1400" b="0" i="0" u="none" strike="noStrike" kern="1200" cap="none" spc="0" normalizeH="0" baseline="0" noProof="0" dirty="0">
                <a:ln>
                  <a:noFill/>
                </a:ln>
                <a:solidFill>
                  <a:srgbClr val="000000"/>
                </a:solidFill>
                <a:effectLst/>
                <a:uLnTx/>
                <a:uFillTx/>
                <a:latin typeface="Arial"/>
                <a:ea typeface="+mn-ea"/>
                <a:cs typeface="+mn-cs"/>
              </a:rPr>
            </a:br>
            <a:r>
              <a:rPr kumimoji="0" lang="en-US" sz="1400" b="0" i="0" u="none" strike="noStrike" kern="1200" cap="none" spc="0" normalizeH="0" baseline="0" noProof="0" dirty="0">
                <a:ln>
                  <a:noFill/>
                </a:ln>
                <a:solidFill>
                  <a:srgbClr val="000000"/>
                </a:solidFill>
                <a:effectLst/>
                <a:uLnTx/>
                <a:uFillTx/>
                <a:latin typeface="Arial"/>
                <a:ea typeface="+mn-ea"/>
                <a:cs typeface="+mn-cs"/>
              </a:rPr>
              <a:t>is 1.25% ($3.12)</a:t>
            </a:r>
          </a:p>
          <a:p>
            <a:pPr marL="91440" marR="0" lvl="0" indent="-9144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Indexed Loan capped credit </a:t>
            </a:r>
            <a:br>
              <a:rPr kumimoji="0" lang="en-US" sz="1400" b="0" i="0" u="none" strike="noStrike" kern="1200" cap="none" spc="0" normalizeH="0" baseline="0" noProof="0" dirty="0">
                <a:ln>
                  <a:noFill/>
                </a:ln>
                <a:solidFill>
                  <a:srgbClr val="000000"/>
                </a:solidFill>
                <a:effectLst/>
                <a:uLnTx/>
                <a:uFillTx/>
                <a:latin typeface="Arial"/>
                <a:ea typeface="+mn-ea"/>
                <a:cs typeface="+mn-cs"/>
              </a:rPr>
            </a:br>
            <a:r>
              <a:rPr kumimoji="0" lang="en-US" sz="1400" b="0" i="0" u="none" strike="noStrike" kern="1200" cap="none" spc="0" normalizeH="0" baseline="0" noProof="0" dirty="0">
                <a:ln>
                  <a:noFill/>
                </a:ln>
                <a:solidFill>
                  <a:srgbClr val="000000"/>
                </a:solidFill>
                <a:effectLst/>
                <a:uLnTx/>
                <a:uFillTx/>
                <a:latin typeface="Arial"/>
                <a:ea typeface="+mn-ea"/>
                <a:cs typeface="+mn-cs"/>
              </a:rPr>
              <a:t>is 8.25%</a:t>
            </a:r>
            <a:r>
              <a:rPr kumimoji="0" lang="en-US" sz="1400" b="0" i="0" u="none" strike="noStrike" kern="1200" cap="none" spc="0" normalizeH="0" baseline="30000" noProof="0" dirty="0">
                <a:ln>
                  <a:noFill/>
                </a:ln>
                <a:solidFill>
                  <a:srgbClr val="000000"/>
                </a:solidFill>
                <a:effectLst/>
                <a:uLnTx/>
                <a:uFillTx/>
                <a:latin typeface="Arial"/>
                <a:ea typeface="+mn-ea"/>
                <a:cs typeface="+mn-cs"/>
              </a:rPr>
              <a:t>1</a:t>
            </a:r>
            <a:r>
              <a:rPr kumimoji="0" lang="en-US" sz="1400" b="0" i="0" u="none" strike="noStrike" kern="1200" cap="none" spc="0" normalizeH="0" baseline="0" noProof="0" dirty="0">
                <a:ln>
                  <a:noFill/>
                </a:ln>
                <a:solidFill>
                  <a:srgbClr val="000000"/>
                </a:solidFill>
                <a:effectLst/>
                <a:uLnTx/>
                <a:uFillTx/>
                <a:latin typeface="Arial"/>
                <a:ea typeface="+mn-ea"/>
                <a:cs typeface="+mn-cs"/>
              </a:rPr>
              <a:t> ($20.62)</a:t>
            </a:r>
          </a:p>
        </p:txBody>
      </p:sp>
      <p:graphicFrame>
        <p:nvGraphicFramePr>
          <p:cNvPr id="12" name="Chart 11"/>
          <p:cNvGraphicFramePr>
            <a:graphicFrameLocks/>
          </p:cNvGraphicFramePr>
          <p:nvPr/>
        </p:nvGraphicFramePr>
        <p:xfrm>
          <a:off x="770127" y="1273271"/>
          <a:ext cx="6833997" cy="257286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2180318" y="4824581"/>
            <a:ext cx="258283" cy="121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p:cNvSpPr txBox="1"/>
          <p:nvPr/>
        </p:nvSpPr>
        <p:spPr>
          <a:xfrm>
            <a:off x="962889" y="4183977"/>
            <a:ext cx="3174689" cy="18466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Indexed Loan Segment starts in month 11</a:t>
            </a:r>
          </a:p>
        </p:txBody>
      </p:sp>
      <p:sp>
        <p:nvSpPr>
          <p:cNvPr id="13" name="TextBox 12"/>
          <p:cNvSpPr txBox="1"/>
          <p:nvPr/>
        </p:nvSpPr>
        <p:spPr>
          <a:xfrm>
            <a:off x="4229018" y="4185568"/>
            <a:ext cx="3541409" cy="18466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5.00% Loan Charge Rate (Guaranteed)</a:t>
            </a:r>
          </a:p>
        </p:txBody>
      </p:sp>
      <p:sp>
        <p:nvSpPr>
          <p:cNvPr id="14" name="Rectangle 13"/>
          <p:cNvSpPr/>
          <p:nvPr/>
        </p:nvSpPr>
        <p:spPr>
          <a:xfrm>
            <a:off x="5575242" y="5729554"/>
            <a:ext cx="258283" cy="312427"/>
          </a:xfrm>
          <a:prstGeom prst="rect">
            <a:avLst/>
          </a:prstGeom>
          <a:solidFill>
            <a:srgbClr val="02C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14"/>
          <p:cNvSpPr/>
          <p:nvPr/>
        </p:nvSpPr>
        <p:spPr>
          <a:xfrm>
            <a:off x="6191193" y="4956557"/>
            <a:ext cx="258283" cy="1085424"/>
          </a:xfrm>
          <a:prstGeom prst="rect">
            <a:avLst/>
          </a:prstGeom>
          <a:solidFill>
            <a:srgbClr val="02C7E5"/>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A7E79574-17E9-50CE-B2A1-4454CBA653BB}"/>
              </a:ext>
            </a:extLst>
          </p:cNvPr>
          <p:cNvSpPr/>
          <p:nvPr/>
        </p:nvSpPr>
        <p:spPr>
          <a:xfrm>
            <a:off x="770126" y="1103010"/>
            <a:ext cx="6833997" cy="2705026"/>
          </a:xfrm>
          <a:prstGeom prst="rect">
            <a:avLst/>
          </a:prstGeom>
          <a:noFill/>
          <a:ln w="12700">
            <a:solidFill>
              <a:schemeClr val="bg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A3E64F48-1AB0-07C9-26D8-9BC0EAEF2089}"/>
              </a:ext>
            </a:extLst>
          </p:cNvPr>
          <p:cNvSpPr txBox="1"/>
          <p:nvPr/>
        </p:nvSpPr>
        <p:spPr>
          <a:xfrm>
            <a:off x="5022371" y="5790239"/>
            <a:ext cx="488289" cy="184666"/>
          </a:xfrm>
          <a:prstGeom prst="rect">
            <a:avLst/>
          </a:prstGeom>
          <a:solidFill>
            <a:schemeClr val="tx1"/>
          </a:solid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1.25%</a:t>
            </a:r>
          </a:p>
        </p:txBody>
      </p:sp>
      <p:sp>
        <p:nvSpPr>
          <p:cNvPr id="17" name="TextBox 16">
            <a:extLst>
              <a:ext uri="{FF2B5EF4-FFF2-40B4-BE49-F238E27FC236}">
                <a16:creationId xmlns:a16="http://schemas.microsoft.com/office/drawing/2014/main" id="{DEEB565E-738E-059A-02EB-0D404CC76830}"/>
              </a:ext>
            </a:extLst>
          </p:cNvPr>
          <p:cNvSpPr txBox="1"/>
          <p:nvPr/>
        </p:nvSpPr>
        <p:spPr>
          <a:xfrm>
            <a:off x="5828161" y="4782051"/>
            <a:ext cx="421111" cy="169277"/>
          </a:xfrm>
          <a:prstGeom prst="rect">
            <a:avLst/>
          </a:prstGeom>
          <a:solidFill>
            <a:schemeClr val="tx1"/>
          </a:solid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5.00%</a:t>
            </a:r>
          </a:p>
        </p:txBody>
      </p:sp>
      <p:sp>
        <p:nvSpPr>
          <p:cNvPr id="18" name="TextBox 17">
            <a:extLst>
              <a:ext uri="{FF2B5EF4-FFF2-40B4-BE49-F238E27FC236}">
                <a16:creationId xmlns:a16="http://schemas.microsoft.com/office/drawing/2014/main" id="{6D44222D-F3B5-F18B-5DD5-5017A7522D4C}"/>
              </a:ext>
            </a:extLst>
          </p:cNvPr>
          <p:cNvSpPr txBox="1"/>
          <p:nvPr/>
        </p:nvSpPr>
        <p:spPr>
          <a:xfrm>
            <a:off x="6530134" y="5776956"/>
            <a:ext cx="448151" cy="184666"/>
          </a:xfrm>
          <a:prstGeom prst="rect">
            <a:avLst/>
          </a:prstGeom>
          <a:solidFill>
            <a:schemeClr val="tx1"/>
          </a:solid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8.25%</a:t>
            </a:r>
          </a:p>
        </p:txBody>
      </p:sp>
      <p:sp>
        <p:nvSpPr>
          <p:cNvPr id="19" name="TextBox 18">
            <a:extLst>
              <a:ext uri="{FF2B5EF4-FFF2-40B4-BE49-F238E27FC236}">
                <a16:creationId xmlns:a16="http://schemas.microsoft.com/office/drawing/2014/main" id="{0E84F690-2424-FB89-6B6E-C756048430CD}"/>
              </a:ext>
            </a:extLst>
          </p:cNvPr>
          <p:cNvSpPr txBox="1"/>
          <p:nvPr/>
        </p:nvSpPr>
        <p:spPr>
          <a:xfrm>
            <a:off x="2772226" y="4920766"/>
            <a:ext cx="425859" cy="18466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$250</a:t>
            </a:r>
          </a:p>
        </p:txBody>
      </p:sp>
      <p:cxnSp>
        <p:nvCxnSpPr>
          <p:cNvPr id="25" name="Straight Connector 24">
            <a:extLst>
              <a:ext uri="{FF2B5EF4-FFF2-40B4-BE49-F238E27FC236}">
                <a16:creationId xmlns:a16="http://schemas.microsoft.com/office/drawing/2014/main" id="{83E6AC64-9C37-5140-1F92-81F9B52E0636}"/>
              </a:ext>
            </a:extLst>
          </p:cNvPr>
          <p:cNvCxnSpPr/>
          <p:nvPr/>
        </p:nvCxnSpPr>
        <p:spPr>
          <a:xfrm>
            <a:off x="4957789" y="4559286"/>
            <a:ext cx="0" cy="1482694"/>
          </a:xfrm>
          <a:prstGeom prst="line">
            <a:avLst/>
          </a:prstGeom>
          <a:ln w="127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766BDB5-47AE-89FC-0123-6EDBB2B55450}"/>
              </a:ext>
            </a:extLst>
          </p:cNvPr>
          <p:cNvCxnSpPr>
            <a:cxnSpLocks/>
          </p:cNvCxnSpPr>
          <p:nvPr/>
        </p:nvCxnSpPr>
        <p:spPr>
          <a:xfrm>
            <a:off x="4957789" y="6041980"/>
            <a:ext cx="2117815" cy="0"/>
          </a:xfrm>
          <a:prstGeom prst="line">
            <a:avLst/>
          </a:prstGeom>
          <a:ln w="127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F8DA33-324F-B27B-C514-91B085CE5477}"/>
              </a:ext>
            </a:extLst>
          </p:cNvPr>
          <p:cNvCxnSpPr>
            <a:cxnSpLocks/>
          </p:cNvCxnSpPr>
          <p:nvPr/>
        </p:nvCxnSpPr>
        <p:spPr>
          <a:xfrm flipH="1">
            <a:off x="6015535" y="5008835"/>
            <a:ext cx="1161" cy="263852"/>
          </a:xfrm>
          <a:prstGeom prst="line">
            <a:avLst/>
          </a:prstGeom>
          <a:ln w="9525" cap="sq">
            <a:solidFill>
              <a:schemeClr val="bg1">
                <a:lumMod val="75000"/>
                <a:lumOff val="25000"/>
              </a:schemeClr>
            </a:solidFill>
            <a:prstDash val="sysDot"/>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FD321C9-1DC3-BCAC-4F11-9168C7ACBA3C}"/>
              </a:ext>
            </a:extLst>
          </p:cNvPr>
          <p:cNvCxnSpPr/>
          <p:nvPr/>
        </p:nvCxnSpPr>
        <p:spPr>
          <a:xfrm>
            <a:off x="1798029" y="4559286"/>
            <a:ext cx="0" cy="1482694"/>
          </a:xfrm>
          <a:prstGeom prst="line">
            <a:avLst/>
          </a:prstGeom>
          <a:ln w="127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B60CD85-6FE5-7BEE-A9C7-D895D115287F}"/>
              </a:ext>
            </a:extLst>
          </p:cNvPr>
          <p:cNvCxnSpPr>
            <a:cxnSpLocks/>
          </p:cNvCxnSpPr>
          <p:nvPr/>
        </p:nvCxnSpPr>
        <p:spPr>
          <a:xfrm>
            <a:off x="1798029" y="6041980"/>
            <a:ext cx="1646211" cy="0"/>
          </a:xfrm>
          <a:prstGeom prst="line">
            <a:avLst/>
          </a:prstGeom>
          <a:ln w="127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01D9C19-1711-A969-F1F2-1836F0377C11}"/>
              </a:ext>
            </a:extLst>
          </p:cNvPr>
          <p:cNvCxnSpPr>
            <a:cxnSpLocks/>
          </p:cNvCxnSpPr>
          <p:nvPr/>
        </p:nvCxnSpPr>
        <p:spPr>
          <a:xfrm flipH="1">
            <a:off x="2550234" y="4858129"/>
            <a:ext cx="593972" cy="0"/>
          </a:xfrm>
          <a:prstGeom prst="line">
            <a:avLst/>
          </a:prstGeom>
          <a:ln w="9525" cap="sq">
            <a:solidFill>
              <a:schemeClr val="bg1">
                <a:lumMod val="75000"/>
                <a:lumOff val="25000"/>
              </a:schemeClr>
            </a:solidFill>
            <a:prstDash val="sysDot"/>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15876" y="5078315"/>
            <a:ext cx="233587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000000"/>
                </a:solidFill>
                <a:effectLst/>
                <a:uLnTx/>
                <a:uFillTx/>
                <a:latin typeface="Arial"/>
                <a:ea typeface="+mn-ea"/>
                <a:cs typeface="+mn-cs"/>
              </a:rPr>
              <a:t>1</a:t>
            </a:r>
            <a:r>
              <a:rPr kumimoji="0" lang="en-US" sz="900" b="0" i="0" u="none" strike="noStrike" kern="1200" cap="none" spc="0" normalizeH="0" baseline="0" noProof="0" dirty="0">
                <a:ln>
                  <a:noFill/>
                </a:ln>
                <a:solidFill>
                  <a:srgbClr val="000000"/>
                </a:solidFill>
                <a:effectLst/>
                <a:uLnTx/>
                <a:uFillTx/>
                <a:latin typeface="Arial"/>
                <a:ea typeface="+mn-ea"/>
                <a:cs typeface="+mn-cs"/>
              </a:rPr>
              <a:t>Cap = 8.00%, PVE = 0.25%</a:t>
            </a:r>
          </a:p>
        </p:txBody>
      </p:sp>
      <p:sp>
        <p:nvSpPr>
          <p:cNvPr id="8" name="Footer Placeholder 4">
            <a:extLst>
              <a:ext uri="{FF2B5EF4-FFF2-40B4-BE49-F238E27FC236}">
                <a16:creationId xmlns:a16="http://schemas.microsoft.com/office/drawing/2014/main" id="{D12468D2-AE9E-CE32-31F6-9F6792CF5BFF}"/>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20" name="TextBox 19">
            <a:extLst>
              <a:ext uri="{FF2B5EF4-FFF2-40B4-BE49-F238E27FC236}">
                <a16:creationId xmlns:a16="http://schemas.microsoft.com/office/drawing/2014/main" id="{9EAE8877-05E2-49BF-5FF6-CB5804096A96}"/>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22" name="Text Box 18">
            <a:extLst>
              <a:ext uri="{FF2B5EF4-FFF2-40B4-BE49-F238E27FC236}">
                <a16:creationId xmlns:a16="http://schemas.microsoft.com/office/drawing/2014/main" id="{CD10DBF9-475C-266A-A066-5CB4DAE40015}"/>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26</a:t>
            </a:fld>
            <a:r>
              <a:rPr lang="en-US" b="1" dirty="0">
                <a:solidFill>
                  <a:srgbClr val="37474F"/>
                </a:solidFill>
                <a:latin typeface="Georgia" panose="02040502050405020303"/>
              </a:rPr>
              <a:t> </a:t>
            </a:r>
          </a:p>
        </p:txBody>
      </p:sp>
      <p:pic>
        <p:nvPicPr>
          <p:cNvPr id="21" name="Picture 20">
            <a:extLst>
              <a:ext uri="{FF2B5EF4-FFF2-40B4-BE49-F238E27FC236}">
                <a16:creationId xmlns:a16="http://schemas.microsoft.com/office/drawing/2014/main" id="{CAC6A005-BCDC-20D0-2C79-60A2AADA6419}"/>
              </a:ext>
            </a:extLst>
          </p:cNvPr>
          <p:cNvPicPr>
            <a:picLocks noChangeAspect="1"/>
          </p:cNvPicPr>
          <p:nvPr/>
        </p:nvPicPr>
        <p:blipFill>
          <a:blip r:embed="rId3"/>
          <a:stretch>
            <a:fillRect/>
          </a:stretch>
        </p:blipFill>
        <p:spPr>
          <a:xfrm>
            <a:off x="311922" y="6289082"/>
            <a:ext cx="1486107" cy="371527"/>
          </a:xfrm>
          <a:prstGeom prst="rect">
            <a:avLst/>
          </a:prstGeom>
        </p:spPr>
      </p:pic>
      <p:sp>
        <p:nvSpPr>
          <p:cNvPr id="3" name="TextBox 2">
            <a:extLst>
              <a:ext uri="{FF2B5EF4-FFF2-40B4-BE49-F238E27FC236}">
                <a16:creationId xmlns:a16="http://schemas.microsoft.com/office/drawing/2014/main" id="{73F1E13D-CBBF-5628-BCBB-42D83D60A36E}"/>
              </a:ext>
            </a:extLst>
          </p:cNvPr>
          <p:cNvSpPr txBox="1"/>
          <p:nvPr/>
        </p:nvSpPr>
        <p:spPr>
          <a:xfrm>
            <a:off x="3394524" y="3793420"/>
            <a:ext cx="1486107" cy="307777"/>
          </a:xfrm>
          <a:prstGeom prst="rect">
            <a:avLst/>
          </a:prstGeom>
          <a:noFill/>
        </p:spPr>
        <p:txBody>
          <a:bodyPr wrap="square" rtlCol="0">
            <a:spAutoFit/>
          </a:bodyPr>
          <a:lstStyle/>
          <a:p>
            <a:pPr algn="ctr"/>
            <a:r>
              <a:rPr lang="en-US" sz="1400" dirty="0">
                <a:solidFill>
                  <a:schemeClr val="bg1"/>
                </a:solidFill>
              </a:rPr>
              <a:t>Months</a:t>
            </a:r>
          </a:p>
        </p:txBody>
      </p:sp>
      <p:sp>
        <p:nvSpPr>
          <p:cNvPr id="23" name="TextBox 22">
            <a:extLst>
              <a:ext uri="{FF2B5EF4-FFF2-40B4-BE49-F238E27FC236}">
                <a16:creationId xmlns:a16="http://schemas.microsoft.com/office/drawing/2014/main" id="{06C39F17-58C6-2C2D-0B25-982B0E20BC5E}"/>
              </a:ext>
            </a:extLst>
          </p:cNvPr>
          <p:cNvSpPr txBox="1"/>
          <p:nvPr/>
        </p:nvSpPr>
        <p:spPr>
          <a:xfrm rot="-5400000">
            <a:off x="-138806" y="2301634"/>
            <a:ext cx="1486107" cy="307777"/>
          </a:xfrm>
          <a:prstGeom prst="rect">
            <a:avLst/>
          </a:prstGeom>
          <a:noFill/>
        </p:spPr>
        <p:txBody>
          <a:bodyPr wrap="square" rtlCol="0">
            <a:spAutoFit/>
          </a:bodyPr>
          <a:lstStyle/>
          <a:p>
            <a:pPr algn="ctr"/>
            <a:r>
              <a:rPr lang="en-US" sz="1400" dirty="0">
                <a:solidFill>
                  <a:schemeClr val="bg1"/>
                </a:solidFill>
              </a:rPr>
              <a:t>Segment Value</a:t>
            </a:r>
          </a:p>
        </p:txBody>
      </p:sp>
    </p:spTree>
    <p:extLst>
      <p:ext uri="{BB962C8B-B14F-4D97-AF65-F5344CB8AC3E}">
        <p14:creationId xmlns:p14="http://schemas.microsoft.com/office/powerpoint/2010/main" val="1330765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F5C0B-1DBA-BA44-0FD3-193710F67B6F}"/>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517384FF-4288-CB56-CD5D-DFFECF539D83}"/>
              </a:ext>
            </a:extLst>
          </p:cNvPr>
          <p:cNvSpPr>
            <a:spLocks noGrp="1"/>
          </p:cNvSpPr>
          <p:nvPr>
            <p:ph type="body" sz="quarter" idx="12"/>
          </p:nvPr>
        </p:nvSpPr>
        <p:spPr>
          <a:xfrm>
            <a:off x="658769" y="696043"/>
            <a:ext cx="10897127" cy="649366"/>
          </a:xfrm>
        </p:spPr>
        <p:txBody>
          <a:bodyPr/>
          <a:lstStyle/>
          <a:p>
            <a:r>
              <a:rPr lang="en-US" sz="4000" dirty="0"/>
              <a:t>Traditional Loans vs. Indexed Loans</a:t>
            </a:r>
          </a:p>
        </p:txBody>
      </p:sp>
      <p:sp>
        <p:nvSpPr>
          <p:cNvPr id="17" name="Text Placeholder 16">
            <a:extLst>
              <a:ext uri="{FF2B5EF4-FFF2-40B4-BE49-F238E27FC236}">
                <a16:creationId xmlns:a16="http://schemas.microsoft.com/office/drawing/2014/main" id="{6F63A314-18C3-18FB-2D7B-1E797ECACE41}"/>
              </a:ext>
            </a:extLst>
          </p:cNvPr>
          <p:cNvSpPr>
            <a:spLocks noGrp="1"/>
          </p:cNvSpPr>
          <p:nvPr>
            <p:ph type="body" sz="quarter" idx="20"/>
          </p:nvPr>
        </p:nvSpPr>
        <p:spPr/>
        <p:txBody>
          <a:bodyPr/>
          <a:lstStyle/>
          <a:p>
            <a:endParaRPr lang="en-US"/>
          </a:p>
        </p:txBody>
      </p:sp>
      <p:sp>
        <p:nvSpPr>
          <p:cNvPr id="22" name="Rectangle 21">
            <a:extLst>
              <a:ext uri="{FF2B5EF4-FFF2-40B4-BE49-F238E27FC236}">
                <a16:creationId xmlns:a16="http://schemas.microsoft.com/office/drawing/2014/main" id="{A3E6754D-7097-10D9-9F5C-8023F2551DF9}"/>
              </a:ext>
            </a:extLst>
          </p:cNvPr>
          <p:cNvSpPr/>
          <p:nvPr/>
        </p:nvSpPr>
        <p:spPr>
          <a:xfrm>
            <a:off x="262392" y="5983260"/>
            <a:ext cx="2035534" cy="68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anose="02040502050405020303"/>
              <a:ea typeface="+mn-ea"/>
              <a:cs typeface="+mn-cs"/>
            </a:endParaRPr>
          </a:p>
        </p:txBody>
      </p:sp>
      <p:graphicFrame>
        <p:nvGraphicFramePr>
          <p:cNvPr id="13" name="Table 12">
            <a:extLst>
              <a:ext uri="{FF2B5EF4-FFF2-40B4-BE49-F238E27FC236}">
                <a16:creationId xmlns:a16="http://schemas.microsoft.com/office/drawing/2014/main" id="{EDE5A682-88FA-2450-22F2-53CDEB023191}"/>
              </a:ext>
            </a:extLst>
          </p:cNvPr>
          <p:cNvGraphicFramePr>
            <a:graphicFrameLocks noGrp="1"/>
          </p:cNvGraphicFramePr>
          <p:nvPr>
            <p:extLst>
              <p:ext uri="{D42A27DB-BD31-4B8C-83A1-F6EECF244321}">
                <p14:modId xmlns:p14="http://schemas.microsoft.com/office/powerpoint/2010/main" val="3047985497"/>
              </p:ext>
            </p:extLst>
          </p:nvPr>
        </p:nvGraphicFramePr>
        <p:xfrm>
          <a:off x="426125" y="2004328"/>
          <a:ext cx="11362413" cy="3937000"/>
        </p:xfrm>
        <a:graphic>
          <a:graphicData uri="http://schemas.openxmlformats.org/drawingml/2006/table">
            <a:tbl>
              <a:tblPr firstRow="1" bandRow="1"/>
              <a:tblGrid>
                <a:gridCol w="1681681">
                  <a:extLst>
                    <a:ext uri="{9D8B030D-6E8A-4147-A177-3AD203B41FA5}">
                      <a16:colId xmlns:a16="http://schemas.microsoft.com/office/drawing/2014/main" val="295286019"/>
                    </a:ext>
                  </a:extLst>
                </a:gridCol>
                <a:gridCol w="4458668">
                  <a:extLst>
                    <a:ext uri="{9D8B030D-6E8A-4147-A177-3AD203B41FA5}">
                      <a16:colId xmlns:a16="http://schemas.microsoft.com/office/drawing/2014/main" val="3033449779"/>
                    </a:ext>
                  </a:extLst>
                </a:gridCol>
                <a:gridCol w="5222064">
                  <a:extLst>
                    <a:ext uri="{9D8B030D-6E8A-4147-A177-3AD203B41FA5}">
                      <a16:colId xmlns:a16="http://schemas.microsoft.com/office/drawing/2014/main" val="2583513382"/>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1600" dirty="0"/>
                    </a:p>
                  </a:txBody>
                  <a:tcPr anchor="ctr">
                    <a:lnL w="12700" cmpd="sng">
                      <a:noFill/>
                    </a:lnL>
                    <a:lnR w="12700" cap="flat" cmpd="sng" algn="ctr">
                      <a:solidFill>
                        <a:srgbClr val="FFFFFF"/>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dirty="0"/>
                        <a:t>Traditional Loans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dirty="0"/>
                        <a:t>Indexed Loans</a:t>
                      </a:r>
                    </a:p>
                  </a:txBody>
                  <a:tcPr anchor="ctr">
                    <a:lnL w="12700" cap="flat" cmpd="sng" algn="ctr">
                      <a:solidFill>
                        <a:srgbClr val="FFFFFF"/>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785524618"/>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1" dirty="0"/>
                        <a:t>Rate:</a:t>
                      </a:r>
                    </a:p>
                  </a:txBody>
                  <a:tcPr marL="182880" marR="182880" marT="91440" marB="91440">
                    <a:lnL w="12700" cmpd="sng">
                      <a:noFill/>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t>Adjustable</a:t>
                      </a:r>
                      <a:r>
                        <a:rPr lang="en-US" sz="1600" baseline="0" dirty="0"/>
                        <a:t> loan rate set annually</a:t>
                      </a:r>
                      <a:endParaRPr lang="en-US" sz="1600" dirty="0"/>
                    </a:p>
                  </a:txBody>
                  <a:tcPr marL="182880" marR="182880" marT="91440" marB="914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t>Fixed rate</a:t>
                      </a:r>
                    </a:p>
                  </a:txBody>
                  <a:tcPr marL="182880" marR="182880" marT="91440" marB="91440">
                    <a:lnL w="12700" cap="flat" cmpd="sng" algn="ctr">
                      <a:solidFill>
                        <a:srgbClr val="FFFFF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138975395"/>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1" dirty="0"/>
                        <a:t>Current Rate:</a:t>
                      </a:r>
                    </a:p>
                  </a:txBody>
                  <a:tcPr marL="182880" marR="182880" marT="91440" marB="91440">
                    <a:lnL w="12700" cmpd="sng">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t>5.30%</a:t>
                      </a:r>
                    </a:p>
                  </a:txBody>
                  <a:tcPr marL="182880" marR="182880" marT="91440" marB="914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t>5.00%</a:t>
                      </a:r>
                    </a:p>
                  </a:txBody>
                  <a:tcPr marL="182880" marR="182880" marT="91440" marB="91440">
                    <a:lnL w="12700" cap="flat" cmpd="sng" algn="ctr">
                      <a:solidFill>
                        <a:srgbClr val="FFFFFF"/>
                      </a:solidFill>
                      <a:prstDash val="solid"/>
                      <a:round/>
                      <a:headEnd type="none" w="med" len="med"/>
                      <a:tailEnd type="none" w="med" len="med"/>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540714380"/>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1" dirty="0"/>
                        <a:t>Loan</a:t>
                      </a:r>
                      <a:r>
                        <a:rPr lang="en-US" sz="1600" b="1" baseline="0" dirty="0"/>
                        <a:t> Crediting:</a:t>
                      </a:r>
                      <a:endParaRPr lang="en-US" sz="1600" b="1" dirty="0"/>
                    </a:p>
                  </a:txBody>
                  <a:tcPr marL="182880" marR="182880" marT="91440" marB="91440">
                    <a:lnL w="12700" cmpd="sng">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indent="-91440">
                        <a:spcAft>
                          <a:spcPts val="600"/>
                        </a:spcAft>
                        <a:buFont typeface="Arial" panose="020B0604020202020204" pitchFamily="34" charset="0"/>
                        <a:buChar char="•"/>
                      </a:pPr>
                      <a:r>
                        <a:rPr lang="en-US" sz="1600" dirty="0"/>
                        <a:t>1.00% less loan rate in years 1-5; </a:t>
                      </a:r>
                      <a:br>
                        <a:rPr lang="en-US" sz="1600" dirty="0"/>
                      </a:br>
                      <a:r>
                        <a:rPr lang="en-US" sz="1600" dirty="0"/>
                        <a:t>Equal to loan rate in years 6+ (Current)</a:t>
                      </a:r>
                    </a:p>
                    <a:p>
                      <a:pPr marL="91440" indent="-91440">
                        <a:spcAft>
                          <a:spcPts val="600"/>
                        </a:spcAft>
                        <a:buFont typeface="Arial" panose="020B0604020202020204" pitchFamily="34" charset="0"/>
                        <a:buChar char="•"/>
                      </a:pPr>
                      <a:r>
                        <a:rPr lang="en-US" sz="1600" dirty="0"/>
                        <a:t>1.00% less loan rate in years 1-10;  </a:t>
                      </a:r>
                      <a:br>
                        <a:rPr lang="en-US" sz="1600" dirty="0"/>
                      </a:br>
                      <a:r>
                        <a:rPr lang="en-US" sz="1600" dirty="0"/>
                        <a:t>0.25% less in years 11+ (Guaranteed)</a:t>
                      </a:r>
                    </a:p>
                  </a:txBody>
                  <a:tcPr marL="182880" marR="182880" marT="91440" marB="914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spcAft>
                          <a:spcPts val="600"/>
                        </a:spcAft>
                      </a:pPr>
                      <a:r>
                        <a:rPr lang="en-US" sz="1600" dirty="0"/>
                        <a:t>Based on change in value of the S&amp;P 500 Index subject to a minimum guarantee (1% floor), growth cap ( 8.00% Current, 3% guaranteed), and </a:t>
                      </a:r>
                      <a:br>
                        <a:rPr lang="en-US" sz="1600" dirty="0"/>
                      </a:br>
                      <a:r>
                        <a:rPr lang="en-US" sz="1600" dirty="0"/>
                        <a:t>100% participation</a:t>
                      </a:r>
                    </a:p>
                  </a:txBody>
                  <a:tcPr marL="182880" marR="182880" marT="91440" marB="91440">
                    <a:lnL w="12700" cap="flat" cmpd="sng" algn="ctr">
                      <a:solidFill>
                        <a:srgbClr val="FFFFFF"/>
                      </a:solidFill>
                      <a:prstDash val="solid"/>
                      <a:round/>
                      <a:headEnd type="none" w="med" len="med"/>
                      <a:tailEnd type="none" w="med" len="med"/>
                    </a:lnL>
                    <a:lnR w="12700" cmpd="sng">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942609748"/>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1" dirty="0"/>
                        <a:t>Guaranteed Net Cost</a:t>
                      </a:r>
                    </a:p>
                  </a:txBody>
                  <a:tcPr marL="182880" marR="182880" marT="91440" marB="91440">
                    <a:lnL w="12700" cmpd="sng">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marR="0" lvl="0" indent="-91440" algn="l" defTabSz="342892"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t>1.00% in years 1-10</a:t>
                      </a:r>
                    </a:p>
                    <a:p>
                      <a:pPr marL="91440" marR="0" lvl="0" indent="-91440" algn="l" defTabSz="342892"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t>0.25% in years 11+</a:t>
                      </a:r>
                    </a:p>
                  </a:txBody>
                  <a:tcPr marL="182880" marR="182880" marT="91440" marB="914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indent="-91440">
                        <a:spcBef>
                          <a:spcPts val="600"/>
                        </a:spcBef>
                        <a:buFont typeface="Arial" panose="020B0604020202020204" pitchFamily="34" charset="0"/>
                        <a:buChar char="•"/>
                      </a:pPr>
                      <a:r>
                        <a:rPr lang="en-US" sz="1600" dirty="0"/>
                        <a:t>Subject to market performance with a minimum guarantee of 1.25% in years 1-10; and 1.50% in years 11+ with a cap of 8.25% in years 1-10, </a:t>
                      </a:r>
                      <a:br>
                        <a:rPr lang="en-US" sz="1600" dirty="0"/>
                      </a:br>
                      <a:r>
                        <a:rPr lang="en-US" sz="1600" dirty="0"/>
                        <a:t>going up to 8.50% in years 11+</a:t>
                      </a:r>
                    </a:p>
                    <a:p>
                      <a:pPr marL="91440" indent="-91440">
                        <a:spcBef>
                          <a:spcPts val="600"/>
                        </a:spcBef>
                        <a:buFont typeface="Arial" panose="020B0604020202020204" pitchFamily="34" charset="0"/>
                        <a:buChar char="•"/>
                      </a:pPr>
                      <a:r>
                        <a:rPr lang="en-US" sz="1600" baseline="0" dirty="0"/>
                        <a:t>Participation is guaranteed at 100%</a:t>
                      </a:r>
                      <a:endParaRPr lang="en-US" sz="1600" dirty="0"/>
                    </a:p>
                  </a:txBody>
                  <a:tcPr marL="182880" marR="182880" marT="91440" marB="91440">
                    <a:lnL w="12700" cap="flat" cmpd="sng" algn="ctr">
                      <a:solidFill>
                        <a:srgbClr val="FFFFFF"/>
                      </a:solidFill>
                      <a:prstDash val="solid"/>
                      <a:round/>
                      <a:headEnd type="none" w="med" len="med"/>
                      <a:tailEnd type="none" w="med" len="med"/>
                    </a:lnL>
                    <a:lnR w="12700" cmpd="sng">
                      <a:noFill/>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525368062"/>
                  </a:ext>
                </a:extLst>
              </a:tr>
            </a:tbl>
          </a:graphicData>
        </a:graphic>
      </p:graphicFrame>
      <p:sp>
        <p:nvSpPr>
          <p:cNvPr id="2" name="Footer Placeholder 4">
            <a:extLst>
              <a:ext uri="{FF2B5EF4-FFF2-40B4-BE49-F238E27FC236}">
                <a16:creationId xmlns:a16="http://schemas.microsoft.com/office/drawing/2014/main" id="{EC7441AC-5071-CD24-B88C-6C588089D60B}"/>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3" name="TextBox 2">
            <a:extLst>
              <a:ext uri="{FF2B5EF4-FFF2-40B4-BE49-F238E27FC236}">
                <a16:creationId xmlns:a16="http://schemas.microsoft.com/office/drawing/2014/main" id="{977DC3A1-9180-D79B-8222-490F88FD37CA}"/>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pic>
        <p:nvPicPr>
          <p:cNvPr id="5" name="Picture 4">
            <a:extLst>
              <a:ext uri="{FF2B5EF4-FFF2-40B4-BE49-F238E27FC236}">
                <a16:creationId xmlns:a16="http://schemas.microsoft.com/office/drawing/2014/main" id="{9CCC6852-3DC9-1B96-C267-1714723EEBED}"/>
              </a:ext>
            </a:extLst>
          </p:cNvPr>
          <p:cNvPicPr>
            <a:picLocks noChangeAspect="1"/>
          </p:cNvPicPr>
          <p:nvPr/>
        </p:nvPicPr>
        <p:blipFill>
          <a:blip r:embed="rId2"/>
          <a:stretch>
            <a:fillRect/>
          </a:stretch>
        </p:blipFill>
        <p:spPr>
          <a:xfrm>
            <a:off x="135593" y="6295545"/>
            <a:ext cx="1486107" cy="371527"/>
          </a:xfrm>
          <a:prstGeom prst="rect">
            <a:avLst/>
          </a:prstGeom>
        </p:spPr>
      </p:pic>
    </p:spTree>
    <p:extLst>
      <p:ext uri="{BB962C8B-B14F-4D97-AF65-F5344CB8AC3E}">
        <p14:creationId xmlns:p14="http://schemas.microsoft.com/office/powerpoint/2010/main" val="1646985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D42F7-7B69-C18F-33ED-F6E22E1EA973}"/>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79EC3905-ADCF-1136-6314-53D584DCA28D}"/>
              </a:ext>
            </a:extLst>
          </p:cNvPr>
          <p:cNvSpPr>
            <a:spLocks noGrp="1"/>
          </p:cNvSpPr>
          <p:nvPr>
            <p:ph type="body" sz="quarter" idx="17"/>
          </p:nvPr>
        </p:nvSpPr>
        <p:spPr>
          <a:xfrm>
            <a:off x="1308918" y="2579220"/>
            <a:ext cx="9834579" cy="1363165"/>
          </a:xfrm>
        </p:spPr>
        <p:txBody>
          <a:bodyPr/>
          <a:lstStyle/>
          <a:p>
            <a:pPr algn="ctr"/>
            <a:r>
              <a:rPr lang="en-US" sz="4267" dirty="0">
                <a:solidFill>
                  <a:schemeClr val="tx1">
                    <a:lumMod val="65000"/>
                    <a:lumOff val="35000"/>
                  </a:schemeClr>
                </a:solidFill>
              </a:rPr>
              <a:t>Indexed Universal Life Insurance</a:t>
            </a:r>
          </a:p>
          <a:p>
            <a:pPr algn="ctr"/>
            <a:r>
              <a:rPr lang="en-US" sz="4000" b="0" i="1" dirty="0">
                <a:solidFill>
                  <a:schemeClr val="tx1">
                    <a:lumMod val="65000"/>
                    <a:lumOff val="35000"/>
                  </a:schemeClr>
                </a:solidFill>
              </a:rPr>
              <a:t>Case Study: Guarantees with Opportunities for Growth &amp; Income</a:t>
            </a:r>
          </a:p>
        </p:txBody>
      </p:sp>
      <p:sp>
        <p:nvSpPr>
          <p:cNvPr id="5" name="Text Box 18">
            <a:extLst>
              <a:ext uri="{FF2B5EF4-FFF2-40B4-BE49-F238E27FC236}">
                <a16:creationId xmlns:a16="http://schemas.microsoft.com/office/drawing/2014/main" id="{514B1357-DDDB-80B8-3D9F-138D7CC74B47}"/>
              </a:ext>
            </a:extLst>
          </p:cNvPr>
          <p:cNvSpPr txBox="1">
            <a:spLocks noChangeArrowheads="1"/>
          </p:cNvSpPr>
          <p:nvPr/>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5990F28-EF56-40AF-B6C1-2CF755EA3890}" type="slidenum">
              <a:rPr kumimoji="0" lang="en-US" sz="1200" b="1" i="0" u="none" strike="noStrike" kern="1200" cap="none" spc="0" normalizeH="0" baseline="0" noProof="0">
                <a:ln>
                  <a:noFill/>
                </a:ln>
                <a:solidFill>
                  <a:schemeClr val="bg1"/>
                </a:solidFill>
                <a:effectLst/>
                <a:uLnTx/>
                <a:uFillTx/>
                <a:latin typeface="Georgia" panose="02040502050405020303"/>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28</a:t>
            </a:fld>
            <a:r>
              <a:rPr kumimoji="0" lang="en-US" sz="1200" b="1" i="0" u="none" strike="noStrike" kern="1200" cap="none" spc="0" normalizeH="0" baseline="0" noProof="0" dirty="0">
                <a:ln>
                  <a:noFill/>
                </a:ln>
                <a:solidFill>
                  <a:srgbClr val="37474F"/>
                </a:solidFill>
                <a:effectLst/>
                <a:uLnTx/>
                <a:uFillTx/>
                <a:latin typeface="Georgia" panose="02040502050405020303"/>
                <a:ea typeface="+mn-ea"/>
                <a:cs typeface="Arial" panose="020B0604020202020204" pitchFamily="34" charset="0"/>
              </a:rPr>
              <a:t> </a:t>
            </a:r>
          </a:p>
        </p:txBody>
      </p:sp>
      <p:sp>
        <p:nvSpPr>
          <p:cNvPr id="8" name="Rectangle 7">
            <a:extLst>
              <a:ext uri="{FF2B5EF4-FFF2-40B4-BE49-F238E27FC236}">
                <a16:creationId xmlns:a16="http://schemas.microsoft.com/office/drawing/2014/main" id="{294A5124-EEF8-34AD-9727-CAE9382F02DD}"/>
              </a:ext>
            </a:extLst>
          </p:cNvPr>
          <p:cNvSpPr/>
          <p:nvPr/>
        </p:nvSpPr>
        <p:spPr>
          <a:xfrm>
            <a:off x="302150" y="6209969"/>
            <a:ext cx="1725433" cy="469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anose="02040502050405020303"/>
              <a:ea typeface="+mn-ea"/>
              <a:cs typeface="+mn-cs"/>
            </a:endParaRPr>
          </a:p>
        </p:txBody>
      </p:sp>
      <p:sp>
        <p:nvSpPr>
          <p:cNvPr id="2" name="Text Placeholder 15">
            <a:extLst>
              <a:ext uri="{FF2B5EF4-FFF2-40B4-BE49-F238E27FC236}">
                <a16:creationId xmlns:a16="http://schemas.microsoft.com/office/drawing/2014/main" id="{7781453D-E6FD-78C8-D1D3-191782FD1E97}"/>
              </a:ext>
            </a:extLst>
          </p:cNvPr>
          <p:cNvSpPr txBox="1">
            <a:spLocks/>
          </p:cNvSpPr>
          <p:nvPr/>
        </p:nvSpPr>
        <p:spPr>
          <a:xfrm>
            <a:off x="5466624" y="6516555"/>
            <a:ext cx="5902415" cy="303376"/>
          </a:xfrm>
          <a:prstGeom prst="rect">
            <a:avLst/>
          </a:prstGeom>
          <a:solidFill>
            <a:schemeClr val="tx2"/>
          </a:solidFill>
        </p:spPr>
        <p:txBody>
          <a:bodyPr/>
          <a:lstStyle>
            <a:lvl1pPr marL="0" indent="0" algn="r" defTabSz="914400" rtl="0" eaLnBrk="1" latinLnBrk="0" hangingPunct="1">
              <a:lnSpc>
                <a:spcPct val="90000"/>
              </a:lnSpc>
              <a:spcBef>
                <a:spcPts val="1000"/>
              </a:spcBef>
              <a:buFont typeface="Arial" panose="020B0604020202020204" pitchFamily="34" charset="0"/>
              <a:buNone/>
              <a:defRPr sz="7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a:solidFill>
                  <a:schemeClr val="bg1"/>
                </a:solidFill>
              </a:rPr>
              <a:t>For financial professional use only. 			© 2025 Penn Mutual. All rights reserved.</a:t>
            </a:r>
            <a:endParaRPr lang="en-US" sz="800" dirty="0">
              <a:solidFill>
                <a:schemeClr val="bg1"/>
              </a:solidFill>
            </a:endParaRPr>
          </a:p>
        </p:txBody>
      </p:sp>
      <p:pic>
        <p:nvPicPr>
          <p:cNvPr id="4" name="Picture 3">
            <a:extLst>
              <a:ext uri="{FF2B5EF4-FFF2-40B4-BE49-F238E27FC236}">
                <a16:creationId xmlns:a16="http://schemas.microsoft.com/office/drawing/2014/main" id="{8FD25645-4BA9-E65C-74A7-D0AF341C742C}"/>
              </a:ext>
            </a:extLst>
          </p:cNvPr>
          <p:cNvPicPr>
            <a:picLocks noChangeAspect="1"/>
          </p:cNvPicPr>
          <p:nvPr/>
        </p:nvPicPr>
        <p:blipFill>
          <a:blip r:embed="rId3"/>
          <a:stretch>
            <a:fillRect/>
          </a:stretch>
        </p:blipFill>
        <p:spPr>
          <a:xfrm>
            <a:off x="173247" y="6321418"/>
            <a:ext cx="1543265" cy="438211"/>
          </a:xfrm>
          <a:prstGeom prst="rect">
            <a:avLst/>
          </a:prstGeom>
        </p:spPr>
      </p:pic>
    </p:spTree>
    <p:extLst>
      <p:ext uri="{BB962C8B-B14F-4D97-AF65-F5344CB8AC3E}">
        <p14:creationId xmlns:p14="http://schemas.microsoft.com/office/powerpoint/2010/main" val="791989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E094-AD4E-19A7-6335-E0191C510576}"/>
              </a:ext>
            </a:extLst>
          </p:cNvPr>
          <p:cNvSpPr>
            <a:spLocks noGrp="1"/>
          </p:cNvSpPr>
          <p:nvPr>
            <p:ph type="title"/>
          </p:nvPr>
        </p:nvSpPr>
        <p:spPr>
          <a:xfrm>
            <a:off x="538480" y="679668"/>
            <a:ext cx="11202007" cy="661820"/>
          </a:xfrm>
        </p:spPr>
        <p:txBody>
          <a:bodyPr anchor="ctr"/>
          <a:lstStyle/>
          <a:p>
            <a:pPr algn="l"/>
            <a:r>
              <a:rPr lang="en-US" sz="4000" b="0" dirty="0"/>
              <a:t>Case Study: Guarantees with Opportunities for Growth &amp; Income</a:t>
            </a:r>
          </a:p>
        </p:txBody>
      </p:sp>
      <p:sp>
        <p:nvSpPr>
          <p:cNvPr id="4" name="Content Placeholder 3">
            <a:extLst>
              <a:ext uri="{FF2B5EF4-FFF2-40B4-BE49-F238E27FC236}">
                <a16:creationId xmlns:a16="http://schemas.microsoft.com/office/drawing/2014/main" id="{119C5A1C-442C-75E3-7A31-3BA459C70F81}"/>
              </a:ext>
            </a:extLst>
          </p:cNvPr>
          <p:cNvSpPr>
            <a:spLocks noGrp="1"/>
          </p:cNvSpPr>
          <p:nvPr>
            <p:ph idx="14"/>
          </p:nvPr>
        </p:nvSpPr>
        <p:spPr>
          <a:xfrm>
            <a:off x="6885543" y="2772298"/>
            <a:ext cx="3045858" cy="1785104"/>
          </a:xfrm>
        </p:spPr>
        <p:txBody>
          <a:bodyPr wrap="square" anchor="ctr">
            <a:spAutoFit/>
          </a:bodyPr>
          <a:lstStyle/>
          <a:p>
            <a:pPr>
              <a:spcAft>
                <a:spcPts val="600"/>
              </a:spcAft>
            </a:pPr>
            <a:r>
              <a:rPr lang="en-US" sz="1200" dirty="0">
                <a:solidFill>
                  <a:srgbClr val="000000"/>
                </a:solidFill>
              </a:rPr>
              <a:t>Preferred, Non-Tobacco class</a:t>
            </a:r>
          </a:p>
          <a:p>
            <a:pPr>
              <a:spcAft>
                <a:spcPts val="600"/>
              </a:spcAft>
            </a:pPr>
            <a:r>
              <a:rPr lang="en-US" sz="1200" dirty="0">
                <a:solidFill>
                  <a:srgbClr val="000000"/>
                </a:solidFill>
              </a:rPr>
              <a:t>Would like to max fund the policy</a:t>
            </a:r>
            <a:endParaRPr lang="en-US" sz="1200" dirty="0"/>
          </a:p>
          <a:p>
            <a:pPr>
              <a:spcAft>
                <a:spcPts val="600"/>
              </a:spcAft>
            </a:pPr>
            <a:r>
              <a:rPr lang="en-US" sz="1200" dirty="0">
                <a:solidFill>
                  <a:srgbClr val="000000"/>
                </a:solidFill>
              </a:rPr>
              <a:t>Currently has a $1 million insurance need</a:t>
            </a:r>
          </a:p>
          <a:p>
            <a:pPr>
              <a:spcAft>
                <a:spcPts val="600"/>
              </a:spcAft>
            </a:pPr>
            <a:r>
              <a:rPr lang="en-US" sz="1200" dirty="0">
                <a:solidFill>
                  <a:srgbClr val="000000"/>
                </a:solidFill>
              </a:rPr>
              <a:t>Savvy investor interested in keeping </a:t>
            </a:r>
            <a:br>
              <a:rPr lang="en-US" sz="1200" dirty="0">
                <a:solidFill>
                  <a:srgbClr val="000000"/>
                </a:solidFill>
              </a:rPr>
            </a:br>
            <a:r>
              <a:rPr lang="en-US" sz="1200" dirty="0">
                <a:solidFill>
                  <a:srgbClr val="000000"/>
                </a:solidFill>
              </a:rPr>
              <a:t>pace with the markets while limiting his downside risk</a:t>
            </a:r>
          </a:p>
          <a:p>
            <a:pPr>
              <a:spcAft>
                <a:spcPts val="600"/>
              </a:spcAft>
            </a:pPr>
            <a:r>
              <a:rPr lang="en-US" sz="1200" dirty="0">
                <a:solidFill>
                  <a:srgbClr val="000000"/>
                </a:solidFill>
              </a:rPr>
              <a:t>Would like to supplement his income in retirement by taking income from this policy</a:t>
            </a:r>
          </a:p>
        </p:txBody>
      </p:sp>
      <p:sp>
        <p:nvSpPr>
          <p:cNvPr id="5" name="Content Placeholder 4">
            <a:extLst>
              <a:ext uri="{FF2B5EF4-FFF2-40B4-BE49-F238E27FC236}">
                <a16:creationId xmlns:a16="http://schemas.microsoft.com/office/drawing/2014/main" id="{4CB2330A-7979-F38C-92AE-B339385D0819}"/>
              </a:ext>
            </a:extLst>
          </p:cNvPr>
          <p:cNvSpPr>
            <a:spLocks noGrp="1"/>
          </p:cNvSpPr>
          <p:nvPr>
            <p:ph sz="half" idx="18"/>
          </p:nvPr>
        </p:nvSpPr>
        <p:spPr/>
        <p:txBody>
          <a:bodyPr/>
          <a:lstStyle/>
          <a:p>
            <a:r>
              <a:rPr lang="en-US" dirty="0"/>
              <a:t>Marty,</a:t>
            </a:r>
          </a:p>
          <a:p>
            <a:r>
              <a:rPr lang="en-US" dirty="0"/>
              <a:t>Age 45</a:t>
            </a:r>
          </a:p>
        </p:txBody>
      </p:sp>
      <p:sp>
        <p:nvSpPr>
          <p:cNvPr id="6" name="TextBox 5">
            <a:extLst>
              <a:ext uri="{FF2B5EF4-FFF2-40B4-BE49-F238E27FC236}">
                <a16:creationId xmlns:a16="http://schemas.microsoft.com/office/drawing/2014/main" id="{DDEDE50A-4196-FBE5-598C-74A5D3C0BAA2}"/>
              </a:ext>
            </a:extLst>
          </p:cNvPr>
          <p:cNvSpPr txBox="1"/>
          <p:nvPr/>
        </p:nvSpPr>
        <p:spPr>
          <a:xfrm>
            <a:off x="1047590" y="1732282"/>
            <a:ext cx="10096819"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Marty is planning for retirement and is looking for a secure way to maximize </a:t>
            </a:r>
            <a:br>
              <a:rPr kumimoji="0" lang="en-US" sz="2000" b="0" i="0" u="none" strike="noStrike" kern="1200" cap="none" spc="0" normalizeH="0" baseline="0" noProof="0" dirty="0">
                <a:ln>
                  <a:noFill/>
                </a:ln>
                <a:solidFill>
                  <a:srgbClr val="000000"/>
                </a:solidFill>
                <a:effectLst/>
                <a:uLnTx/>
                <a:uFillTx/>
                <a:latin typeface="Arial"/>
                <a:ea typeface="+mn-ea"/>
                <a:cs typeface="+mn-cs"/>
              </a:rPr>
            </a:br>
            <a:r>
              <a:rPr kumimoji="0" lang="en-US" sz="2000" b="0" i="0" u="none" strike="noStrike" kern="1200" cap="none" spc="0" normalizeH="0" baseline="0" noProof="0" dirty="0">
                <a:ln>
                  <a:noFill/>
                </a:ln>
                <a:solidFill>
                  <a:srgbClr val="000000"/>
                </a:solidFill>
                <a:effectLst/>
                <a:uLnTx/>
                <a:uFillTx/>
                <a:latin typeface="Arial"/>
                <a:ea typeface="+mn-ea"/>
                <a:cs typeface="+mn-cs"/>
              </a:rPr>
              <a:t>his assets for retirement and also protect his family along the way</a:t>
            </a:r>
          </a:p>
        </p:txBody>
      </p:sp>
      <p:pic>
        <p:nvPicPr>
          <p:cNvPr id="8" name="Picture 7">
            <a:extLst>
              <a:ext uri="{FF2B5EF4-FFF2-40B4-BE49-F238E27FC236}">
                <a16:creationId xmlns:a16="http://schemas.microsoft.com/office/drawing/2014/main" id="{996ACA4F-B01F-CBF2-F7EF-475BC9B3795E}"/>
              </a:ext>
            </a:extLst>
          </p:cNvPr>
          <p:cNvPicPr>
            <a:picLocks noChangeAspect="1"/>
          </p:cNvPicPr>
          <p:nvPr/>
        </p:nvPicPr>
        <p:blipFill rotWithShape="1">
          <a:blip r:embed="rId2"/>
          <a:srcRect l="18298" t="1002" r="15348" b="969"/>
          <a:stretch/>
        </p:blipFill>
        <p:spPr>
          <a:xfrm>
            <a:off x="2008061" y="2559937"/>
            <a:ext cx="2262894" cy="2246239"/>
          </a:xfrm>
          <a:prstGeom prst="rect">
            <a:avLst/>
          </a:prstGeom>
        </p:spPr>
      </p:pic>
      <p:sp>
        <p:nvSpPr>
          <p:cNvPr id="7" name="Footer Placeholder 4">
            <a:extLst>
              <a:ext uri="{FF2B5EF4-FFF2-40B4-BE49-F238E27FC236}">
                <a16:creationId xmlns:a16="http://schemas.microsoft.com/office/drawing/2014/main" id="{45469E8D-A510-A7A8-51C3-2AE377DC2521}"/>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9" name="TextBox 8">
            <a:extLst>
              <a:ext uri="{FF2B5EF4-FFF2-40B4-BE49-F238E27FC236}">
                <a16:creationId xmlns:a16="http://schemas.microsoft.com/office/drawing/2014/main" id="{B824FFAF-FDFE-95E5-03BA-E13972D6FA64}"/>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11" name="Text Box 18">
            <a:extLst>
              <a:ext uri="{FF2B5EF4-FFF2-40B4-BE49-F238E27FC236}">
                <a16:creationId xmlns:a16="http://schemas.microsoft.com/office/drawing/2014/main" id="{9110F98B-46FA-55F6-0666-201F2CF83B7A}"/>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29</a:t>
            </a:fld>
            <a:r>
              <a:rPr lang="en-US" b="1" dirty="0">
                <a:solidFill>
                  <a:srgbClr val="37474F"/>
                </a:solidFill>
                <a:latin typeface="Georgia" panose="02040502050405020303"/>
              </a:rPr>
              <a:t> </a:t>
            </a:r>
          </a:p>
        </p:txBody>
      </p:sp>
      <p:pic>
        <p:nvPicPr>
          <p:cNvPr id="10" name="Picture 9">
            <a:extLst>
              <a:ext uri="{FF2B5EF4-FFF2-40B4-BE49-F238E27FC236}">
                <a16:creationId xmlns:a16="http://schemas.microsoft.com/office/drawing/2014/main" id="{649BAC20-BB2E-D00A-C7D5-BFE2AC926A18}"/>
              </a:ext>
            </a:extLst>
          </p:cNvPr>
          <p:cNvPicPr>
            <a:picLocks noChangeAspect="1"/>
          </p:cNvPicPr>
          <p:nvPr/>
        </p:nvPicPr>
        <p:blipFill>
          <a:blip r:embed="rId3"/>
          <a:stretch>
            <a:fillRect/>
          </a:stretch>
        </p:blipFill>
        <p:spPr>
          <a:xfrm>
            <a:off x="304536" y="6245426"/>
            <a:ext cx="1486107" cy="371527"/>
          </a:xfrm>
          <a:prstGeom prst="rect">
            <a:avLst/>
          </a:prstGeom>
        </p:spPr>
      </p:pic>
    </p:spTree>
    <p:extLst>
      <p:ext uri="{BB962C8B-B14F-4D97-AF65-F5344CB8AC3E}">
        <p14:creationId xmlns:p14="http://schemas.microsoft.com/office/powerpoint/2010/main" val="1009591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746235" y="174290"/>
            <a:ext cx="10897127" cy="649367"/>
          </a:xfrm>
        </p:spPr>
        <p:txBody>
          <a:bodyPr/>
          <a:lstStyle/>
          <a:p>
            <a:r>
              <a:rPr lang="en-US" dirty="0"/>
              <a:t>2024 Industry Sales ($000)</a:t>
            </a:r>
          </a:p>
        </p:txBody>
      </p:sp>
      <p:graphicFrame>
        <p:nvGraphicFramePr>
          <p:cNvPr id="18" name="Chart 17"/>
          <p:cNvGraphicFramePr>
            <a:graphicFrameLocks/>
          </p:cNvGraphicFramePr>
          <p:nvPr>
            <p:extLst>
              <p:ext uri="{D42A27DB-BD31-4B8C-83A1-F6EECF244321}">
                <p14:modId xmlns:p14="http://schemas.microsoft.com/office/powerpoint/2010/main" val="3858163841"/>
              </p:ext>
            </p:extLst>
          </p:nvPr>
        </p:nvGraphicFramePr>
        <p:xfrm>
          <a:off x="1710881" y="771910"/>
          <a:ext cx="8770239" cy="5314180"/>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 Placeholder 16"/>
          <p:cNvSpPr>
            <a:spLocks noGrp="1"/>
          </p:cNvSpPr>
          <p:nvPr>
            <p:ph type="body" sz="quarter" idx="20"/>
          </p:nvPr>
        </p:nvSpPr>
        <p:spPr>
          <a:xfrm>
            <a:off x="878647" y="1773420"/>
            <a:ext cx="439737" cy="36576"/>
          </a:xfrm>
        </p:spPr>
        <p:txBody>
          <a:bodyPr/>
          <a:lstStyle/>
          <a:p>
            <a:endParaRPr lang="en-US" dirty="0"/>
          </a:p>
        </p:txBody>
      </p:sp>
      <p:sp>
        <p:nvSpPr>
          <p:cNvPr id="24" name="TextBox 23"/>
          <p:cNvSpPr txBox="1"/>
          <p:nvPr/>
        </p:nvSpPr>
        <p:spPr>
          <a:xfrm>
            <a:off x="313192" y="5911536"/>
            <a:ext cx="6132312"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Source: LIMRA’s 4Q24YTD US Retail Life Insurance Sales Report. Values shown are in $000s of annualized premium..</a:t>
            </a:r>
          </a:p>
        </p:txBody>
      </p:sp>
      <p:sp>
        <p:nvSpPr>
          <p:cNvPr id="4" name="Footer Placeholder 4">
            <a:extLst>
              <a:ext uri="{FF2B5EF4-FFF2-40B4-BE49-F238E27FC236}">
                <a16:creationId xmlns:a16="http://schemas.microsoft.com/office/drawing/2014/main" id="{0642BFE3-F053-4221-6197-D4B2FCEB5143}"/>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5" name="TextBox 4">
            <a:extLst>
              <a:ext uri="{FF2B5EF4-FFF2-40B4-BE49-F238E27FC236}">
                <a16:creationId xmlns:a16="http://schemas.microsoft.com/office/drawing/2014/main" id="{DF88E35E-07D6-EC48-CE88-110462E5E841}"/>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Tree>
    <p:extLst>
      <p:ext uri="{BB962C8B-B14F-4D97-AF65-F5344CB8AC3E}">
        <p14:creationId xmlns:p14="http://schemas.microsoft.com/office/powerpoint/2010/main" val="3198213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4656"/>
            <a:ext cx="10515600" cy="661820"/>
          </a:xfrm>
        </p:spPr>
        <p:txBody>
          <a:bodyPr/>
          <a:lstStyle/>
          <a:p>
            <a:r>
              <a:rPr lang="en-US" sz="4000" b="0" dirty="0"/>
              <a:t>How Does this Strategy Affect His Costs?</a:t>
            </a:r>
          </a:p>
        </p:txBody>
      </p:sp>
      <p:sp>
        <p:nvSpPr>
          <p:cNvPr id="10" name="Rectangle 9"/>
          <p:cNvSpPr/>
          <p:nvPr/>
        </p:nvSpPr>
        <p:spPr>
          <a:xfrm>
            <a:off x="6124576" y="1101995"/>
            <a:ext cx="333374" cy="209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87D4CC7E-4FC7-32F8-7B55-D805E3686D48}"/>
              </a:ext>
            </a:extLst>
          </p:cNvPr>
          <p:cNvSpPr txBox="1"/>
          <p:nvPr/>
        </p:nvSpPr>
        <p:spPr>
          <a:xfrm>
            <a:off x="826748" y="5733695"/>
            <a:ext cx="10791253"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Assumptions: </a:t>
            </a:r>
            <a:r>
              <a:rPr kumimoji="0" lang="en-US" sz="1200" b="0" i="0" u="none" strike="noStrike" kern="1200" cap="none" spc="0" normalizeH="0" baseline="0" noProof="0" dirty="0">
                <a:ln>
                  <a:noFill/>
                </a:ln>
                <a:solidFill>
                  <a:srgbClr val="000000"/>
                </a:solidFill>
                <a:effectLst/>
                <a:uLnTx/>
                <a:uFillTx/>
                <a:latin typeface="Arial"/>
                <a:ea typeface="+mn-ea"/>
                <a:cs typeface="+mn-cs"/>
              </a:rPr>
              <a:t>Male Age 45 (Preferred Non-Tobacco); $1,000,000 initial death benefit and $60,000 annual premium for 10 years, Invested into Capped 1-year, 1% Floor Indexed Account, 6% Interest Credited in years 1-10, Minimum of 1% Credited in years 11-13 and then returning to 6% Interest Credited in years 14+</a:t>
            </a:r>
          </a:p>
        </p:txBody>
      </p:sp>
      <p:grpSp>
        <p:nvGrpSpPr>
          <p:cNvPr id="5" name="Group 4">
            <a:extLst>
              <a:ext uri="{FF2B5EF4-FFF2-40B4-BE49-F238E27FC236}">
                <a16:creationId xmlns:a16="http://schemas.microsoft.com/office/drawing/2014/main" id="{61D3590D-6A96-1C38-10A4-79C75FFFF95C}"/>
              </a:ext>
            </a:extLst>
          </p:cNvPr>
          <p:cNvGrpSpPr/>
          <p:nvPr/>
        </p:nvGrpSpPr>
        <p:grpSpPr>
          <a:xfrm>
            <a:off x="733139" y="1009349"/>
            <a:ext cx="10954682" cy="4439539"/>
            <a:chOff x="471487" y="1033299"/>
            <a:chExt cx="11216334" cy="4545577"/>
          </a:xfrm>
        </p:grpSpPr>
        <p:grpSp>
          <p:nvGrpSpPr>
            <p:cNvPr id="4" name="Group 3">
              <a:extLst>
                <a:ext uri="{FF2B5EF4-FFF2-40B4-BE49-F238E27FC236}">
                  <a16:creationId xmlns:a16="http://schemas.microsoft.com/office/drawing/2014/main" id="{D31BEA4A-F890-B1DE-29C4-1271FD4CDADF}"/>
                </a:ext>
              </a:extLst>
            </p:cNvPr>
            <p:cNvGrpSpPr/>
            <p:nvPr/>
          </p:nvGrpSpPr>
          <p:grpSpPr>
            <a:xfrm>
              <a:off x="471487" y="1033299"/>
              <a:ext cx="11216334" cy="4520178"/>
              <a:chOff x="471487" y="1033299"/>
              <a:chExt cx="11216334" cy="4520178"/>
            </a:xfrm>
          </p:grpSpPr>
          <p:pic>
            <p:nvPicPr>
              <p:cNvPr id="13" name="Picture 12"/>
              <p:cNvPicPr>
                <a:picLocks noChangeAspect="1"/>
              </p:cNvPicPr>
              <p:nvPr/>
            </p:nvPicPr>
            <p:blipFill>
              <a:blip r:embed="rId2"/>
              <a:stretch>
                <a:fillRect/>
              </a:stretch>
            </p:blipFill>
            <p:spPr>
              <a:xfrm>
                <a:off x="471487" y="1033299"/>
                <a:ext cx="11172825" cy="1895475"/>
              </a:xfrm>
              <a:prstGeom prst="rect">
                <a:avLst/>
              </a:prstGeom>
            </p:spPr>
          </p:pic>
          <p:pic>
            <p:nvPicPr>
              <p:cNvPr id="14" name="Picture 13"/>
              <p:cNvPicPr>
                <a:picLocks noChangeAspect="1"/>
              </p:cNvPicPr>
              <p:nvPr/>
            </p:nvPicPr>
            <p:blipFill>
              <a:blip r:embed="rId3"/>
              <a:stretch>
                <a:fillRect/>
              </a:stretch>
            </p:blipFill>
            <p:spPr>
              <a:xfrm>
                <a:off x="638821" y="2905527"/>
                <a:ext cx="11049000" cy="2647950"/>
              </a:xfrm>
              <a:prstGeom prst="rect">
                <a:avLst/>
              </a:prstGeom>
            </p:spPr>
          </p:pic>
        </p:grpSp>
        <p:sp>
          <p:nvSpPr>
            <p:cNvPr id="6" name="Rectangle 5"/>
            <p:cNvSpPr/>
            <p:nvPr/>
          </p:nvSpPr>
          <p:spPr>
            <a:xfrm>
              <a:off x="8950271" y="3830234"/>
              <a:ext cx="519194" cy="49333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p:cNvSpPr/>
            <p:nvPr/>
          </p:nvSpPr>
          <p:spPr>
            <a:xfrm>
              <a:off x="5903724" y="3830233"/>
              <a:ext cx="519194" cy="174864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7" name="Footer Placeholder 4">
            <a:extLst>
              <a:ext uri="{FF2B5EF4-FFF2-40B4-BE49-F238E27FC236}">
                <a16:creationId xmlns:a16="http://schemas.microsoft.com/office/drawing/2014/main" id="{F49F4999-E832-49AE-062D-F67ED0D2F686}"/>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8" name="TextBox 7">
            <a:extLst>
              <a:ext uri="{FF2B5EF4-FFF2-40B4-BE49-F238E27FC236}">
                <a16:creationId xmlns:a16="http://schemas.microsoft.com/office/drawing/2014/main" id="{37B1D1B8-7B87-463D-F4B7-C5AF452C28EF}"/>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11" name="Text Box 18">
            <a:extLst>
              <a:ext uri="{FF2B5EF4-FFF2-40B4-BE49-F238E27FC236}">
                <a16:creationId xmlns:a16="http://schemas.microsoft.com/office/drawing/2014/main" id="{749D599C-3100-8837-C0CA-CE994DD4FB9E}"/>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30</a:t>
            </a:fld>
            <a:r>
              <a:rPr lang="en-US" b="1" dirty="0">
                <a:solidFill>
                  <a:srgbClr val="37474F"/>
                </a:solidFill>
                <a:latin typeface="Georgia" panose="02040502050405020303"/>
              </a:rPr>
              <a:t> </a:t>
            </a:r>
          </a:p>
        </p:txBody>
      </p:sp>
      <p:pic>
        <p:nvPicPr>
          <p:cNvPr id="9" name="Picture 8">
            <a:extLst>
              <a:ext uri="{FF2B5EF4-FFF2-40B4-BE49-F238E27FC236}">
                <a16:creationId xmlns:a16="http://schemas.microsoft.com/office/drawing/2014/main" id="{EEC9DA84-0FAC-E894-29F8-C3798A3B6FF5}"/>
              </a:ext>
            </a:extLst>
          </p:cNvPr>
          <p:cNvPicPr>
            <a:picLocks noChangeAspect="1"/>
          </p:cNvPicPr>
          <p:nvPr/>
        </p:nvPicPr>
        <p:blipFill>
          <a:blip r:embed="rId4"/>
          <a:stretch>
            <a:fillRect/>
          </a:stretch>
        </p:blipFill>
        <p:spPr>
          <a:xfrm>
            <a:off x="283106" y="6275107"/>
            <a:ext cx="1486107" cy="371527"/>
          </a:xfrm>
          <a:prstGeom prst="rect">
            <a:avLst/>
          </a:prstGeom>
        </p:spPr>
      </p:pic>
    </p:spTree>
    <p:extLst>
      <p:ext uri="{BB962C8B-B14F-4D97-AF65-F5344CB8AC3E}">
        <p14:creationId xmlns:p14="http://schemas.microsoft.com/office/powerpoint/2010/main" val="526956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519"/>
            <a:ext cx="10515600" cy="661820"/>
          </a:xfrm>
        </p:spPr>
        <p:txBody>
          <a:bodyPr/>
          <a:lstStyle/>
          <a:p>
            <a:r>
              <a:rPr lang="en-US" sz="4000" b="0" dirty="0"/>
              <a:t>Retirement Income with AIUL</a:t>
            </a:r>
          </a:p>
        </p:txBody>
      </p:sp>
      <p:sp>
        <p:nvSpPr>
          <p:cNvPr id="4" name="TextBox 3"/>
          <p:cNvSpPr txBox="1"/>
          <p:nvPr/>
        </p:nvSpPr>
        <p:spPr>
          <a:xfrm>
            <a:off x="0" y="876159"/>
            <a:ext cx="121920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In addition, AIUL provides Marty with $93,000 per year in supplemental retirement income for 20 years</a:t>
            </a:r>
          </a:p>
        </p:txBody>
      </p:sp>
      <p:sp>
        <p:nvSpPr>
          <p:cNvPr id="6" name="TextBox 5">
            <a:extLst>
              <a:ext uri="{FF2B5EF4-FFF2-40B4-BE49-F238E27FC236}">
                <a16:creationId xmlns:a16="http://schemas.microsoft.com/office/drawing/2014/main" id="{87D4CC7E-4FC7-32F8-7B55-D805E3686D48}"/>
              </a:ext>
            </a:extLst>
          </p:cNvPr>
          <p:cNvSpPr txBox="1"/>
          <p:nvPr/>
        </p:nvSpPr>
        <p:spPr>
          <a:xfrm>
            <a:off x="667845" y="5724808"/>
            <a:ext cx="11259696"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Assumptions: </a:t>
            </a:r>
            <a:r>
              <a:rPr kumimoji="0" lang="en-US" sz="1200" b="0" i="0" u="none" strike="noStrike" kern="1200" cap="none" spc="0" normalizeH="0" baseline="0" noProof="0" dirty="0">
                <a:ln>
                  <a:noFill/>
                </a:ln>
                <a:solidFill>
                  <a:srgbClr val="000000"/>
                </a:solidFill>
                <a:effectLst/>
                <a:uLnTx/>
                <a:uFillTx/>
                <a:latin typeface="Arial"/>
                <a:ea typeface="+mn-ea"/>
                <a:cs typeface="+mn-cs"/>
              </a:rPr>
              <a:t>Male Age 45 (Preferred Non-Tobacco); $1,000,000 initial death benefit and $60,000 annual premium for 10 years, Invested into Capped 1-year, 1% Floor Indexed Account, 6% Interest Credited in years 1-10, Minimum of 1% Credited in years 11-13 and then returning to 6% Interest Credited in years 14+</a:t>
            </a:r>
          </a:p>
        </p:txBody>
      </p:sp>
      <p:grpSp>
        <p:nvGrpSpPr>
          <p:cNvPr id="9" name="Group 8">
            <a:extLst>
              <a:ext uri="{FF2B5EF4-FFF2-40B4-BE49-F238E27FC236}">
                <a16:creationId xmlns:a16="http://schemas.microsoft.com/office/drawing/2014/main" id="{79EA99A5-9304-9B0A-7303-E1151D2F22C1}"/>
              </a:ext>
            </a:extLst>
          </p:cNvPr>
          <p:cNvGrpSpPr/>
          <p:nvPr/>
        </p:nvGrpSpPr>
        <p:grpSpPr>
          <a:xfrm>
            <a:off x="2329266" y="1363545"/>
            <a:ext cx="7533468" cy="4206879"/>
            <a:chOff x="2109787" y="1444227"/>
            <a:chExt cx="7785881" cy="4347833"/>
          </a:xfrm>
        </p:grpSpPr>
        <p:pic>
          <p:nvPicPr>
            <p:cNvPr id="5" name="Picture 4"/>
            <p:cNvPicPr>
              <a:picLocks noChangeAspect="1"/>
            </p:cNvPicPr>
            <p:nvPr/>
          </p:nvPicPr>
          <p:blipFill>
            <a:blip r:embed="rId2"/>
            <a:stretch>
              <a:fillRect/>
            </a:stretch>
          </p:blipFill>
          <p:spPr>
            <a:xfrm>
              <a:off x="2109787" y="1444227"/>
              <a:ext cx="7785881" cy="4325489"/>
            </a:xfrm>
            <a:prstGeom prst="rect">
              <a:avLst/>
            </a:prstGeom>
          </p:spPr>
        </p:pic>
        <p:sp>
          <p:nvSpPr>
            <p:cNvPr id="7" name="Rectangle 6"/>
            <p:cNvSpPr/>
            <p:nvPr/>
          </p:nvSpPr>
          <p:spPr>
            <a:xfrm>
              <a:off x="3758339" y="1842920"/>
              <a:ext cx="573437" cy="394914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8" name="Footer Placeholder 4">
            <a:extLst>
              <a:ext uri="{FF2B5EF4-FFF2-40B4-BE49-F238E27FC236}">
                <a16:creationId xmlns:a16="http://schemas.microsoft.com/office/drawing/2014/main" id="{245F5E3E-09B1-8D75-CD36-DD815B2C3BDC}"/>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10" name="TextBox 9">
            <a:extLst>
              <a:ext uri="{FF2B5EF4-FFF2-40B4-BE49-F238E27FC236}">
                <a16:creationId xmlns:a16="http://schemas.microsoft.com/office/drawing/2014/main" id="{58D7A115-BDF5-6DF1-58A1-882FDABA63D9}"/>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12" name="Text Box 18">
            <a:extLst>
              <a:ext uri="{FF2B5EF4-FFF2-40B4-BE49-F238E27FC236}">
                <a16:creationId xmlns:a16="http://schemas.microsoft.com/office/drawing/2014/main" id="{BD4F0641-7B8E-3521-A967-5E4893EEAFCF}"/>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31</a:t>
            </a:fld>
            <a:r>
              <a:rPr lang="en-US" b="1" dirty="0">
                <a:solidFill>
                  <a:srgbClr val="37474F"/>
                </a:solidFill>
                <a:latin typeface="Georgia" panose="02040502050405020303"/>
              </a:rPr>
              <a:t> </a:t>
            </a:r>
          </a:p>
        </p:txBody>
      </p:sp>
      <p:pic>
        <p:nvPicPr>
          <p:cNvPr id="11" name="Picture 10">
            <a:extLst>
              <a:ext uri="{FF2B5EF4-FFF2-40B4-BE49-F238E27FC236}">
                <a16:creationId xmlns:a16="http://schemas.microsoft.com/office/drawing/2014/main" id="{958BF4A2-E9BC-2E0B-7D08-816F2D9FDBAD}"/>
              </a:ext>
            </a:extLst>
          </p:cNvPr>
          <p:cNvPicPr>
            <a:picLocks noChangeAspect="1"/>
          </p:cNvPicPr>
          <p:nvPr/>
        </p:nvPicPr>
        <p:blipFill>
          <a:blip r:embed="rId3"/>
          <a:stretch>
            <a:fillRect/>
          </a:stretch>
        </p:blipFill>
        <p:spPr>
          <a:xfrm>
            <a:off x="242466" y="6275107"/>
            <a:ext cx="1486107" cy="371527"/>
          </a:xfrm>
          <a:prstGeom prst="rect">
            <a:avLst/>
          </a:prstGeom>
        </p:spPr>
      </p:pic>
    </p:spTree>
    <p:extLst>
      <p:ext uri="{BB962C8B-B14F-4D97-AF65-F5344CB8AC3E}">
        <p14:creationId xmlns:p14="http://schemas.microsoft.com/office/powerpoint/2010/main" val="1806472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7506"/>
            <a:ext cx="10515600" cy="661820"/>
          </a:xfrm>
        </p:spPr>
        <p:txBody>
          <a:bodyPr/>
          <a:lstStyle/>
          <a:p>
            <a:r>
              <a:rPr lang="en-US" sz="4000" b="0" dirty="0"/>
              <a:t>Accumulation IUL</a:t>
            </a:r>
          </a:p>
        </p:txBody>
      </p:sp>
      <p:sp>
        <p:nvSpPr>
          <p:cNvPr id="6" name="TextBox 5"/>
          <p:cNvSpPr txBox="1"/>
          <p:nvPr/>
        </p:nvSpPr>
        <p:spPr>
          <a:xfrm>
            <a:off x="647835" y="1089005"/>
            <a:ext cx="1089633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AIUL provides Marty with the guarantees, opportunities for growth and income </a:t>
            </a:r>
            <a:br>
              <a:rPr kumimoji="0" lang="en-US" sz="2000" b="0" i="0" u="none" strike="noStrike" kern="1200" cap="none" spc="0" normalizeH="0" baseline="0" noProof="0" dirty="0">
                <a:ln>
                  <a:noFill/>
                </a:ln>
                <a:solidFill>
                  <a:srgbClr val="000000"/>
                </a:solidFill>
                <a:effectLst/>
                <a:uLnTx/>
                <a:uFillTx/>
                <a:latin typeface="Arial"/>
                <a:ea typeface="+mn-ea"/>
                <a:cs typeface="+mn-cs"/>
              </a:rPr>
            </a:br>
            <a:r>
              <a:rPr kumimoji="0" lang="en-US" sz="2000" b="0" i="0" u="none" strike="noStrike" kern="1200" cap="none" spc="0" normalizeH="0" baseline="0" noProof="0" dirty="0">
                <a:ln>
                  <a:noFill/>
                </a:ln>
                <a:solidFill>
                  <a:srgbClr val="000000"/>
                </a:solidFill>
                <a:effectLst/>
                <a:uLnTx/>
                <a:uFillTx/>
                <a:latin typeface="Arial"/>
                <a:ea typeface="+mn-ea"/>
                <a:cs typeface="+mn-cs"/>
              </a:rPr>
              <a:t>over time that he’s looking for</a:t>
            </a:r>
          </a:p>
        </p:txBody>
      </p:sp>
      <p:grpSp>
        <p:nvGrpSpPr>
          <p:cNvPr id="13" name="Group 12">
            <a:extLst>
              <a:ext uri="{FF2B5EF4-FFF2-40B4-BE49-F238E27FC236}">
                <a16:creationId xmlns:a16="http://schemas.microsoft.com/office/drawing/2014/main" id="{B75BDDDF-E906-E1A3-03B6-1378BF1A1292}"/>
              </a:ext>
            </a:extLst>
          </p:cNvPr>
          <p:cNvGrpSpPr/>
          <p:nvPr/>
        </p:nvGrpSpPr>
        <p:grpSpPr>
          <a:xfrm>
            <a:off x="1231900" y="1935075"/>
            <a:ext cx="5051156" cy="3712016"/>
            <a:chOff x="838200" y="1760264"/>
            <a:chExt cx="5051156" cy="3712016"/>
          </a:xfrm>
        </p:grpSpPr>
        <p:pic>
          <p:nvPicPr>
            <p:cNvPr id="4" name="Picture 3"/>
            <p:cNvPicPr>
              <a:picLocks noChangeAspect="1"/>
            </p:cNvPicPr>
            <p:nvPr/>
          </p:nvPicPr>
          <p:blipFill>
            <a:blip r:embed="rId2"/>
            <a:stretch>
              <a:fillRect/>
            </a:stretch>
          </p:blipFill>
          <p:spPr>
            <a:xfrm>
              <a:off x="838200" y="1832476"/>
              <a:ext cx="5051156" cy="3639804"/>
            </a:xfrm>
            <a:prstGeom prst="rect">
              <a:avLst/>
            </a:prstGeom>
          </p:spPr>
        </p:pic>
        <p:sp>
          <p:nvSpPr>
            <p:cNvPr id="10" name="Rectangle 9">
              <a:extLst>
                <a:ext uri="{FF2B5EF4-FFF2-40B4-BE49-F238E27FC236}">
                  <a16:creationId xmlns:a16="http://schemas.microsoft.com/office/drawing/2014/main" id="{AE1EF7F5-CDDB-23A1-A807-584088E1D1B6}"/>
                </a:ext>
              </a:extLst>
            </p:cNvPr>
            <p:cNvSpPr/>
            <p:nvPr/>
          </p:nvSpPr>
          <p:spPr>
            <a:xfrm>
              <a:off x="838200" y="1760264"/>
              <a:ext cx="4254500" cy="3987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177605BA-63A5-5FCA-49AF-31549B91DE32}"/>
                </a:ext>
              </a:extLst>
            </p:cNvPr>
            <p:cNvSpPr txBox="1"/>
            <p:nvPr/>
          </p:nvSpPr>
          <p:spPr>
            <a:xfrm>
              <a:off x="1054100" y="1760264"/>
              <a:ext cx="4267200" cy="307777"/>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Non-Guaranteed Values at Year 20 (Age 65)</a:t>
              </a:r>
            </a:p>
          </p:txBody>
        </p:sp>
      </p:grpSp>
      <p:grpSp>
        <p:nvGrpSpPr>
          <p:cNvPr id="12" name="Group 11">
            <a:extLst>
              <a:ext uri="{FF2B5EF4-FFF2-40B4-BE49-F238E27FC236}">
                <a16:creationId xmlns:a16="http://schemas.microsoft.com/office/drawing/2014/main" id="{E51847CB-44E6-614E-60EF-E329EBC69154}"/>
              </a:ext>
            </a:extLst>
          </p:cNvPr>
          <p:cNvGrpSpPr/>
          <p:nvPr/>
        </p:nvGrpSpPr>
        <p:grpSpPr>
          <a:xfrm>
            <a:off x="5809981" y="1941241"/>
            <a:ext cx="5314950" cy="3806012"/>
            <a:chOff x="5943600" y="1760264"/>
            <a:chExt cx="5314950" cy="3806012"/>
          </a:xfrm>
        </p:grpSpPr>
        <p:pic>
          <p:nvPicPr>
            <p:cNvPr id="5" name="Picture 4"/>
            <p:cNvPicPr>
              <a:picLocks noChangeAspect="1"/>
            </p:cNvPicPr>
            <p:nvPr/>
          </p:nvPicPr>
          <p:blipFill>
            <a:blip r:embed="rId3"/>
            <a:stretch>
              <a:fillRect/>
            </a:stretch>
          </p:blipFill>
          <p:spPr>
            <a:xfrm>
              <a:off x="6019800" y="1832476"/>
              <a:ext cx="5238750" cy="3733800"/>
            </a:xfrm>
            <a:prstGeom prst="rect">
              <a:avLst/>
            </a:prstGeom>
          </p:spPr>
        </p:pic>
        <p:sp>
          <p:nvSpPr>
            <p:cNvPr id="11" name="Rectangle 10">
              <a:extLst>
                <a:ext uri="{FF2B5EF4-FFF2-40B4-BE49-F238E27FC236}">
                  <a16:creationId xmlns:a16="http://schemas.microsoft.com/office/drawing/2014/main" id="{B2D492BE-8E1A-92B8-E678-4D87B21A652A}"/>
                </a:ext>
              </a:extLst>
            </p:cNvPr>
            <p:cNvSpPr/>
            <p:nvPr/>
          </p:nvSpPr>
          <p:spPr>
            <a:xfrm>
              <a:off x="5943600" y="1760264"/>
              <a:ext cx="4254500" cy="3987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EED76AF2-EC46-6537-C93E-B37B122B8998}"/>
                </a:ext>
              </a:extLst>
            </p:cNvPr>
            <p:cNvSpPr txBox="1"/>
            <p:nvPr/>
          </p:nvSpPr>
          <p:spPr>
            <a:xfrm>
              <a:off x="6286500" y="1760264"/>
              <a:ext cx="4267200" cy="307777"/>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Non-Guaranteed Values at Year 40 (Age 85)</a:t>
              </a:r>
            </a:p>
          </p:txBody>
        </p:sp>
      </p:grpSp>
      <p:sp>
        <p:nvSpPr>
          <p:cNvPr id="7" name="TextBox 6">
            <a:extLst>
              <a:ext uri="{FF2B5EF4-FFF2-40B4-BE49-F238E27FC236}">
                <a16:creationId xmlns:a16="http://schemas.microsoft.com/office/drawing/2014/main" id="{87D4CC7E-4FC7-32F8-7B55-D805E3686D48}"/>
              </a:ext>
            </a:extLst>
          </p:cNvPr>
          <p:cNvSpPr txBox="1"/>
          <p:nvPr/>
        </p:nvSpPr>
        <p:spPr>
          <a:xfrm>
            <a:off x="838200" y="5790252"/>
            <a:ext cx="1028673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Assumptions: </a:t>
            </a:r>
            <a:r>
              <a:rPr kumimoji="0" lang="en-US" sz="1200" b="0" i="0" u="none" strike="noStrike" kern="1200" cap="none" spc="0" normalizeH="0" baseline="0" noProof="0" dirty="0">
                <a:ln>
                  <a:noFill/>
                </a:ln>
                <a:solidFill>
                  <a:srgbClr val="000000"/>
                </a:solidFill>
                <a:effectLst/>
                <a:uLnTx/>
                <a:uFillTx/>
                <a:latin typeface="Arial"/>
                <a:ea typeface="+mn-ea"/>
                <a:cs typeface="+mn-cs"/>
              </a:rPr>
              <a:t>Male Age 45 (Preferred Non-Tobacco); $1,000,000 initial death benefit and $60,000 annual premium for 10 years, Invested into Capped 1-year, 1% Floor Indexed Account</a:t>
            </a:r>
          </a:p>
        </p:txBody>
      </p:sp>
      <p:sp>
        <p:nvSpPr>
          <p:cNvPr id="15" name="Rectangle 14">
            <a:extLst>
              <a:ext uri="{FF2B5EF4-FFF2-40B4-BE49-F238E27FC236}">
                <a16:creationId xmlns:a16="http://schemas.microsoft.com/office/drawing/2014/main" id="{DBF09B1C-352C-3242-2CCC-406888DC2DE6}"/>
              </a:ext>
            </a:extLst>
          </p:cNvPr>
          <p:cNvSpPr/>
          <p:nvPr/>
        </p:nvSpPr>
        <p:spPr>
          <a:xfrm>
            <a:off x="2726724" y="4096022"/>
            <a:ext cx="832022" cy="1219200"/>
          </a:xfrm>
          <a:prstGeom prst="rect">
            <a:avLst/>
          </a:prstGeom>
          <a:solidFill>
            <a:srgbClr val="00AA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3EA1BA9-68CD-2211-A232-8202E099DAE3}"/>
              </a:ext>
            </a:extLst>
          </p:cNvPr>
          <p:cNvSpPr/>
          <p:nvPr/>
        </p:nvSpPr>
        <p:spPr>
          <a:xfrm>
            <a:off x="4761470" y="2654400"/>
            <a:ext cx="832022" cy="2660821"/>
          </a:xfrm>
          <a:prstGeom prst="rect">
            <a:avLst/>
          </a:prstGeom>
          <a:solidFill>
            <a:srgbClr val="02AB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3229E492-7DC4-C4A3-33CB-8BA2D4CB37E2}"/>
              </a:ext>
            </a:extLst>
          </p:cNvPr>
          <p:cNvSpPr/>
          <p:nvPr/>
        </p:nvSpPr>
        <p:spPr>
          <a:xfrm>
            <a:off x="7339915" y="4435084"/>
            <a:ext cx="683740" cy="834049"/>
          </a:xfrm>
          <a:prstGeom prst="rect">
            <a:avLst/>
          </a:prstGeom>
          <a:solidFill>
            <a:srgbClr val="00AA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CAF62B44-2C17-07ED-FE79-4ADD2496F216}"/>
              </a:ext>
            </a:extLst>
          </p:cNvPr>
          <p:cNvSpPr/>
          <p:nvPr/>
        </p:nvSpPr>
        <p:spPr>
          <a:xfrm>
            <a:off x="8174077" y="2695498"/>
            <a:ext cx="683740" cy="2578623"/>
          </a:xfrm>
          <a:prstGeom prst="rect">
            <a:avLst/>
          </a:prstGeom>
          <a:solidFill>
            <a:srgbClr val="87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6AF8BFDB-73F4-012D-4D6D-299CAF106254}"/>
              </a:ext>
            </a:extLst>
          </p:cNvPr>
          <p:cNvSpPr/>
          <p:nvPr/>
        </p:nvSpPr>
        <p:spPr>
          <a:xfrm>
            <a:off x="9844219" y="5027365"/>
            <a:ext cx="683740" cy="241768"/>
          </a:xfrm>
          <a:prstGeom prst="rect">
            <a:avLst/>
          </a:prstGeom>
          <a:solidFill>
            <a:srgbClr val="02AB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Footer Placeholder 4">
            <a:extLst>
              <a:ext uri="{FF2B5EF4-FFF2-40B4-BE49-F238E27FC236}">
                <a16:creationId xmlns:a16="http://schemas.microsoft.com/office/drawing/2014/main" id="{D821A413-467D-C9F6-0013-E007AE298949}"/>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20" name="TextBox 19">
            <a:extLst>
              <a:ext uri="{FF2B5EF4-FFF2-40B4-BE49-F238E27FC236}">
                <a16:creationId xmlns:a16="http://schemas.microsoft.com/office/drawing/2014/main" id="{A949225D-1ACB-A181-10B9-35BC2D13EA80}"/>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22" name="Text Box 18">
            <a:extLst>
              <a:ext uri="{FF2B5EF4-FFF2-40B4-BE49-F238E27FC236}">
                <a16:creationId xmlns:a16="http://schemas.microsoft.com/office/drawing/2014/main" id="{DC4128B8-592E-DB00-6C59-55F101895E21}"/>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32</a:t>
            </a:fld>
            <a:r>
              <a:rPr lang="en-US" b="1" dirty="0">
                <a:solidFill>
                  <a:srgbClr val="37474F"/>
                </a:solidFill>
                <a:latin typeface="Georgia" panose="02040502050405020303"/>
              </a:rPr>
              <a:t> </a:t>
            </a:r>
          </a:p>
        </p:txBody>
      </p:sp>
      <p:pic>
        <p:nvPicPr>
          <p:cNvPr id="21" name="Picture 20">
            <a:extLst>
              <a:ext uri="{FF2B5EF4-FFF2-40B4-BE49-F238E27FC236}">
                <a16:creationId xmlns:a16="http://schemas.microsoft.com/office/drawing/2014/main" id="{1E71E524-3AFE-38EA-4FBC-ED8DF5859E44}"/>
              </a:ext>
            </a:extLst>
          </p:cNvPr>
          <p:cNvPicPr>
            <a:picLocks noChangeAspect="1"/>
          </p:cNvPicPr>
          <p:nvPr/>
        </p:nvPicPr>
        <p:blipFill>
          <a:blip r:embed="rId4"/>
          <a:stretch>
            <a:fillRect/>
          </a:stretch>
        </p:blipFill>
        <p:spPr>
          <a:xfrm>
            <a:off x="303426" y="6275107"/>
            <a:ext cx="1486107" cy="371527"/>
          </a:xfrm>
          <a:prstGeom prst="rect">
            <a:avLst/>
          </a:prstGeom>
        </p:spPr>
      </p:pic>
    </p:spTree>
    <p:extLst>
      <p:ext uri="{BB962C8B-B14F-4D97-AF65-F5344CB8AC3E}">
        <p14:creationId xmlns:p14="http://schemas.microsoft.com/office/powerpoint/2010/main" val="1511889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E094-AD4E-19A7-6335-E0191C510576}"/>
              </a:ext>
            </a:extLst>
          </p:cNvPr>
          <p:cNvSpPr>
            <a:spLocks noGrp="1"/>
          </p:cNvSpPr>
          <p:nvPr>
            <p:ph type="title"/>
          </p:nvPr>
        </p:nvSpPr>
        <p:spPr>
          <a:xfrm>
            <a:off x="0" y="514000"/>
            <a:ext cx="11755120" cy="661820"/>
          </a:xfrm>
        </p:spPr>
        <p:txBody>
          <a:bodyPr anchor="ctr"/>
          <a:lstStyle/>
          <a:p>
            <a:r>
              <a:rPr lang="en-US" sz="4000" b="0" dirty="0"/>
              <a:t>Case Study Summary: Guarantees with Opportunities for Growth &amp; Income</a:t>
            </a:r>
            <a:endParaRPr lang="en-US" sz="4000" dirty="0"/>
          </a:p>
        </p:txBody>
      </p:sp>
      <p:sp>
        <p:nvSpPr>
          <p:cNvPr id="4" name="Content Placeholder 3">
            <a:extLst>
              <a:ext uri="{FF2B5EF4-FFF2-40B4-BE49-F238E27FC236}">
                <a16:creationId xmlns:a16="http://schemas.microsoft.com/office/drawing/2014/main" id="{119C5A1C-442C-75E3-7A31-3BA459C70F81}"/>
              </a:ext>
            </a:extLst>
          </p:cNvPr>
          <p:cNvSpPr>
            <a:spLocks noGrp="1"/>
          </p:cNvSpPr>
          <p:nvPr>
            <p:ph idx="14"/>
          </p:nvPr>
        </p:nvSpPr>
        <p:spPr>
          <a:xfrm>
            <a:off x="6885543" y="2764825"/>
            <a:ext cx="2897436" cy="1815882"/>
          </a:xfrm>
        </p:spPr>
        <p:txBody>
          <a:bodyPr anchor="ctr">
            <a:spAutoFit/>
          </a:bodyPr>
          <a:lstStyle/>
          <a:p>
            <a:pPr>
              <a:spcAft>
                <a:spcPts val="600"/>
              </a:spcAft>
            </a:pPr>
            <a:r>
              <a:rPr lang="en-US" sz="1200" dirty="0">
                <a:solidFill>
                  <a:srgbClr val="000000"/>
                </a:solidFill>
              </a:rPr>
              <a:t>AIUL offers the potential for significant cash value accumulation, with the flexibility to adjust investments</a:t>
            </a:r>
          </a:p>
          <a:p>
            <a:pPr>
              <a:spcAft>
                <a:spcPts val="600"/>
              </a:spcAft>
            </a:pPr>
            <a:r>
              <a:rPr lang="en-US" sz="1200" dirty="0">
                <a:solidFill>
                  <a:srgbClr val="000000"/>
                </a:solidFill>
              </a:rPr>
              <a:t>AIUL offers the peace of mind to control Marty’s downside risk while still allowing for upside potential</a:t>
            </a:r>
          </a:p>
          <a:p>
            <a:pPr>
              <a:spcAft>
                <a:spcPts val="600"/>
              </a:spcAft>
            </a:pPr>
            <a:r>
              <a:rPr lang="en-US" sz="1200" dirty="0">
                <a:solidFill>
                  <a:srgbClr val="000000"/>
                </a:solidFill>
              </a:rPr>
              <a:t>AIUL was able to deliver on Marty’s goals, including providing $93,000 in annual retirement income</a:t>
            </a:r>
          </a:p>
        </p:txBody>
      </p:sp>
      <p:sp>
        <p:nvSpPr>
          <p:cNvPr id="5" name="Content Placeholder 4">
            <a:extLst>
              <a:ext uri="{FF2B5EF4-FFF2-40B4-BE49-F238E27FC236}">
                <a16:creationId xmlns:a16="http://schemas.microsoft.com/office/drawing/2014/main" id="{4CB2330A-7979-F38C-92AE-B339385D0819}"/>
              </a:ext>
            </a:extLst>
          </p:cNvPr>
          <p:cNvSpPr>
            <a:spLocks noGrp="1"/>
          </p:cNvSpPr>
          <p:nvPr>
            <p:ph sz="half" idx="18"/>
          </p:nvPr>
        </p:nvSpPr>
        <p:spPr/>
        <p:txBody>
          <a:bodyPr/>
          <a:lstStyle/>
          <a:p>
            <a:r>
              <a:rPr lang="en-US" dirty="0"/>
              <a:t>Marty,</a:t>
            </a:r>
          </a:p>
          <a:p>
            <a:r>
              <a:rPr lang="en-US" dirty="0"/>
              <a:t>Age 45</a:t>
            </a:r>
          </a:p>
        </p:txBody>
      </p:sp>
      <p:sp>
        <p:nvSpPr>
          <p:cNvPr id="6" name="TextBox 5">
            <a:extLst>
              <a:ext uri="{FF2B5EF4-FFF2-40B4-BE49-F238E27FC236}">
                <a16:creationId xmlns:a16="http://schemas.microsoft.com/office/drawing/2014/main" id="{DDEDE50A-4196-FBE5-598C-74A5D3C0BAA2}"/>
              </a:ext>
            </a:extLst>
          </p:cNvPr>
          <p:cNvSpPr txBox="1"/>
          <p:nvPr/>
        </p:nvSpPr>
        <p:spPr>
          <a:xfrm>
            <a:off x="749551" y="1599526"/>
            <a:ext cx="10692897" cy="734175"/>
          </a:xfrm>
          <a:prstGeom prst="rect">
            <a:avLst/>
          </a:prstGeom>
          <a:noFill/>
        </p:spPr>
        <p:txBody>
          <a:bodyPr wrap="square" rtlCol="0">
            <a:spAutoFit/>
          </a:bodyPr>
          <a:lstStyle/>
          <a:p>
            <a:pPr marL="0" marR="0" lvl="0" indent="0" algn="ctr" defTabSz="914377" rtl="0" eaLnBrk="1" fontAlgn="auto" latinLnBrk="0" hangingPunct="1">
              <a:lnSpc>
                <a:spcPts val="26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Marty is able to significantly grow his cash surrender value over time and provide a meaningful contribution to his retirement income all while protecting his family along the way</a:t>
            </a:r>
          </a:p>
        </p:txBody>
      </p:sp>
      <p:pic>
        <p:nvPicPr>
          <p:cNvPr id="8" name="Picture 7">
            <a:extLst>
              <a:ext uri="{FF2B5EF4-FFF2-40B4-BE49-F238E27FC236}">
                <a16:creationId xmlns:a16="http://schemas.microsoft.com/office/drawing/2014/main" id="{36FF487C-4A9D-B6AB-B070-F460D066D542}"/>
              </a:ext>
            </a:extLst>
          </p:cNvPr>
          <p:cNvPicPr>
            <a:picLocks noChangeAspect="1"/>
          </p:cNvPicPr>
          <p:nvPr/>
        </p:nvPicPr>
        <p:blipFill rotWithShape="1">
          <a:blip r:embed="rId2"/>
          <a:srcRect l="18298" t="1002" r="15348" b="969"/>
          <a:stretch/>
        </p:blipFill>
        <p:spPr>
          <a:xfrm>
            <a:off x="2008061" y="2559937"/>
            <a:ext cx="2262894" cy="2246239"/>
          </a:xfrm>
          <a:prstGeom prst="rect">
            <a:avLst/>
          </a:prstGeom>
        </p:spPr>
      </p:pic>
      <p:sp>
        <p:nvSpPr>
          <p:cNvPr id="7" name="Footer Placeholder 4">
            <a:extLst>
              <a:ext uri="{FF2B5EF4-FFF2-40B4-BE49-F238E27FC236}">
                <a16:creationId xmlns:a16="http://schemas.microsoft.com/office/drawing/2014/main" id="{BC948EDD-7A03-F5B1-A6E2-D1BC9CA7BA7C}"/>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9" name="TextBox 8">
            <a:extLst>
              <a:ext uri="{FF2B5EF4-FFF2-40B4-BE49-F238E27FC236}">
                <a16:creationId xmlns:a16="http://schemas.microsoft.com/office/drawing/2014/main" id="{E04183B7-FB7E-2857-85B7-1CDFB464A12B}"/>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11" name="Text Box 18">
            <a:extLst>
              <a:ext uri="{FF2B5EF4-FFF2-40B4-BE49-F238E27FC236}">
                <a16:creationId xmlns:a16="http://schemas.microsoft.com/office/drawing/2014/main" id="{2CFE8C48-12B9-53FB-5ECD-E43832C8FEE0}"/>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33</a:t>
            </a:fld>
            <a:r>
              <a:rPr lang="en-US" b="1" dirty="0">
                <a:solidFill>
                  <a:srgbClr val="37474F"/>
                </a:solidFill>
                <a:latin typeface="Georgia" panose="02040502050405020303"/>
              </a:rPr>
              <a:t> </a:t>
            </a:r>
          </a:p>
        </p:txBody>
      </p:sp>
      <p:pic>
        <p:nvPicPr>
          <p:cNvPr id="10" name="Picture 9">
            <a:extLst>
              <a:ext uri="{FF2B5EF4-FFF2-40B4-BE49-F238E27FC236}">
                <a16:creationId xmlns:a16="http://schemas.microsoft.com/office/drawing/2014/main" id="{380AF4F3-F93E-7897-B132-4DD80D6015F2}"/>
              </a:ext>
            </a:extLst>
          </p:cNvPr>
          <p:cNvPicPr>
            <a:picLocks noChangeAspect="1"/>
          </p:cNvPicPr>
          <p:nvPr/>
        </p:nvPicPr>
        <p:blipFill>
          <a:blip r:embed="rId3"/>
          <a:stretch>
            <a:fillRect/>
          </a:stretch>
        </p:blipFill>
        <p:spPr>
          <a:xfrm>
            <a:off x="303426" y="6245426"/>
            <a:ext cx="1486107" cy="371527"/>
          </a:xfrm>
          <a:prstGeom prst="rect">
            <a:avLst/>
          </a:prstGeom>
        </p:spPr>
      </p:pic>
    </p:spTree>
    <p:extLst>
      <p:ext uri="{BB962C8B-B14F-4D97-AF65-F5344CB8AC3E}">
        <p14:creationId xmlns:p14="http://schemas.microsoft.com/office/powerpoint/2010/main" val="3882274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D551126-12AD-7889-D93B-F9DCA6F23B56}"/>
              </a:ext>
            </a:extLst>
          </p:cNvPr>
          <p:cNvSpPr>
            <a:spLocks noGrp="1"/>
          </p:cNvSpPr>
          <p:nvPr>
            <p:ph sz="half" idx="18"/>
          </p:nvPr>
        </p:nvSpPr>
        <p:spPr/>
        <p:txBody>
          <a:bodyPr/>
          <a:lstStyle/>
          <a:p>
            <a:r>
              <a:rPr lang="en-US" dirty="0"/>
              <a:t>Summary</a:t>
            </a:r>
          </a:p>
        </p:txBody>
      </p:sp>
      <p:sp>
        <p:nvSpPr>
          <p:cNvPr id="5" name="Content Placeholder 4">
            <a:extLst>
              <a:ext uri="{FF2B5EF4-FFF2-40B4-BE49-F238E27FC236}">
                <a16:creationId xmlns:a16="http://schemas.microsoft.com/office/drawing/2014/main" id="{50A1EB0D-5B2E-9B41-9B73-4E0D267B9B10}"/>
              </a:ext>
            </a:extLst>
          </p:cNvPr>
          <p:cNvSpPr>
            <a:spLocks noGrp="1"/>
          </p:cNvSpPr>
          <p:nvPr>
            <p:ph sz="half" idx="1"/>
          </p:nvPr>
        </p:nvSpPr>
        <p:spPr>
          <a:xfrm>
            <a:off x="5807535" y="2922695"/>
            <a:ext cx="5181600" cy="383077"/>
          </a:xfrm>
        </p:spPr>
        <p:txBody>
          <a:bodyPr>
            <a:spAutoFit/>
          </a:bodyPr>
          <a:lstStyle/>
          <a:p>
            <a:pPr>
              <a:spcAft>
                <a:spcPts val="1200"/>
              </a:spcAft>
            </a:pPr>
            <a:r>
              <a:rPr lang="en-US" sz="2400" dirty="0">
                <a:latin typeface="+mj-lt"/>
              </a:rPr>
              <a:t>Indexed Universal Life</a:t>
            </a:r>
          </a:p>
          <a:p>
            <a:pPr>
              <a:lnSpc>
                <a:spcPct val="100000"/>
              </a:lnSpc>
              <a:spcAft>
                <a:spcPts val="600"/>
              </a:spcAft>
            </a:pPr>
            <a:r>
              <a:rPr lang="en-US" sz="2000" dirty="0">
                <a:latin typeface="+mn-lt"/>
              </a:rPr>
              <a:t>Options to meet different client needs:</a:t>
            </a:r>
          </a:p>
          <a:p>
            <a:pPr marL="256032" lvl="5" indent="-251460">
              <a:spcBef>
                <a:spcPts val="0"/>
              </a:spcBef>
              <a:buClrTx/>
              <a:buFont typeface="Arial" panose="020B0604020202020204" pitchFamily="34" charset="0"/>
              <a:buChar char="•"/>
            </a:pPr>
            <a:r>
              <a:rPr lang="en-US" sz="2000" dirty="0">
                <a:solidFill>
                  <a:schemeClr val="bg1"/>
                </a:solidFill>
              </a:rPr>
              <a:t>Accumulation IUL</a:t>
            </a:r>
          </a:p>
          <a:p>
            <a:pPr marL="256032" lvl="5" indent="-251460">
              <a:spcBef>
                <a:spcPts val="0"/>
              </a:spcBef>
              <a:spcAft>
                <a:spcPts val="1200"/>
              </a:spcAft>
              <a:buClrTx/>
              <a:buFont typeface="Arial" panose="020B0604020202020204" pitchFamily="34" charset="0"/>
              <a:buChar char="•"/>
            </a:pPr>
            <a:r>
              <a:rPr lang="en-US" sz="2000" dirty="0">
                <a:solidFill>
                  <a:schemeClr val="bg1"/>
                </a:solidFill>
              </a:rPr>
              <a:t>Survivorship IUL</a:t>
            </a:r>
          </a:p>
          <a:p>
            <a:pPr defTabSz="609630">
              <a:spcAft>
                <a:spcPts val="1200"/>
              </a:spcAft>
              <a:buClr>
                <a:srgbClr val="000000"/>
              </a:buClr>
              <a:buSzPct val="100000"/>
              <a:defRPr/>
            </a:pPr>
            <a:r>
              <a:rPr lang="en-US" sz="2000" kern="0" dirty="0">
                <a:ea typeface="Barlow"/>
                <a:sym typeface="Barlow"/>
              </a:rPr>
              <a:t>Upside potential with S&amp;P 500 indexed strategies that include both capped and uncapped accounts </a:t>
            </a:r>
          </a:p>
          <a:p>
            <a:pPr defTabSz="609630">
              <a:spcAft>
                <a:spcPts val="1200"/>
              </a:spcAft>
              <a:buClr>
                <a:srgbClr val="000000"/>
              </a:buClr>
              <a:buSzPct val="100000"/>
              <a:defRPr/>
            </a:pPr>
            <a:r>
              <a:rPr lang="en-US" sz="2000" kern="0" dirty="0">
                <a:ea typeface="Barlow"/>
                <a:sym typeface="Barlow"/>
              </a:rPr>
              <a:t>Downside protection with guaranteed </a:t>
            </a:r>
            <a:br>
              <a:rPr lang="en-US" sz="2000" kern="0" dirty="0">
                <a:ea typeface="Barlow"/>
                <a:sym typeface="Barlow"/>
              </a:rPr>
            </a:br>
            <a:r>
              <a:rPr lang="en-US" sz="2000" kern="0" dirty="0">
                <a:ea typeface="Barlow"/>
                <a:sym typeface="Barlow"/>
              </a:rPr>
              <a:t>1% floor options available</a:t>
            </a:r>
          </a:p>
        </p:txBody>
      </p:sp>
      <p:sp>
        <p:nvSpPr>
          <p:cNvPr id="6" name="Content Placeholder 3">
            <a:extLst>
              <a:ext uri="{FF2B5EF4-FFF2-40B4-BE49-F238E27FC236}">
                <a16:creationId xmlns:a16="http://schemas.microsoft.com/office/drawing/2014/main" id="{AE68AE62-62C9-8318-0443-6BDAB32404CA}"/>
              </a:ext>
            </a:extLst>
          </p:cNvPr>
          <p:cNvSpPr txBox="1">
            <a:spLocks/>
          </p:cNvSpPr>
          <p:nvPr/>
        </p:nvSpPr>
        <p:spPr>
          <a:xfrm>
            <a:off x="6257364" y="3743217"/>
            <a:ext cx="5181600" cy="384175"/>
          </a:xfrm>
          <a:prstGeom prst="rect">
            <a:avLst/>
          </a:prstGeom>
        </p:spPr>
        <p:txBody>
          <a:bodyPr>
            <a:noAutofit/>
          </a:bodyPr>
          <a:lstStyle>
            <a:lvl1pPr marL="342900" indent="-342900" algn="l" defTabSz="457200"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50" indent="-285750" algn="l" defTabSz="457200"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3000" indent="-228600" algn="l" defTabSz="457200"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2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400" indent="-228600" algn="l" defTabSz="457200"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Georgia"/>
              <a:ea typeface="+mn-ea"/>
              <a:cs typeface="Times New Roman" panose="02020603050405020304" pitchFamily="18" charset="0"/>
            </a:endParaRPr>
          </a:p>
        </p:txBody>
      </p:sp>
      <p:sp>
        <p:nvSpPr>
          <p:cNvPr id="3" name="Footer Placeholder 4">
            <a:extLst>
              <a:ext uri="{FF2B5EF4-FFF2-40B4-BE49-F238E27FC236}">
                <a16:creationId xmlns:a16="http://schemas.microsoft.com/office/drawing/2014/main" id="{8EAAB4DE-6871-2CBB-5F62-9BD0215D64FD}"/>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7" name="TextBox 6">
            <a:extLst>
              <a:ext uri="{FF2B5EF4-FFF2-40B4-BE49-F238E27FC236}">
                <a16:creationId xmlns:a16="http://schemas.microsoft.com/office/drawing/2014/main" id="{5A0CD32D-67E2-5577-4B33-3D133B7CA8D3}"/>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11" name="Text Box 18">
            <a:extLst>
              <a:ext uri="{FF2B5EF4-FFF2-40B4-BE49-F238E27FC236}">
                <a16:creationId xmlns:a16="http://schemas.microsoft.com/office/drawing/2014/main" id="{8FFC053B-C218-9EA8-6087-5DD581AFC6E8}"/>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34</a:t>
            </a:fld>
            <a:r>
              <a:rPr lang="en-US" b="1" dirty="0">
                <a:solidFill>
                  <a:srgbClr val="37474F"/>
                </a:solidFill>
                <a:latin typeface="Georgia" panose="02040502050405020303"/>
              </a:rPr>
              <a:t> </a:t>
            </a:r>
          </a:p>
        </p:txBody>
      </p:sp>
      <p:pic>
        <p:nvPicPr>
          <p:cNvPr id="4" name="Picture 3">
            <a:extLst>
              <a:ext uri="{FF2B5EF4-FFF2-40B4-BE49-F238E27FC236}">
                <a16:creationId xmlns:a16="http://schemas.microsoft.com/office/drawing/2014/main" id="{20C614C3-E906-104E-2E0A-EB82B8FB502A}"/>
              </a:ext>
            </a:extLst>
          </p:cNvPr>
          <p:cNvPicPr>
            <a:picLocks noChangeAspect="1"/>
          </p:cNvPicPr>
          <p:nvPr/>
        </p:nvPicPr>
        <p:blipFill>
          <a:blip r:embed="rId3"/>
          <a:stretch>
            <a:fillRect/>
          </a:stretch>
        </p:blipFill>
        <p:spPr>
          <a:xfrm>
            <a:off x="205649" y="6362675"/>
            <a:ext cx="1295581" cy="352474"/>
          </a:xfrm>
          <a:prstGeom prst="rect">
            <a:avLst/>
          </a:prstGeom>
        </p:spPr>
      </p:pic>
    </p:spTree>
    <p:extLst>
      <p:ext uri="{BB962C8B-B14F-4D97-AF65-F5344CB8AC3E}">
        <p14:creationId xmlns:p14="http://schemas.microsoft.com/office/powerpoint/2010/main" val="1102040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49ED7B3F-51A7-BA2D-9B3D-55B09F259EAB}"/>
              </a:ext>
            </a:extLst>
          </p:cNvPr>
          <p:cNvSpPr>
            <a:spLocks noGrp="1"/>
          </p:cNvSpPr>
          <p:nvPr>
            <p:ph sz="half" idx="18"/>
          </p:nvPr>
        </p:nvSpPr>
        <p:spPr/>
        <p:txBody>
          <a:bodyPr/>
          <a:lstStyle/>
          <a:p>
            <a:r>
              <a:rPr lang="en-US" dirty="0"/>
              <a:t>Support and Questions</a:t>
            </a:r>
          </a:p>
        </p:txBody>
      </p:sp>
      <p:sp>
        <p:nvSpPr>
          <p:cNvPr id="6" name="Content Placeholder 5">
            <a:extLst>
              <a:ext uri="{FF2B5EF4-FFF2-40B4-BE49-F238E27FC236}">
                <a16:creationId xmlns:a16="http://schemas.microsoft.com/office/drawing/2014/main" id="{AAC57311-AD8B-A89D-B0A0-6CC40737C525}"/>
              </a:ext>
            </a:extLst>
          </p:cNvPr>
          <p:cNvSpPr txBox="1">
            <a:spLocks/>
          </p:cNvSpPr>
          <p:nvPr/>
        </p:nvSpPr>
        <p:spPr>
          <a:xfrm>
            <a:off x="5965313" y="1012418"/>
            <a:ext cx="5282726" cy="4525050"/>
          </a:xfrm>
          <a:prstGeom prst="rect">
            <a:avLst/>
          </a:prstGeom>
        </p:spPr>
        <p:txBody>
          <a:bodyPr lIns="0" tIns="0" rIns="0" bIns="0" anchor="ctr">
            <a:noAutofit/>
          </a:bodyPr>
          <a:lstStyle>
            <a:lvl1pPr marL="100584" indent="-100584" algn="l" defTabSz="457200" rtl="0" eaLnBrk="1" latinLnBrk="0" hangingPunct="1">
              <a:lnSpc>
                <a:spcPts val="3060"/>
              </a:lnSpc>
              <a:spcBef>
                <a:spcPts val="0"/>
              </a:spcBef>
              <a:spcAft>
                <a:spcPts val="0"/>
              </a:spcAft>
              <a:buClrTx/>
              <a:buFont typeface="Arial" panose="020B0604020202020204" pitchFamily="34" charset="0"/>
              <a:buChar char="•"/>
              <a:defRPr sz="1200" b="0" i="0" kern="1200">
                <a:solidFill>
                  <a:schemeClr val="bg1"/>
                </a:solidFill>
                <a:latin typeface="Arial" panose="020B0604020202020204" pitchFamily="34" charset="0"/>
                <a:ea typeface="+mn-ea"/>
                <a:cs typeface="Arial" panose="020B0604020202020204" pitchFamily="34" charset="0"/>
              </a:defRPr>
            </a:lvl1pPr>
            <a:lvl2pPr marL="100584" indent="-192024" algn="l" defTabSz="457200" rtl="0" eaLnBrk="1" latinLnBrk="0" hangingPunct="1">
              <a:lnSpc>
                <a:spcPts val="3360"/>
              </a:lnSpc>
              <a:spcBef>
                <a:spcPts val="0"/>
              </a:spcBef>
              <a:spcAft>
                <a:spcPts val="0"/>
              </a:spcAft>
              <a:buClrTx/>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00584" indent="-192024" algn="l" defTabSz="457200" rtl="0" eaLnBrk="1" latinLnBrk="0" hangingPunct="1">
              <a:lnSpc>
                <a:spcPts val="3360"/>
              </a:lnSpc>
              <a:spcBef>
                <a:spcPts val="0"/>
              </a:spcBef>
              <a:spcAft>
                <a:spcPts val="0"/>
              </a:spcAft>
              <a:buClrTx/>
              <a:buFont typeface="Arial" panose="020B0604020202020204" pitchFamily="34" charset="0"/>
              <a:buChar char="•"/>
              <a:defRPr sz="1400" b="0" i="0" kern="1200">
                <a:solidFill>
                  <a:schemeClr val="bg1"/>
                </a:solidFill>
                <a:latin typeface="Arial" panose="020B0604020202020204" pitchFamily="34" charset="0"/>
                <a:ea typeface="+mn-ea"/>
                <a:cs typeface="Arial" panose="020B0604020202020204" pitchFamily="34" charset="0"/>
              </a:defRPr>
            </a:lvl3pPr>
            <a:lvl4pPr marL="100584" indent="-192024" algn="l" defTabSz="457200" rtl="0" eaLnBrk="1" latinLnBrk="0" hangingPunct="1">
              <a:lnSpc>
                <a:spcPts val="3360"/>
              </a:lnSpc>
              <a:spcBef>
                <a:spcPts val="0"/>
              </a:spcBef>
              <a:spcAft>
                <a:spcPts val="0"/>
              </a:spcAft>
              <a:buClrTx/>
              <a:buFont typeface="Arial" panose="020B0604020202020204" pitchFamily="34" charset="0"/>
              <a:buChar char="•"/>
              <a:defRPr sz="1200" b="0" i="0" kern="1200">
                <a:solidFill>
                  <a:schemeClr val="bg1"/>
                </a:solidFill>
                <a:latin typeface="Arial" panose="020B0604020202020204" pitchFamily="34" charset="0"/>
                <a:ea typeface="+mn-ea"/>
                <a:cs typeface="Arial" panose="020B0604020202020204" pitchFamily="34" charset="0"/>
              </a:defRPr>
            </a:lvl4pPr>
            <a:lvl5pPr marL="100584" indent="-192024" algn="l" defTabSz="457200" rtl="0" eaLnBrk="1" latinLnBrk="0" hangingPunct="1">
              <a:lnSpc>
                <a:spcPts val="3360"/>
              </a:lnSpc>
              <a:spcBef>
                <a:spcPts val="0"/>
              </a:spcBef>
              <a:spcAft>
                <a:spcPts val="0"/>
              </a:spcAft>
              <a:buClrTx/>
              <a:buFont typeface="Arial" panose="020B0604020202020204" pitchFamily="34" charset="0"/>
              <a:buChar char="•"/>
              <a:defRPr sz="1200" b="0" i="0" kern="1200">
                <a:solidFill>
                  <a:schemeClr val="bg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37474F">
                  <a:lumMod val="50000"/>
                </a:srgbClr>
              </a:solidFill>
              <a:effectLst/>
              <a:uLnTx/>
              <a:uFillTx/>
              <a:latin typeface="Arial"/>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7474F">
                    <a:lumMod val="50000"/>
                  </a:srgbClr>
                </a:solidFill>
                <a:effectLst/>
                <a:uLnTx/>
                <a:uFillTx/>
                <a:latin typeface="Arial"/>
                <a:ea typeface="+mn-ea"/>
                <a:cs typeface="Arial" panose="020B0604020202020204" pitchFamily="34" charset="0"/>
              </a:rPr>
              <a:t>Penn Mutual Life Sales Desk</a:t>
            </a:r>
          </a:p>
          <a:p>
            <a:pPr marL="0" marR="0" lvl="0" indent="0" algn="l" defTabSz="457200" rtl="0" eaLnBrk="1" fontAlgn="auto" latinLnBrk="0" hangingPunct="1">
              <a:lnSpc>
                <a:spcPct val="100000"/>
              </a:lnSpc>
              <a:spcBef>
                <a:spcPts val="0"/>
              </a:spcBef>
              <a:spcAft>
                <a:spcPts val="1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Phone: 800-818-8184, </a:t>
            </a:r>
          </a:p>
          <a:p>
            <a:pPr marL="0" marR="0" lvl="0" indent="0" algn="l" defTabSz="457200" rtl="0" eaLnBrk="1" fontAlgn="auto" latinLnBrk="0" hangingPunct="1">
              <a:lnSpc>
                <a:spcPct val="100000"/>
              </a:lnSpc>
              <a:spcBef>
                <a:spcPts val="0"/>
              </a:spcBef>
              <a:spcAft>
                <a:spcPts val="1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Option 4,</a:t>
            </a:r>
          </a:p>
          <a:p>
            <a:pPr marL="0" marR="0" lvl="0" indent="0" algn="l" defTabSz="457200" rtl="0" eaLnBrk="1" fontAlgn="auto" latinLnBrk="0" hangingPunct="1">
              <a:lnSpc>
                <a:spcPct val="100000"/>
              </a:lnSpc>
              <a:spcBef>
                <a:spcPts val="0"/>
              </a:spcBef>
              <a:spcAft>
                <a:spcPts val="1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Email: </a:t>
            </a:r>
            <a:r>
              <a:rPr kumimoji="0" lang="en-US" sz="20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lifesalesdesk@pennmutual.com</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37474F">
                  <a:lumMod val="50000"/>
                </a:srgbClr>
              </a:solidFill>
              <a:effectLst/>
              <a:uLnTx/>
              <a:uFillTx/>
              <a:latin typeface="Arial"/>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7474F">
                    <a:lumMod val="50000"/>
                  </a:srgbClr>
                </a:solidFill>
                <a:effectLst/>
                <a:uLnTx/>
                <a:uFillTx/>
                <a:latin typeface="Arial"/>
                <a:ea typeface="+mn-ea"/>
                <a:cs typeface="Arial" panose="020B0604020202020204" pitchFamily="34" charset="0"/>
              </a:rPr>
              <a:t>Penn Mutual Life Advanced Sales</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Phone: 800-818-8184, Option 8</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Email: advancedsales@pennmutual.com</a:t>
            </a:r>
          </a:p>
        </p:txBody>
      </p:sp>
      <p:cxnSp>
        <p:nvCxnSpPr>
          <p:cNvPr id="4" name="Elbow Connector 3"/>
          <p:cNvCxnSpPr/>
          <p:nvPr/>
        </p:nvCxnSpPr>
        <p:spPr>
          <a:xfrm flipV="1">
            <a:off x="7040882" y="2676697"/>
            <a:ext cx="482138" cy="121305"/>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a:off x="7040882" y="2798002"/>
            <a:ext cx="482138" cy="169640"/>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523020" y="2513490"/>
            <a:ext cx="36863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Option1 for 1847 Financial</a:t>
            </a:r>
          </a:p>
        </p:txBody>
      </p:sp>
      <p:sp>
        <p:nvSpPr>
          <p:cNvPr id="14" name="TextBox 13"/>
          <p:cNvSpPr txBox="1"/>
          <p:nvPr/>
        </p:nvSpPr>
        <p:spPr>
          <a:xfrm>
            <a:off x="7523020" y="2824441"/>
            <a:ext cx="24938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Option 2 for IFN</a:t>
            </a:r>
          </a:p>
        </p:txBody>
      </p:sp>
      <p:sp>
        <p:nvSpPr>
          <p:cNvPr id="3" name="Footer Placeholder 4">
            <a:extLst>
              <a:ext uri="{FF2B5EF4-FFF2-40B4-BE49-F238E27FC236}">
                <a16:creationId xmlns:a16="http://schemas.microsoft.com/office/drawing/2014/main" id="{FDD3561C-6987-0FB6-7F3A-10E939879262}"/>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5" name="TextBox 4">
            <a:extLst>
              <a:ext uri="{FF2B5EF4-FFF2-40B4-BE49-F238E27FC236}">
                <a16:creationId xmlns:a16="http://schemas.microsoft.com/office/drawing/2014/main" id="{23A14344-578B-8816-1DB5-256A4A33B980}"/>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20" name="Text Box 18">
            <a:extLst>
              <a:ext uri="{FF2B5EF4-FFF2-40B4-BE49-F238E27FC236}">
                <a16:creationId xmlns:a16="http://schemas.microsoft.com/office/drawing/2014/main" id="{6B0A528F-A7A6-1743-914F-2505F8001A46}"/>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35</a:t>
            </a:fld>
            <a:r>
              <a:rPr lang="en-US" b="1" dirty="0">
                <a:solidFill>
                  <a:srgbClr val="37474F"/>
                </a:solidFill>
                <a:latin typeface="Georgia" panose="02040502050405020303"/>
              </a:rPr>
              <a:t> </a:t>
            </a:r>
          </a:p>
        </p:txBody>
      </p:sp>
      <p:pic>
        <p:nvPicPr>
          <p:cNvPr id="7" name="Picture 6">
            <a:extLst>
              <a:ext uri="{FF2B5EF4-FFF2-40B4-BE49-F238E27FC236}">
                <a16:creationId xmlns:a16="http://schemas.microsoft.com/office/drawing/2014/main" id="{6BD1A310-4DAB-9FBB-E3D8-52D6022745E4}"/>
              </a:ext>
            </a:extLst>
          </p:cNvPr>
          <p:cNvPicPr>
            <a:picLocks noChangeAspect="1"/>
          </p:cNvPicPr>
          <p:nvPr/>
        </p:nvPicPr>
        <p:blipFill>
          <a:blip r:embed="rId2"/>
          <a:stretch>
            <a:fillRect/>
          </a:stretch>
        </p:blipFill>
        <p:spPr>
          <a:xfrm>
            <a:off x="185329" y="6294160"/>
            <a:ext cx="1295581" cy="352474"/>
          </a:xfrm>
          <a:prstGeom prst="rect">
            <a:avLst/>
          </a:prstGeom>
        </p:spPr>
      </p:pic>
    </p:spTree>
    <p:extLst>
      <p:ext uri="{BB962C8B-B14F-4D97-AF65-F5344CB8AC3E}">
        <p14:creationId xmlns:p14="http://schemas.microsoft.com/office/powerpoint/2010/main" val="3972503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3088-7361-073D-5554-93803BAF9AC6}"/>
              </a:ext>
            </a:extLst>
          </p:cNvPr>
          <p:cNvSpPr>
            <a:spLocks noGrp="1"/>
          </p:cNvSpPr>
          <p:nvPr>
            <p:ph type="title"/>
          </p:nvPr>
        </p:nvSpPr>
        <p:spPr/>
        <p:txBody>
          <a:bodyPr/>
          <a:lstStyle/>
          <a:p>
            <a:r>
              <a:rPr lang="en-US" dirty="0"/>
              <a:t>Thank You</a:t>
            </a:r>
          </a:p>
        </p:txBody>
      </p:sp>
      <p:sp>
        <p:nvSpPr>
          <p:cNvPr id="5" name="Text Placeholder 15">
            <a:extLst>
              <a:ext uri="{FF2B5EF4-FFF2-40B4-BE49-F238E27FC236}">
                <a16:creationId xmlns:a16="http://schemas.microsoft.com/office/drawing/2014/main" id="{B5A49F7C-55CE-7DB2-C19B-A599F270C26B}"/>
              </a:ext>
            </a:extLst>
          </p:cNvPr>
          <p:cNvSpPr txBox="1">
            <a:spLocks/>
          </p:cNvSpPr>
          <p:nvPr/>
        </p:nvSpPr>
        <p:spPr>
          <a:xfrm>
            <a:off x="5202465" y="6459793"/>
            <a:ext cx="5963375" cy="303376"/>
          </a:xfrm>
          <a:prstGeom prst="rect">
            <a:avLst/>
          </a:prstGeom>
          <a:solidFill>
            <a:schemeClr val="accent6"/>
          </a:solidFill>
        </p:spPr>
        <p:txBody>
          <a:bodyPr/>
          <a:lstStyle>
            <a:lvl1pPr marL="0" indent="0" algn="r" defTabSz="457189" rtl="0" eaLnBrk="1" latinLnBrk="0" hangingPunct="1">
              <a:lnSpc>
                <a:spcPct val="100000"/>
              </a:lnSpc>
              <a:spcBef>
                <a:spcPts val="0"/>
              </a:spcBef>
              <a:spcAft>
                <a:spcPts val="0"/>
              </a:spcAft>
              <a:buClrTx/>
              <a:buFont typeface="Arial" panose="020B0604020202020204" pitchFamily="34" charset="0"/>
              <a:buNone/>
              <a:defRPr sz="700" kern="1200">
                <a:solidFill>
                  <a:schemeClr val="accent5"/>
                </a:solidFill>
                <a:latin typeface="Arial" panose="020B0604020202020204" pitchFamily="34" charset="0"/>
                <a:ea typeface="+mn-ea"/>
                <a:cs typeface="Arial" panose="020B0604020202020204" pitchFamily="34" charset="0"/>
              </a:defRPr>
            </a:lvl1pPr>
            <a:lvl2pPr marL="742932" indent="-285744" algn="l" defTabSz="457189"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2971" indent="-228594" algn="l" defTabSz="457189"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160" indent="-228594" algn="l" defTabSz="457189"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349" indent="-228594" algn="l" defTabSz="457189"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39994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993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992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991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financial professional use only. 			© 2025 Penn Mutual. All rights reserved.</a:t>
            </a: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 Box 18">
            <a:extLst>
              <a:ext uri="{FF2B5EF4-FFF2-40B4-BE49-F238E27FC236}">
                <a16:creationId xmlns:a16="http://schemas.microsoft.com/office/drawing/2014/main" id="{E3F54CAB-852F-017D-B484-88011F95D84E}"/>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chemeClr val="tx1"/>
                </a:solidFill>
                <a:latin typeface="Georgia" panose="02040502050405020303"/>
              </a:rPr>
              <a:pPr defTabSz="457200"/>
              <a:t>36</a:t>
            </a:fld>
            <a:r>
              <a:rPr lang="en-US" b="1" dirty="0">
                <a:solidFill>
                  <a:schemeClr val="tx1"/>
                </a:solidFill>
                <a:latin typeface="Georgia" panose="02040502050405020303"/>
              </a:rPr>
              <a:t> </a:t>
            </a:r>
          </a:p>
        </p:txBody>
      </p:sp>
    </p:spTree>
    <p:extLst>
      <p:ext uri="{BB962C8B-B14F-4D97-AF65-F5344CB8AC3E}">
        <p14:creationId xmlns:p14="http://schemas.microsoft.com/office/powerpoint/2010/main" val="167869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2B670C71-2789-1AFA-70FA-38BB34815FD7}"/>
              </a:ext>
            </a:extLst>
          </p:cNvPr>
          <p:cNvSpPr txBox="1">
            <a:spLocks/>
          </p:cNvSpPr>
          <p:nvPr/>
        </p:nvSpPr>
        <p:spPr>
          <a:xfrm>
            <a:off x="352292" y="4656151"/>
            <a:ext cx="11559852" cy="1769715"/>
          </a:xfrm>
          <a:prstGeom prst="rect">
            <a:avLst/>
          </a:prstGeom>
          <a:noFill/>
        </p:spPr>
        <p:txBody>
          <a:bodyPr wrap="square" lIns="0" tIns="0" rIns="0" bIns="0" rtlCol="0">
            <a:spAutoFit/>
          </a:bodyPr>
          <a:lstStyle>
            <a:lvl1pPr marL="342891" indent="-342891" algn="l" defTabSz="457189" rtl="0" eaLnBrk="1" latinLnBrk="0" hangingPunct="1">
              <a:lnSpc>
                <a:spcPct val="100000"/>
              </a:lnSpc>
              <a:spcBef>
                <a:spcPts val="0"/>
              </a:spcBef>
              <a:spcAft>
                <a:spcPts val="0"/>
              </a:spcAft>
              <a:buClrTx/>
              <a:buFont typeface="Arial" panose="020B0604020202020204" pitchFamily="34" charset="0"/>
              <a:buChar char="•"/>
              <a:defRPr sz="1800" kern="1200">
                <a:solidFill>
                  <a:schemeClr val="bg1"/>
                </a:solidFill>
                <a:latin typeface="+mn-lt"/>
                <a:ea typeface="+mn-ea"/>
                <a:cs typeface="Times New Roman" panose="02020603050405020304" pitchFamily="18" charset="0"/>
              </a:defRPr>
            </a:lvl1pPr>
            <a:lvl2pPr marL="742932" indent="-285744" algn="l" defTabSz="457189" rtl="0" eaLnBrk="1" latinLnBrk="0" hangingPunct="1">
              <a:lnSpc>
                <a:spcPct val="100000"/>
              </a:lnSpc>
              <a:spcBef>
                <a:spcPts val="0"/>
              </a:spcBef>
              <a:spcAft>
                <a:spcPts val="0"/>
              </a:spcAft>
              <a:buClrTx/>
              <a:buFont typeface="Arial" panose="020B0604020202020204" pitchFamily="34" charset="0"/>
              <a:buChar char="•"/>
              <a:defRPr sz="1600" kern="1200">
                <a:solidFill>
                  <a:schemeClr val="bg1"/>
                </a:solidFill>
                <a:latin typeface="+mn-lt"/>
                <a:ea typeface="+mn-ea"/>
                <a:cs typeface="Times New Roman" panose="02020603050405020304" pitchFamily="18" charset="0"/>
              </a:defRPr>
            </a:lvl2pPr>
            <a:lvl3pPr marL="1142971" indent="-228594" algn="l" defTabSz="457189" rtl="0" eaLnBrk="1" latinLnBrk="0" hangingPunct="1">
              <a:lnSpc>
                <a:spcPct val="100000"/>
              </a:lnSpc>
              <a:spcBef>
                <a:spcPts val="0"/>
              </a:spcBef>
              <a:spcAft>
                <a:spcPts val="0"/>
              </a:spcAft>
              <a:buClrTx/>
              <a:buFont typeface="Arial" panose="020B0604020202020204" pitchFamily="34" charset="0"/>
              <a:buChar char="•"/>
              <a:defRPr sz="1400" kern="1200">
                <a:solidFill>
                  <a:schemeClr val="bg1"/>
                </a:solidFill>
                <a:latin typeface="+mn-lt"/>
                <a:ea typeface="+mn-ea"/>
                <a:cs typeface="Times New Roman" panose="02020603050405020304" pitchFamily="18" charset="0"/>
              </a:defRPr>
            </a:lvl3pPr>
            <a:lvl4pPr marL="1600160" indent="-228594" algn="l" defTabSz="457189"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4pPr>
            <a:lvl5pPr marL="2057349" indent="-228594" algn="l" defTabSz="457189" rtl="0" eaLnBrk="1" latinLnBrk="0" hangingPunct="1">
              <a:lnSpc>
                <a:spcPct val="100000"/>
              </a:lnSpc>
              <a:spcBef>
                <a:spcPts val="0"/>
              </a:spcBef>
              <a:spcAft>
                <a:spcPts val="0"/>
              </a:spcAft>
              <a:buClrTx/>
              <a:buFont typeface="Arial" panose="020B0604020202020204" pitchFamily="34" charset="0"/>
              <a:buChar char="•"/>
              <a:defRPr sz="1200" kern="1200">
                <a:solidFill>
                  <a:schemeClr val="bg1"/>
                </a:solidFill>
                <a:latin typeface="+mn-lt"/>
                <a:ea typeface="+mn-ea"/>
                <a:cs typeface="Times New Roman" panose="02020603050405020304" pitchFamily="18" charset="0"/>
              </a:defRPr>
            </a:lvl5pPr>
            <a:lvl6pPr marL="239994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993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992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991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7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For financial professional educational purposes only and should not be considered as specific investment or planning advice or distributed to the general public. </a:t>
            </a:r>
          </a:p>
          <a:p>
            <a:pPr marL="0" marR="0" lvl="0" indent="0" algn="l" defTabSz="457189"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7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All guarantees are based on the claims-paying ability of the issuer.</a:t>
            </a:r>
          </a:p>
          <a:p>
            <a:pPr marL="0" marR="0" lvl="0" indent="0" algn="l" defTabSz="457189"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7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Accumulation IUL (Policy form ICC22-PI-IFL) is an indexed universal life policy issued by The Penn Insurance and Annuity Company, a wholly-owned subsidiary of The Penn Mutual Life Insurance Company. Survivorship IUL (Policy form ICC22-PI-IALJ) is a last-survivor indexed universal life insurance policy offered by The Penn Insurance and Annuity Company, a wholly-owned subsidiary of The Penn Mutual Life Insurance Company. Policy form numbers may vary by state. Products and features may not be available in all states. These products are not offered in New York. </a:t>
            </a:r>
          </a:p>
          <a:p>
            <a:pPr marL="0" marR="0" lvl="0" indent="0" algn="l" defTabSz="457189"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7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Any hypothetical examples in this presentation are for illustration purposes only. Past performance is not indicative of future results. </a:t>
            </a:r>
          </a:p>
          <a:p>
            <a:pPr marL="0" marR="0" lvl="0" indent="0" algn="l" defTabSz="457189"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7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All products mentioned are offered by The Penn Mutual Life Insurance Company or its wholly-owned subsidiaries, The Penn Insurance and Annuity Company or The Penn Insurance and Annuity Company of New York. </a:t>
            </a:r>
          </a:p>
          <a:p>
            <a:pPr marL="0" marR="0" lvl="0" indent="0" algn="l" defTabSz="457189"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7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The "S&amp;P 500 Index" is a product of S&amp;P Dow Jones Indices LLC or its affiliates (“SPDJI”) and has been licensed for use by The Penn Insurance and Annuity Company.  S&amp;P®, S&amp;P 500®, US 500, The 500, </a:t>
            </a:r>
            <a:r>
              <a:rPr kumimoji="0" lang="en-US" sz="75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iBoxx</a:t>
            </a:r>
            <a:r>
              <a:rPr kumimoji="0" lang="en-US" sz="7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75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iTraxx</a:t>
            </a:r>
            <a:r>
              <a:rPr kumimoji="0" lang="en-US" sz="7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and CDX® are trademarks of S&amp;P Global, Inc. or its affiliates (“S&amp;P”); Dow Jones® is a registered trademark of Dow Jones Trademark Holdings LLC (“Dow Jones”) and these trademarks have been licensed for use by SPDJI and sublicensed for certain purposes by The Penn Insurance and Annuity Company.   The product is not sponsored, endorsed, sold or promoted by SPDJI, Dow Jones, S&amp;P, their respective affiliates and none of such parties make any representation regarding the advisability of investing in such product(s) nor do they have any liability for any errors, omissions, or interruptions of the S&amp;P 500 Index.</a:t>
            </a:r>
          </a:p>
          <a:p>
            <a:pPr marL="0" marR="0" lvl="0" indent="0" algn="l" defTabSz="457189"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7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presentation is intended to provide a product overview. All information including product features, availability, rates and other provisions is believed to be accurate as of March 2025 and are subject to change without notice. </a:t>
            </a:r>
          </a:p>
          <a:p>
            <a:pPr marL="0" marR="0" lvl="0" indent="0" algn="l" defTabSz="457189"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7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 name="TextBox 3"/>
          <p:cNvSpPr txBox="1"/>
          <p:nvPr/>
        </p:nvSpPr>
        <p:spPr>
          <a:xfrm>
            <a:off x="10432169" y="6120882"/>
            <a:ext cx="155448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rgbClr val="000000"/>
                </a:solidFill>
                <a:latin typeface="Arial"/>
              </a:rPr>
              <a:t>7805618NS_APR27</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B063F16C-9200-8771-39B4-950E845BD7B6}"/>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6" name="TextBox 5">
            <a:extLst>
              <a:ext uri="{FF2B5EF4-FFF2-40B4-BE49-F238E27FC236}">
                <a16:creationId xmlns:a16="http://schemas.microsoft.com/office/drawing/2014/main" id="{FB44C84E-9A18-0F01-1FC7-AB379C56E9BE}"/>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8" name="Text Box 18">
            <a:extLst>
              <a:ext uri="{FF2B5EF4-FFF2-40B4-BE49-F238E27FC236}">
                <a16:creationId xmlns:a16="http://schemas.microsoft.com/office/drawing/2014/main" id="{376F3855-B63A-718F-1810-02A59E8580D4}"/>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defTabSz="457200"/>
            <a:fld id="{95990F28-EF56-40AF-B6C1-2CF755EA3890}" type="slidenum">
              <a:rPr lang="en-US" b="1">
                <a:solidFill>
                  <a:srgbClr val="37474F"/>
                </a:solidFill>
                <a:latin typeface="Georgia" panose="02040502050405020303"/>
              </a:rPr>
              <a:pPr defTabSz="457200"/>
              <a:t>37</a:t>
            </a:fld>
            <a:r>
              <a:rPr lang="en-US" b="1" dirty="0">
                <a:solidFill>
                  <a:srgbClr val="37474F"/>
                </a:solidFill>
                <a:latin typeface="Georgia" panose="02040502050405020303"/>
              </a:rPr>
              <a:t> </a:t>
            </a:r>
          </a:p>
        </p:txBody>
      </p:sp>
      <p:pic>
        <p:nvPicPr>
          <p:cNvPr id="7" name="Picture 6">
            <a:extLst>
              <a:ext uri="{FF2B5EF4-FFF2-40B4-BE49-F238E27FC236}">
                <a16:creationId xmlns:a16="http://schemas.microsoft.com/office/drawing/2014/main" id="{C836216D-6033-5414-BEE9-85090216F5A2}"/>
              </a:ext>
            </a:extLst>
          </p:cNvPr>
          <p:cNvPicPr>
            <a:picLocks noChangeAspect="1"/>
          </p:cNvPicPr>
          <p:nvPr/>
        </p:nvPicPr>
        <p:blipFill>
          <a:blip r:embed="rId3"/>
          <a:stretch>
            <a:fillRect/>
          </a:stretch>
        </p:blipFill>
        <p:spPr>
          <a:xfrm>
            <a:off x="277787" y="6275107"/>
            <a:ext cx="1486107" cy="371527"/>
          </a:xfrm>
          <a:prstGeom prst="rect">
            <a:avLst/>
          </a:prstGeom>
        </p:spPr>
      </p:pic>
    </p:spTree>
    <p:extLst>
      <p:ext uri="{BB962C8B-B14F-4D97-AF65-F5344CB8AC3E}">
        <p14:creationId xmlns:p14="http://schemas.microsoft.com/office/powerpoint/2010/main" val="1989895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p:txBody>
          <a:bodyPr/>
          <a:lstStyle/>
          <a:p>
            <a:r>
              <a:rPr lang="en-US" dirty="0"/>
              <a:t>Get to Know IUL</a:t>
            </a:r>
          </a:p>
        </p:txBody>
      </p:sp>
      <p:sp>
        <p:nvSpPr>
          <p:cNvPr id="11" name="Text Placeholder 10"/>
          <p:cNvSpPr>
            <a:spLocks noGrp="1"/>
          </p:cNvSpPr>
          <p:nvPr>
            <p:ph type="body" sz="quarter" idx="18"/>
          </p:nvPr>
        </p:nvSpPr>
        <p:spPr>
          <a:xfrm>
            <a:off x="6744597" y="1075235"/>
            <a:ext cx="3321754" cy="287037"/>
          </a:xfrm>
        </p:spPr>
        <p:txBody>
          <a:bodyPr/>
          <a:lstStyle/>
          <a:p>
            <a:r>
              <a:rPr lang="en-US" dirty="0"/>
              <a:t>Market Based Growth</a:t>
            </a:r>
          </a:p>
        </p:txBody>
      </p:sp>
      <p:sp>
        <p:nvSpPr>
          <p:cNvPr id="12" name="Text Placeholder 11"/>
          <p:cNvSpPr>
            <a:spLocks noGrp="1"/>
          </p:cNvSpPr>
          <p:nvPr>
            <p:ph type="body" sz="quarter" idx="20"/>
          </p:nvPr>
        </p:nvSpPr>
        <p:spPr>
          <a:xfrm>
            <a:off x="6744596" y="3003187"/>
            <a:ext cx="2789017" cy="287037"/>
          </a:xfrm>
        </p:spPr>
        <p:txBody>
          <a:bodyPr/>
          <a:lstStyle/>
          <a:p>
            <a:r>
              <a:rPr lang="en-US" dirty="0"/>
              <a:t>Locked-in Interest</a:t>
            </a:r>
          </a:p>
        </p:txBody>
      </p:sp>
      <p:sp>
        <p:nvSpPr>
          <p:cNvPr id="14" name="Text Placeholder 13"/>
          <p:cNvSpPr>
            <a:spLocks noGrp="1"/>
          </p:cNvSpPr>
          <p:nvPr>
            <p:ph type="body" sz="quarter" idx="22"/>
          </p:nvPr>
        </p:nvSpPr>
        <p:spPr/>
        <p:txBody>
          <a:bodyPr/>
          <a:lstStyle/>
          <a:p>
            <a:r>
              <a:rPr lang="en-US" dirty="0"/>
              <a:t>Flexibility</a:t>
            </a:r>
          </a:p>
        </p:txBody>
      </p:sp>
      <p:sp>
        <p:nvSpPr>
          <p:cNvPr id="16" name="Text Placeholder 15"/>
          <p:cNvSpPr>
            <a:spLocks noGrp="1"/>
          </p:cNvSpPr>
          <p:nvPr>
            <p:ph type="body" sz="quarter" idx="40"/>
          </p:nvPr>
        </p:nvSpPr>
        <p:spPr/>
        <p:txBody>
          <a:bodyPr/>
          <a:lstStyle/>
          <a:p>
            <a:r>
              <a:rPr lang="en-US" dirty="0"/>
              <a:t>Clients get the benefit of market-based growth potential. Client’s account(s) are credited interest when the index performs positively, but never lose value due to poor index performance.</a:t>
            </a:r>
          </a:p>
        </p:txBody>
      </p:sp>
      <p:sp>
        <p:nvSpPr>
          <p:cNvPr id="17" name="Text Placeholder 16"/>
          <p:cNvSpPr>
            <a:spLocks noGrp="1"/>
          </p:cNvSpPr>
          <p:nvPr>
            <p:ph type="body" sz="quarter" idx="41"/>
          </p:nvPr>
        </p:nvSpPr>
        <p:spPr/>
        <p:txBody>
          <a:bodyPr/>
          <a:lstStyle/>
          <a:p>
            <a:r>
              <a:rPr lang="en-US" dirty="0"/>
              <a:t>The credited interest is locked-in and is not at risk if index performance is poor in the future.</a:t>
            </a:r>
          </a:p>
        </p:txBody>
      </p:sp>
      <p:sp>
        <p:nvSpPr>
          <p:cNvPr id="18" name="Text Placeholder 17"/>
          <p:cNvSpPr>
            <a:spLocks noGrp="1"/>
          </p:cNvSpPr>
          <p:nvPr>
            <p:ph type="body" sz="quarter" idx="42"/>
          </p:nvPr>
        </p:nvSpPr>
        <p:spPr/>
        <p:txBody>
          <a:bodyPr/>
          <a:lstStyle/>
          <a:p>
            <a:r>
              <a:rPr lang="en-US" dirty="0"/>
              <a:t>Clients have the flexibility to allocate premiums across different </a:t>
            </a:r>
            <a:r>
              <a:rPr lang="en-US"/>
              <a:t>accounts and </a:t>
            </a:r>
            <a:r>
              <a:rPr lang="en-US" dirty="0"/>
              <a:t>can move their policy values across accounts at the end of each segment period.</a:t>
            </a:r>
          </a:p>
        </p:txBody>
      </p:sp>
      <p:sp>
        <p:nvSpPr>
          <p:cNvPr id="19" name="Text Placeholder 18"/>
          <p:cNvSpPr>
            <a:spLocks noGrp="1"/>
          </p:cNvSpPr>
          <p:nvPr>
            <p:ph type="body" sz="quarter" idx="43"/>
          </p:nvPr>
        </p:nvSpPr>
        <p:spPr>
          <a:xfrm>
            <a:off x="709986" y="3666096"/>
            <a:ext cx="4073525" cy="1552080"/>
          </a:xfrm>
        </p:spPr>
        <p:txBody>
          <a:bodyPr/>
          <a:lstStyle/>
          <a:p>
            <a:r>
              <a:rPr lang="en-US" dirty="0"/>
              <a:t>Indexed Universal Life, referred to as IUL, is a type of </a:t>
            </a:r>
            <a:r>
              <a:rPr lang="en-US" dirty="0">
                <a:solidFill>
                  <a:schemeClr val="bg1">
                    <a:lumMod val="95000"/>
                  </a:schemeClr>
                </a:solidFill>
              </a:rPr>
              <a:t>universal life insurance.  </a:t>
            </a:r>
            <a:r>
              <a:rPr lang="en-US" dirty="0"/>
              <a:t>Unlike fixed universal life insurance, an IUL product’s growth potential is based on the change in the performance of a market index from one point in time to another. Keep in mind that it is not directly invested in the stock market.</a:t>
            </a:r>
          </a:p>
        </p:txBody>
      </p:sp>
      <p:sp>
        <p:nvSpPr>
          <p:cNvPr id="15" name="Text Placeholder 14"/>
          <p:cNvSpPr>
            <a:spLocks noGrp="1"/>
          </p:cNvSpPr>
          <p:nvPr>
            <p:ph type="body" sz="quarter" idx="31"/>
          </p:nvPr>
        </p:nvSpPr>
        <p:spPr/>
        <p:txBody>
          <a:bodyPr/>
          <a:lstStyle/>
          <a:p>
            <a:endParaRPr lang="en-US"/>
          </a:p>
        </p:txBody>
      </p:sp>
      <p:sp>
        <p:nvSpPr>
          <p:cNvPr id="20" name="Text Placeholder 19"/>
          <p:cNvSpPr>
            <a:spLocks noGrp="1"/>
          </p:cNvSpPr>
          <p:nvPr>
            <p:ph type="body" sz="quarter" idx="44"/>
          </p:nvPr>
        </p:nvSpPr>
        <p:spPr/>
        <p:txBody>
          <a:bodyPr/>
          <a:lstStyle/>
          <a:p>
            <a:endParaRPr lang="en-US"/>
          </a:p>
        </p:txBody>
      </p:sp>
      <p:sp>
        <p:nvSpPr>
          <p:cNvPr id="21" name="Text Placeholder 20"/>
          <p:cNvSpPr>
            <a:spLocks noGrp="1"/>
          </p:cNvSpPr>
          <p:nvPr>
            <p:ph type="body" sz="quarter" idx="45"/>
          </p:nvPr>
        </p:nvSpPr>
        <p:spPr/>
        <p:txBody>
          <a:bodyPr/>
          <a:lstStyle/>
          <a:p>
            <a:endParaRPr lang="en-US"/>
          </a:p>
        </p:txBody>
      </p:sp>
      <p:sp>
        <p:nvSpPr>
          <p:cNvPr id="22" name="Text Placeholder 21"/>
          <p:cNvSpPr>
            <a:spLocks noGrp="1"/>
          </p:cNvSpPr>
          <p:nvPr>
            <p:ph type="body" sz="quarter" idx="46"/>
          </p:nvPr>
        </p:nvSpPr>
        <p:spPr/>
        <p:txBody>
          <a:bodyPr/>
          <a:lstStyle/>
          <a:p>
            <a:endParaRPr lang="en-US"/>
          </a:p>
        </p:txBody>
      </p:sp>
      <p:sp>
        <p:nvSpPr>
          <p:cNvPr id="23" name="Rectangle 22"/>
          <p:cNvSpPr/>
          <p:nvPr/>
        </p:nvSpPr>
        <p:spPr>
          <a:xfrm>
            <a:off x="302150" y="6209969"/>
            <a:ext cx="1725433" cy="469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907819" y="1082007"/>
            <a:ext cx="836777" cy="51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66">
            <a:extLst>
              <a:ext uri="{FF2B5EF4-FFF2-40B4-BE49-F238E27FC236}">
                <a16:creationId xmlns:a16="http://schemas.microsoft.com/office/drawing/2014/main" id="{CEB51D31-4971-4BDE-3D22-E3D50213B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59710" y="1016517"/>
            <a:ext cx="884886" cy="884886"/>
          </a:xfrm>
          <a:prstGeom prst="rect">
            <a:avLst/>
          </a:prstGeom>
        </p:spPr>
      </p:pic>
      <p:sp>
        <p:nvSpPr>
          <p:cNvPr id="26" name="Rectangle 25"/>
          <p:cNvSpPr/>
          <p:nvPr/>
        </p:nvSpPr>
        <p:spPr>
          <a:xfrm>
            <a:off x="5907819" y="3003187"/>
            <a:ext cx="691764" cy="662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02093" y="4854249"/>
            <a:ext cx="691764" cy="662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56">
            <a:extLst>
              <a:ext uri="{FF2B5EF4-FFF2-40B4-BE49-F238E27FC236}">
                <a16:creationId xmlns:a16="http://schemas.microsoft.com/office/drawing/2014/main" id="{B5A7AA4A-FC2C-7CCD-2489-A6C2B886C9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8708" y="2932844"/>
            <a:ext cx="884886" cy="884886"/>
          </a:xfrm>
          <a:prstGeom prst="rect">
            <a:avLst/>
          </a:prstGeom>
        </p:spPr>
      </p:pic>
      <p:pic>
        <p:nvPicPr>
          <p:cNvPr id="29" name="Graphic 44">
            <a:extLst>
              <a:ext uri="{FF2B5EF4-FFF2-40B4-BE49-F238E27FC236}">
                <a16:creationId xmlns:a16="http://schemas.microsoft.com/office/drawing/2014/main" id="{19D2737F-9B38-9A80-79E2-7FEA804EAE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1258" y="4854249"/>
            <a:ext cx="884886" cy="884886"/>
          </a:xfrm>
          <a:prstGeom prst="rect">
            <a:avLst/>
          </a:prstGeom>
        </p:spPr>
      </p:pic>
      <p:sp>
        <p:nvSpPr>
          <p:cNvPr id="2" name="Footer Placeholder 4">
            <a:extLst>
              <a:ext uri="{FF2B5EF4-FFF2-40B4-BE49-F238E27FC236}">
                <a16:creationId xmlns:a16="http://schemas.microsoft.com/office/drawing/2014/main" id="{8F5561EC-1F07-4497-2D62-7A8E4A8DE49B}"/>
              </a:ext>
            </a:extLst>
          </p:cNvPr>
          <p:cNvSpPr txBox="1">
            <a:spLocks/>
          </p:cNvSpPr>
          <p:nvPr/>
        </p:nvSpPr>
        <p:spPr>
          <a:xfrm>
            <a:off x="9211420" y="6431190"/>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3" name="TextBox 2">
            <a:extLst>
              <a:ext uri="{FF2B5EF4-FFF2-40B4-BE49-F238E27FC236}">
                <a16:creationId xmlns:a16="http://schemas.microsoft.com/office/drawing/2014/main" id="{98F70630-590F-9DDA-059D-3221F0CCD785}"/>
              </a:ext>
            </a:extLst>
          </p:cNvPr>
          <p:cNvSpPr txBox="1"/>
          <p:nvPr/>
        </p:nvSpPr>
        <p:spPr>
          <a:xfrm>
            <a:off x="560396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sp>
        <p:nvSpPr>
          <p:cNvPr id="4" name="Text Box 18">
            <a:extLst>
              <a:ext uri="{FF2B5EF4-FFF2-40B4-BE49-F238E27FC236}">
                <a16:creationId xmlns:a16="http://schemas.microsoft.com/office/drawing/2014/main" id="{40E67BED-5DEA-90C9-BEB3-CAC2B4AD3AC9}"/>
              </a:ext>
            </a:extLst>
          </p:cNvPr>
          <p:cNvSpPr txBox="1">
            <a:spLocks noChangeArrowheads="1"/>
          </p:cNvSpPr>
          <p:nvPr/>
        </p:nvSpPr>
        <p:spPr bwMode="auto">
          <a:xfrm>
            <a:off x="11643361" y="642933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accent5"/>
                </a:solidFill>
                <a:latin typeface="+mn-lt"/>
              </a:rPr>
              <a:pPr algn="l" defTabSz="457200" eaLnBrk="1" fontAlgn="auto" hangingPunct="1">
                <a:spcBef>
                  <a:spcPts val="0"/>
                </a:spcBef>
                <a:spcAft>
                  <a:spcPts val="0"/>
                </a:spcAft>
              </a:pPr>
              <a:t>4</a:t>
            </a:fld>
            <a:r>
              <a:rPr lang="en-US" sz="1200" b="1" i="0" dirty="0">
                <a:solidFill>
                  <a:schemeClr val="accent5"/>
                </a:solidFill>
                <a:latin typeface="+mn-lt"/>
              </a:rPr>
              <a:t> </a:t>
            </a:r>
          </a:p>
        </p:txBody>
      </p:sp>
      <p:pic>
        <p:nvPicPr>
          <p:cNvPr id="6" name="Picture 5">
            <a:extLst>
              <a:ext uri="{FF2B5EF4-FFF2-40B4-BE49-F238E27FC236}">
                <a16:creationId xmlns:a16="http://schemas.microsoft.com/office/drawing/2014/main" id="{F2F9C6B1-5682-6A1E-8308-F79E512A6745}"/>
              </a:ext>
            </a:extLst>
          </p:cNvPr>
          <p:cNvPicPr>
            <a:picLocks noChangeAspect="1"/>
          </p:cNvPicPr>
          <p:nvPr/>
        </p:nvPicPr>
        <p:blipFill>
          <a:blip r:embed="rId8"/>
          <a:stretch>
            <a:fillRect/>
          </a:stretch>
        </p:blipFill>
        <p:spPr>
          <a:xfrm>
            <a:off x="163087" y="6318325"/>
            <a:ext cx="1543265" cy="438211"/>
          </a:xfrm>
          <a:prstGeom prst="rect">
            <a:avLst/>
          </a:prstGeom>
        </p:spPr>
      </p:pic>
    </p:spTree>
    <p:extLst>
      <p:ext uri="{BB962C8B-B14F-4D97-AF65-F5344CB8AC3E}">
        <p14:creationId xmlns:p14="http://schemas.microsoft.com/office/powerpoint/2010/main" val="2247807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67A838DD-10EB-7F74-E956-65BF5E43BC5B}"/>
              </a:ext>
            </a:extLst>
          </p:cNvPr>
          <p:cNvSpPr>
            <a:spLocks noGrp="1"/>
          </p:cNvSpPr>
          <p:nvPr>
            <p:ph type="body" sz="quarter" idx="17"/>
          </p:nvPr>
        </p:nvSpPr>
        <p:spPr>
          <a:xfrm>
            <a:off x="1308918" y="2579220"/>
            <a:ext cx="9834579" cy="1363165"/>
          </a:xfrm>
        </p:spPr>
        <p:txBody>
          <a:bodyPr/>
          <a:lstStyle/>
          <a:p>
            <a:pPr algn="ctr"/>
            <a:r>
              <a:rPr lang="en-US" sz="4267" dirty="0">
                <a:solidFill>
                  <a:schemeClr val="tx1">
                    <a:lumMod val="65000"/>
                    <a:lumOff val="35000"/>
                  </a:schemeClr>
                </a:solidFill>
              </a:rPr>
              <a:t>Indexed Universal Life Insurance</a:t>
            </a:r>
          </a:p>
          <a:p>
            <a:pPr algn="ctr"/>
            <a:r>
              <a:rPr lang="en-US" sz="4000" b="0" i="1" dirty="0">
                <a:solidFill>
                  <a:schemeClr val="tx1">
                    <a:lumMod val="65000"/>
                    <a:lumOff val="35000"/>
                  </a:schemeClr>
                </a:solidFill>
              </a:rPr>
              <a:t>How it Works</a:t>
            </a:r>
          </a:p>
        </p:txBody>
      </p:sp>
      <p:sp>
        <p:nvSpPr>
          <p:cNvPr id="5" name="Text Box 18">
            <a:extLst>
              <a:ext uri="{FF2B5EF4-FFF2-40B4-BE49-F238E27FC236}">
                <a16:creationId xmlns:a16="http://schemas.microsoft.com/office/drawing/2014/main" id="{404EDEDC-63BB-303E-87FC-FEFECB9E22EB}"/>
              </a:ext>
            </a:extLst>
          </p:cNvPr>
          <p:cNvSpPr txBox="1">
            <a:spLocks noChangeArrowheads="1"/>
          </p:cNvSpPr>
          <p:nvPr/>
        </p:nvSpPr>
        <p:spPr bwMode="auto">
          <a:xfrm>
            <a:off x="11643361" y="6402025"/>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5990F28-EF56-40AF-B6C1-2CF755EA3890}" type="slidenum">
              <a:rPr kumimoji="0" lang="en-US" sz="1200" b="1" i="0" u="none" strike="noStrike" kern="1200" cap="none" spc="0" normalizeH="0" baseline="0" noProof="0">
                <a:ln>
                  <a:noFill/>
                </a:ln>
                <a:solidFill>
                  <a:srgbClr val="FFFFFF">
                    <a:lumMod val="75000"/>
                  </a:srgbClr>
                </a:solidFill>
                <a:effectLst/>
                <a:uLnTx/>
                <a:uFillTx/>
                <a:latin typeface="Georgia" panose="02040502050405020303"/>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a:t>
            </a:fld>
            <a:r>
              <a:rPr kumimoji="0" lang="en-US" sz="1200" b="1" i="0" u="none" strike="noStrike" kern="1200" cap="none" spc="0" normalizeH="0" baseline="0" noProof="0" dirty="0">
                <a:ln>
                  <a:noFill/>
                </a:ln>
                <a:solidFill>
                  <a:srgbClr val="37474F"/>
                </a:solidFill>
                <a:effectLst/>
                <a:uLnTx/>
                <a:uFillTx/>
                <a:latin typeface="Georgia" panose="02040502050405020303"/>
                <a:ea typeface="+mn-ea"/>
                <a:cs typeface="Arial" panose="020B0604020202020204" pitchFamily="34" charset="0"/>
              </a:rPr>
              <a:t> </a:t>
            </a:r>
          </a:p>
        </p:txBody>
      </p:sp>
      <p:sp>
        <p:nvSpPr>
          <p:cNvPr id="8" name="Rectangle 7"/>
          <p:cNvSpPr/>
          <p:nvPr/>
        </p:nvSpPr>
        <p:spPr>
          <a:xfrm>
            <a:off x="302150" y="6209969"/>
            <a:ext cx="1725433" cy="469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anose="02040502050405020303"/>
              <a:ea typeface="+mn-ea"/>
              <a:cs typeface="+mn-cs"/>
            </a:endParaRPr>
          </a:p>
        </p:txBody>
      </p:sp>
      <p:sp>
        <p:nvSpPr>
          <p:cNvPr id="2" name="Text Placeholder 15">
            <a:extLst>
              <a:ext uri="{FF2B5EF4-FFF2-40B4-BE49-F238E27FC236}">
                <a16:creationId xmlns:a16="http://schemas.microsoft.com/office/drawing/2014/main" id="{042531E2-A175-11FC-C58B-F31FAA44F8BB}"/>
              </a:ext>
            </a:extLst>
          </p:cNvPr>
          <p:cNvSpPr txBox="1">
            <a:spLocks/>
          </p:cNvSpPr>
          <p:nvPr/>
        </p:nvSpPr>
        <p:spPr>
          <a:xfrm>
            <a:off x="5466625" y="6516555"/>
            <a:ext cx="6440030" cy="303376"/>
          </a:xfrm>
          <a:prstGeom prst="rect">
            <a:avLst/>
          </a:prstGeom>
          <a:solidFill>
            <a:schemeClr val="tx2"/>
          </a:solidFill>
        </p:spPr>
        <p:txBody>
          <a:bodyPr/>
          <a:lstStyle>
            <a:lvl1pPr marL="0" indent="0" algn="r" defTabSz="914377" rtl="0" eaLnBrk="1" latinLnBrk="0" hangingPunct="1">
              <a:lnSpc>
                <a:spcPct val="90000"/>
              </a:lnSpc>
              <a:spcBef>
                <a:spcPts val="1000"/>
              </a:spcBef>
              <a:buFont typeface="Arial" panose="020B0604020202020204" pitchFamily="34" charset="0"/>
              <a:buNone/>
              <a:defRPr sz="700" kern="1200">
                <a:solidFill>
                  <a:schemeClr val="accent5"/>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a:solidFill>
                  <a:schemeClr val="bg1"/>
                </a:solidFill>
              </a:rPr>
              <a:t>For financial professional use only. 			© 2025 Penn Mutual. All rights reserved.</a:t>
            </a:r>
            <a:endParaRPr lang="en-US" sz="800" dirty="0">
              <a:solidFill>
                <a:schemeClr val="bg1"/>
              </a:solidFill>
            </a:endParaRPr>
          </a:p>
        </p:txBody>
      </p:sp>
      <p:sp>
        <p:nvSpPr>
          <p:cNvPr id="3" name="Text Box 18">
            <a:extLst>
              <a:ext uri="{FF2B5EF4-FFF2-40B4-BE49-F238E27FC236}">
                <a16:creationId xmlns:a16="http://schemas.microsoft.com/office/drawing/2014/main" id="{954187DD-5A0C-4563-8520-4B769E356BA7}"/>
              </a:ext>
            </a:extLst>
          </p:cNvPr>
          <p:cNvSpPr txBox="1">
            <a:spLocks noChangeArrowheads="1"/>
          </p:cNvSpPr>
          <p:nvPr/>
        </p:nvSpPr>
        <p:spPr bwMode="auto">
          <a:xfrm>
            <a:off x="11643361" y="6419170"/>
            <a:ext cx="509576" cy="276999"/>
          </a:xfrm>
          <a:prstGeom prst="rect">
            <a:avLst/>
          </a:prstGeom>
          <a:noFill/>
        </p:spPr>
        <p:txBody>
          <a:bodyPr wrap="square" rtlCol="0">
            <a:spAutoFit/>
          </a:bodyPr>
          <a:lstStyle>
            <a:defPPr>
              <a:defRPr lang="en-US"/>
            </a:defPPr>
            <a:lvl1pPr>
              <a:defRPr sz="1200">
                <a:solidFill>
                  <a:srgbClr val="9A999B"/>
                </a:solidFill>
                <a:latin typeface="Arial" panose="020B0604020202020204" pitchFamily="34" charset="0"/>
                <a:cs typeface="Arial" panose="020B0604020202020204" pitchFamily="34" charset="0"/>
              </a:defRPr>
            </a:lvl1pPr>
          </a:lstStyle>
          <a:p>
            <a:pPr algn="l" defTabSz="457200" eaLnBrk="1" fontAlgn="auto" hangingPunct="1">
              <a:spcBef>
                <a:spcPts val="0"/>
              </a:spcBef>
              <a:spcAft>
                <a:spcPts val="0"/>
              </a:spcAft>
            </a:pPr>
            <a:fld id="{95990F28-EF56-40AF-B6C1-2CF755EA3890}" type="slidenum">
              <a:rPr lang="en-US" sz="1200" b="1" i="0">
                <a:solidFill>
                  <a:schemeClr val="bg1"/>
                </a:solidFill>
                <a:latin typeface="+mn-lt"/>
              </a:rPr>
              <a:pPr algn="l" defTabSz="457200" eaLnBrk="1" fontAlgn="auto" hangingPunct="1">
                <a:spcBef>
                  <a:spcPts val="0"/>
                </a:spcBef>
                <a:spcAft>
                  <a:spcPts val="0"/>
                </a:spcAft>
              </a:pPr>
              <a:t>5</a:t>
            </a:fld>
            <a:r>
              <a:rPr lang="en-US" sz="1200" b="1" i="0" dirty="0">
                <a:solidFill>
                  <a:schemeClr val="bg1"/>
                </a:solidFill>
                <a:latin typeface="+mn-lt"/>
              </a:rPr>
              <a:t> </a:t>
            </a:r>
          </a:p>
        </p:txBody>
      </p:sp>
      <p:pic>
        <p:nvPicPr>
          <p:cNvPr id="6" name="Picture 5">
            <a:extLst>
              <a:ext uri="{FF2B5EF4-FFF2-40B4-BE49-F238E27FC236}">
                <a16:creationId xmlns:a16="http://schemas.microsoft.com/office/drawing/2014/main" id="{58526C02-9DA4-9F21-CB81-4092809282FC}"/>
              </a:ext>
            </a:extLst>
          </p:cNvPr>
          <p:cNvPicPr>
            <a:picLocks noChangeAspect="1"/>
          </p:cNvPicPr>
          <p:nvPr/>
        </p:nvPicPr>
        <p:blipFill>
          <a:blip r:embed="rId3"/>
          <a:stretch>
            <a:fillRect/>
          </a:stretch>
        </p:blipFill>
        <p:spPr>
          <a:xfrm>
            <a:off x="152927" y="6297449"/>
            <a:ext cx="1543265" cy="438211"/>
          </a:xfrm>
          <a:prstGeom prst="rect">
            <a:avLst/>
          </a:prstGeom>
        </p:spPr>
      </p:pic>
    </p:spTree>
    <p:extLst>
      <p:ext uri="{BB962C8B-B14F-4D97-AF65-F5344CB8AC3E}">
        <p14:creationId xmlns:p14="http://schemas.microsoft.com/office/powerpoint/2010/main" val="642530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781723" y="858741"/>
            <a:ext cx="3844498" cy="1404881"/>
          </a:xfrm>
        </p:spPr>
        <p:txBody>
          <a:bodyPr/>
          <a:lstStyle/>
          <a:p>
            <a:r>
              <a:rPr lang="en-US" dirty="0"/>
              <a:t>How it Works:</a:t>
            </a:r>
          </a:p>
        </p:txBody>
      </p:sp>
      <p:sp>
        <p:nvSpPr>
          <p:cNvPr id="18" name="Text Placeholder 17"/>
          <p:cNvSpPr>
            <a:spLocks noGrp="1"/>
          </p:cNvSpPr>
          <p:nvPr>
            <p:ph type="body" sz="quarter" idx="26"/>
          </p:nvPr>
        </p:nvSpPr>
        <p:spPr/>
        <p:txBody>
          <a:bodyPr/>
          <a:lstStyle/>
          <a:p>
            <a:r>
              <a:rPr lang="en-US" dirty="0"/>
              <a:t>Floor</a:t>
            </a:r>
          </a:p>
        </p:txBody>
      </p:sp>
      <p:sp>
        <p:nvSpPr>
          <p:cNvPr id="19" name="Text Placeholder 18"/>
          <p:cNvSpPr>
            <a:spLocks noGrp="1"/>
          </p:cNvSpPr>
          <p:nvPr>
            <p:ph type="body" sz="quarter" idx="28"/>
          </p:nvPr>
        </p:nvSpPr>
        <p:spPr/>
        <p:txBody>
          <a:bodyPr/>
          <a:lstStyle/>
          <a:p>
            <a:r>
              <a:rPr lang="en-US" dirty="0"/>
              <a:t>Cap</a:t>
            </a:r>
          </a:p>
        </p:txBody>
      </p:sp>
      <p:sp>
        <p:nvSpPr>
          <p:cNvPr id="20" name="Text Placeholder 19"/>
          <p:cNvSpPr>
            <a:spLocks noGrp="1"/>
          </p:cNvSpPr>
          <p:nvPr>
            <p:ph type="body" sz="quarter" idx="30"/>
          </p:nvPr>
        </p:nvSpPr>
        <p:spPr/>
        <p:txBody>
          <a:bodyPr/>
          <a:lstStyle/>
          <a:p>
            <a:r>
              <a:rPr lang="en-US" dirty="0"/>
              <a:t>Spread Rate</a:t>
            </a:r>
          </a:p>
        </p:txBody>
      </p:sp>
      <p:sp>
        <p:nvSpPr>
          <p:cNvPr id="22" name="Text Placeholder 21"/>
          <p:cNvSpPr>
            <a:spLocks noGrp="1"/>
          </p:cNvSpPr>
          <p:nvPr>
            <p:ph type="body" sz="quarter" idx="32"/>
          </p:nvPr>
        </p:nvSpPr>
        <p:spPr>
          <a:xfrm>
            <a:off x="7431669" y="4799806"/>
            <a:ext cx="3763767" cy="287037"/>
          </a:xfrm>
        </p:spPr>
        <p:txBody>
          <a:bodyPr/>
          <a:lstStyle/>
          <a:p>
            <a:r>
              <a:rPr lang="en-US" dirty="0"/>
              <a:t>Participation Rate</a:t>
            </a:r>
          </a:p>
        </p:txBody>
      </p:sp>
      <p:sp>
        <p:nvSpPr>
          <p:cNvPr id="24" name="Text Placeholder 23"/>
          <p:cNvSpPr>
            <a:spLocks noGrp="1"/>
          </p:cNvSpPr>
          <p:nvPr>
            <p:ph type="body" sz="quarter" idx="43"/>
          </p:nvPr>
        </p:nvSpPr>
        <p:spPr>
          <a:xfrm>
            <a:off x="7431889" y="1406424"/>
            <a:ext cx="4367847" cy="710445"/>
          </a:xfrm>
        </p:spPr>
        <p:txBody>
          <a:bodyPr/>
          <a:lstStyle/>
          <a:p>
            <a:r>
              <a:rPr lang="en-US" dirty="0"/>
              <a:t>A floor is a guaranteed minimum crediting rate that the account will earn, regardless of market performance. Different accounts have different floors.</a:t>
            </a:r>
          </a:p>
        </p:txBody>
      </p:sp>
      <p:sp>
        <p:nvSpPr>
          <p:cNvPr id="25" name="Text Placeholder 24"/>
          <p:cNvSpPr>
            <a:spLocks noGrp="1"/>
          </p:cNvSpPr>
          <p:nvPr>
            <p:ph type="body" sz="quarter" idx="44"/>
          </p:nvPr>
        </p:nvSpPr>
        <p:spPr>
          <a:xfrm>
            <a:off x="7431889" y="2673429"/>
            <a:ext cx="4534824" cy="710445"/>
          </a:xfrm>
        </p:spPr>
        <p:txBody>
          <a:bodyPr/>
          <a:lstStyle/>
          <a:p>
            <a:r>
              <a:rPr lang="en-US" dirty="0"/>
              <a:t>A cap is the maximum credited interest rate that the account will earn. Different accounts have different caps and there are also accounts that don’t have caps.</a:t>
            </a:r>
          </a:p>
        </p:txBody>
      </p:sp>
      <p:sp>
        <p:nvSpPr>
          <p:cNvPr id="26" name="Text Placeholder 25"/>
          <p:cNvSpPr>
            <a:spLocks noGrp="1"/>
          </p:cNvSpPr>
          <p:nvPr>
            <p:ph type="body" sz="quarter" idx="45"/>
          </p:nvPr>
        </p:nvSpPr>
        <p:spPr>
          <a:xfrm>
            <a:off x="7431888" y="3911497"/>
            <a:ext cx="4614337" cy="710445"/>
          </a:xfrm>
        </p:spPr>
        <p:txBody>
          <a:bodyPr/>
          <a:lstStyle/>
          <a:p>
            <a:r>
              <a:rPr lang="en-US" dirty="0"/>
              <a:t>A percentage deducted from the point-to-point change in the index performance used to calculate the credited interest rate. Spread rates are typically found on indexed accounts that have higher or no caps.</a:t>
            </a:r>
          </a:p>
        </p:txBody>
      </p:sp>
      <p:sp>
        <p:nvSpPr>
          <p:cNvPr id="27" name="Text Placeholder 26"/>
          <p:cNvSpPr>
            <a:spLocks noGrp="1"/>
          </p:cNvSpPr>
          <p:nvPr>
            <p:ph type="body" sz="quarter" idx="46"/>
          </p:nvPr>
        </p:nvSpPr>
        <p:spPr/>
        <p:txBody>
          <a:bodyPr/>
          <a:lstStyle/>
          <a:p>
            <a:r>
              <a:rPr lang="en-US" dirty="0"/>
              <a:t>The percentage multiplied by the point-to-point change in index performance used in the interest crediting calculation.</a:t>
            </a:r>
          </a:p>
        </p:txBody>
      </p:sp>
      <p:sp>
        <p:nvSpPr>
          <p:cNvPr id="21" name="Text Placeholder 20"/>
          <p:cNvSpPr>
            <a:spLocks noGrp="1"/>
          </p:cNvSpPr>
          <p:nvPr>
            <p:ph type="body" sz="quarter" idx="31"/>
          </p:nvPr>
        </p:nvSpPr>
        <p:spPr/>
        <p:txBody>
          <a:bodyPr/>
          <a:lstStyle/>
          <a:p>
            <a:endParaRPr lang="en-US"/>
          </a:p>
        </p:txBody>
      </p:sp>
      <p:sp>
        <p:nvSpPr>
          <p:cNvPr id="28" name="Rectangle 27"/>
          <p:cNvSpPr/>
          <p:nvPr/>
        </p:nvSpPr>
        <p:spPr>
          <a:xfrm>
            <a:off x="206734" y="174929"/>
            <a:ext cx="2035534" cy="68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4"/>
          <p:cNvSpPr>
            <a:spLocks noGrp="1"/>
          </p:cNvSpPr>
          <p:nvPr>
            <p:ph type="body" sz="quarter" idx="12"/>
          </p:nvPr>
        </p:nvSpPr>
        <p:spPr>
          <a:xfrm>
            <a:off x="781723" y="3178763"/>
            <a:ext cx="4354820" cy="1404881"/>
          </a:xfrm>
        </p:spPr>
        <p:txBody>
          <a:bodyPr/>
          <a:lstStyle/>
          <a:p>
            <a:r>
              <a:rPr lang="en-US" dirty="0"/>
              <a:t>Indexed Account </a:t>
            </a:r>
          </a:p>
          <a:p>
            <a:r>
              <a:rPr lang="en-US" dirty="0"/>
              <a:t>“Cheat Sheet”</a:t>
            </a:r>
          </a:p>
        </p:txBody>
      </p:sp>
      <p:pic>
        <p:nvPicPr>
          <p:cNvPr id="33" name="Graphic 56">
            <a:extLst>
              <a:ext uri="{FF2B5EF4-FFF2-40B4-BE49-F238E27FC236}">
                <a16:creationId xmlns:a16="http://schemas.microsoft.com/office/drawing/2014/main" id="{B5A7AA4A-FC2C-7CCD-2489-A6C2B886C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90558" y="1125601"/>
            <a:ext cx="884886" cy="884886"/>
          </a:xfrm>
          <a:prstGeom prst="rect">
            <a:avLst/>
          </a:prstGeom>
        </p:spPr>
      </p:pic>
      <p:sp>
        <p:nvSpPr>
          <p:cNvPr id="35" name="TextBox 34"/>
          <p:cNvSpPr txBox="1"/>
          <p:nvPr/>
        </p:nvSpPr>
        <p:spPr>
          <a:xfrm>
            <a:off x="6394533" y="4943324"/>
            <a:ext cx="876935" cy="707886"/>
          </a:xfrm>
          <a:prstGeom prst="rect">
            <a:avLst/>
          </a:prstGeom>
          <a:noFill/>
        </p:spPr>
        <p:txBody>
          <a:bodyPr wrap="square" rtlCol="0">
            <a:spAutoFit/>
          </a:bodyPr>
          <a:lstStyle/>
          <a:p>
            <a:pPr algn="ctr"/>
            <a:r>
              <a:rPr lang="en-US" sz="4000" b="1" dirty="0">
                <a:solidFill>
                  <a:schemeClr val="tx2"/>
                </a:solidFill>
              </a:rPr>
              <a:t>%</a:t>
            </a:r>
          </a:p>
        </p:txBody>
      </p:sp>
      <p:pic>
        <p:nvPicPr>
          <p:cNvPr id="36" name="Graphic 68">
            <a:extLst>
              <a:ext uri="{FF2B5EF4-FFF2-40B4-BE49-F238E27FC236}">
                <a16:creationId xmlns:a16="http://schemas.microsoft.com/office/drawing/2014/main" id="{B95D31A2-E9BE-3B37-BFB3-C64120EEA4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90558" y="2407665"/>
            <a:ext cx="884886" cy="884886"/>
          </a:xfrm>
          <a:prstGeom prst="rect">
            <a:avLst/>
          </a:prstGeom>
        </p:spPr>
      </p:pic>
      <p:pic>
        <p:nvPicPr>
          <p:cNvPr id="37" name="Graphic 41">
            <a:extLst>
              <a:ext uri="{FF2B5EF4-FFF2-40B4-BE49-F238E27FC236}">
                <a16:creationId xmlns:a16="http://schemas.microsoft.com/office/drawing/2014/main" id="{0770DC07-8B33-58B0-22FD-3EB4AA356D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86582" y="3661260"/>
            <a:ext cx="884886" cy="884886"/>
          </a:xfrm>
          <a:prstGeom prst="rect">
            <a:avLst/>
          </a:prstGeom>
        </p:spPr>
      </p:pic>
      <p:sp>
        <p:nvSpPr>
          <p:cNvPr id="2" name="Footer Placeholder 4">
            <a:extLst>
              <a:ext uri="{FF2B5EF4-FFF2-40B4-BE49-F238E27FC236}">
                <a16:creationId xmlns:a16="http://schemas.microsoft.com/office/drawing/2014/main" id="{8736366F-62F7-2A7D-2A1B-A3758C388063}"/>
              </a:ext>
            </a:extLst>
          </p:cNvPr>
          <p:cNvSpPr txBox="1">
            <a:spLocks/>
          </p:cNvSpPr>
          <p:nvPr/>
        </p:nvSpPr>
        <p:spPr>
          <a:xfrm>
            <a:off x="8751570" y="6434151"/>
            <a:ext cx="2678430" cy="212483"/>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a:ea typeface="+mn-ea"/>
                <a:cs typeface="+mn-cs"/>
              </a:rPr>
              <a:t>© 2025 Penn Mutual. All rights reserved.</a:t>
            </a:r>
          </a:p>
        </p:txBody>
      </p:sp>
      <p:sp>
        <p:nvSpPr>
          <p:cNvPr id="3" name="TextBox 2">
            <a:extLst>
              <a:ext uri="{FF2B5EF4-FFF2-40B4-BE49-F238E27FC236}">
                <a16:creationId xmlns:a16="http://schemas.microsoft.com/office/drawing/2014/main" id="{298CCD23-583D-4042-0620-26E8C3E245A2}"/>
              </a:ext>
            </a:extLst>
          </p:cNvPr>
          <p:cNvSpPr txBox="1"/>
          <p:nvPr/>
        </p:nvSpPr>
        <p:spPr>
          <a:xfrm>
            <a:off x="5360123" y="6431190"/>
            <a:ext cx="1828800" cy="215444"/>
          </a:xfrm>
          <a:prstGeom prst="rect">
            <a:avLst/>
          </a:prstGeom>
          <a:no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Arial"/>
              </a:rPr>
              <a:t>For financial professional use only</a:t>
            </a:r>
            <a:r>
              <a:rPr kumimoji="0" lang="en-US" sz="800" b="0" i="0" u="none" strike="noStrike" kern="0" cap="none" spc="0" normalizeH="0" baseline="0" noProof="0" dirty="0">
                <a:ln>
                  <a:noFill/>
                </a:ln>
                <a:solidFill>
                  <a:srgbClr val="000000"/>
                </a:solidFill>
                <a:effectLst/>
                <a:uLnTx/>
                <a:uFillTx/>
                <a:latin typeface="Arial"/>
              </a:rPr>
              <a:t>.</a:t>
            </a:r>
          </a:p>
        </p:txBody>
      </p:sp>
      <p:pic>
        <p:nvPicPr>
          <p:cNvPr id="5" name="Picture 4">
            <a:extLst>
              <a:ext uri="{FF2B5EF4-FFF2-40B4-BE49-F238E27FC236}">
                <a16:creationId xmlns:a16="http://schemas.microsoft.com/office/drawing/2014/main" id="{1FA4C550-A5E6-F14C-969E-FC8D976AEF98}"/>
              </a:ext>
            </a:extLst>
          </p:cNvPr>
          <p:cNvPicPr>
            <a:picLocks noChangeAspect="1"/>
          </p:cNvPicPr>
          <p:nvPr/>
        </p:nvPicPr>
        <p:blipFill>
          <a:blip r:embed="rId8"/>
          <a:stretch>
            <a:fillRect/>
          </a:stretch>
        </p:blipFill>
        <p:spPr>
          <a:xfrm>
            <a:off x="156017" y="6275107"/>
            <a:ext cx="1486107" cy="371527"/>
          </a:xfrm>
          <a:prstGeom prst="rect">
            <a:avLst/>
          </a:prstGeom>
        </p:spPr>
      </p:pic>
    </p:spTree>
    <p:extLst>
      <p:ext uri="{BB962C8B-B14F-4D97-AF65-F5344CB8AC3E}">
        <p14:creationId xmlns:p14="http://schemas.microsoft.com/office/powerpoint/2010/main" val="2677769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3669658460"/>
              </p:ext>
            </p:extLst>
          </p:nvPr>
        </p:nvGraphicFramePr>
        <p:xfrm>
          <a:off x="389614" y="0"/>
          <a:ext cx="11243144" cy="5923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 Placeholder 14"/>
          <p:cNvSpPr>
            <a:spLocks noGrp="1"/>
          </p:cNvSpPr>
          <p:nvPr>
            <p:ph type="body" sz="quarter" idx="12"/>
          </p:nvPr>
        </p:nvSpPr>
        <p:spPr>
          <a:xfrm>
            <a:off x="643079" y="693167"/>
            <a:ext cx="10897127" cy="649366"/>
          </a:xfrm>
        </p:spPr>
        <p:txBody>
          <a:bodyPr/>
          <a:lstStyle/>
          <a:p>
            <a:r>
              <a:rPr lang="en-US" sz="4000" dirty="0"/>
              <a:t>How it Works: Crediting Interest</a:t>
            </a:r>
          </a:p>
        </p:txBody>
      </p:sp>
      <p:sp>
        <p:nvSpPr>
          <p:cNvPr id="17" name="Text Placeholder 16"/>
          <p:cNvSpPr>
            <a:spLocks noGrp="1"/>
          </p:cNvSpPr>
          <p:nvPr>
            <p:ph type="body" sz="quarter" idx="20"/>
          </p:nvPr>
        </p:nvSpPr>
        <p:spPr/>
        <p:txBody>
          <a:bodyPr/>
          <a:lstStyle/>
          <a:p>
            <a:endParaRPr lang="en-US" dirty="0"/>
          </a:p>
        </p:txBody>
      </p:sp>
      <p:sp>
        <p:nvSpPr>
          <p:cNvPr id="22" name="Rectangle 21"/>
          <p:cNvSpPr/>
          <p:nvPr/>
        </p:nvSpPr>
        <p:spPr>
          <a:xfrm>
            <a:off x="262392" y="5983260"/>
            <a:ext cx="2035534" cy="68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9614" y="3497526"/>
            <a:ext cx="2172723" cy="954107"/>
          </a:xfrm>
          <a:prstGeom prst="rect">
            <a:avLst/>
          </a:prstGeom>
          <a:noFill/>
        </p:spPr>
        <p:txBody>
          <a:bodyPr wrap="square" rtlCol="0">
            <a:spAutoFit/>
          </a:bodyPr>
          <a:lstStyle/>
          <a:p>
            <a:pPr lvl="0"/>
            <a:r>
              <a:rPr lang="en-US" sz="1400" dirty="0"/>
              <a:t>1. The policyholder allocates premium to their choice of indexed account(s)</a:t>
            </a:r>
          </a:p>
        </p:txBody>
      </p:sp>
      <p:sp>
        <p:nvSpPr>
          <p:cNvPr id="14" name="TextBox 13"/>
          <p:cNvSpPr txBox="1"/>
          <p:nvPr/>
        </p:nvSpPr>
        <p:spPr>
          <a:xfrm>
            <a:off x="4895352" y="3497526"/>
            <a:ext cx="2231667" cy="738664"/>
          </a:xfrm>
          <a:prstGeom prst="rect">
            <a:avLst/>
          </a:prstGeom>
          <a:noFill/>
        </p:spPr>
        <p:txBody>
          <a:bodyPr wrap="square" rtlCol="0">
            <a:spAutoFit/>
          </a:bodyPr>
          <a:lstStyle/>
          <a:p>
            <a:pPr lvl="0"/>
            <a:r>
              <a:rPr lang="en-US" sz="1400" dirty="0"/>
              <a:t>3. The insurer receives the investment income or return yield</a:t>
            </a:r>
          </a:p>
        </p:txBody>
      </p:sp>
      <p:sp>
        <p:nvSpPr>
          <p:cNvPr id="18" name="TextBox 17"/>
          <p:cNvSpPr txBox="1"/>
          <p:nvPr/>
        </p:nvSpPr>
        <p:spPr>
          <a:xfrm>
            <a:off x="7157694" y="3497525"/>
            <a:ext cx="2470204" cy="1169551"/>
          </a:xfrm>
          <a:prstGeom prst="rect">
            <a:avLst/>
          </a:prstGeom>
          <a:noFill/>
        </p:spPr>
        <p:txBody>
          <a:bodyPr wrap="square" rtlCol="0">
            <a:spAutoFit/>
          </a:bodyPr>
          <a:lstStyle/>
          <a:p>
            <a:pPr lvl="0"/>
            <a:r>
              <a:rPr lang="en-US" sz="1400" dirty="0"/>
              <a:t>4. The net investment income</a:t>
            </a:r>
            <a:r>
              <a:rPr lang="en-US" sz="1400" baseline="30000" dirty="0"/>
              <a:t>1</a:t>
            </a:r>
            <a:r>
              <a:rPr lang="en-US" sz="1400" dirty="0"/>
              <a:t> is used to credit the guaranteed account floor and the balance is used to purchase options</a:t>
            </a:r>
          </a:p>
        </p:txBody>
      </p:sp>
      <p:sp>
        <p:nvSpPr>
          <p:cNvPr id="25" name="TextBox 24"/>
          <p:cNvSpPr txBox="1"/>
          <p:nvPr/>
        </p:nvSpPr>
        <p:spPr>
          <a:xfrm>
            <a:off x="9516387" y="3497525"/>
            <a:ext cx="2402618" cy="1600438"/>
          </a:xfrm>
          <a:prstGeom prst="rect">
            <a:avLst/>
          </a:prstGeom>
          <a:noFill/>
        </p:spPr>
        <p:txBody>
          <a:bodyPr wrap="square" rtlCol="0">
            <a:spAutoFit/>
          </a:bodyPr>
          <a:lstStyle/>
          <a:p>
            <a:pPr lvl="0"/>
            <a:r>
              <a:rPr lang="en-US" sz="1400" dirty="0"/>
              <a:t>5. When the options mature, the return is used to credit the account based on the positive index performance adjusted based upon the cap, participation rate and/or spread rate </a:t>
            </a:r>
          </a:p>
        </p:txBody>
      </p:sp>
      <p:sp>
        <p:nvSpPr>
          <p:cNvPr id="26" name="TextBox 25"/>
          <p:cNvSpPr txBox="1"/>
          <p:nvPr/>
        </p:nvSpPr>
        <p:spPr>
          <a:xfrm>
            <a:off x="2561412" y="3497526"/>
            <a:ext cx="2424484" cy="1169551"/>
          </a:xfrm>
          <a:prstGeom prst="rect">
            <a:avLst/>
          </a:prstGeom>
          <a:noFill/>
        </p:spPr>
        <p:txBody>
          <a:bodyPr wrap="square" rtlCol="0">
            <a:spAutoFit/>
          </a:bodyPr>
          <a:lstStyle/>
          <a:p>
            <a:pPr lvl="0"/>
            <a:r>
              <a:rPr lang="en-US" sz="1400" dirty="0"/>
              <a:t>2. A portion of the premium covers the cost of insurance and the balance is invested in the insurer’s General Account portfolio</a:t>
            </a:r>
          </a:p>
        </p:txBody>
      </p:sp>
      <p:sp>
        <p:nvSpPr>
          <p:cNvPr id="5" name="TextBox 4"/>
          <p:cNvSpPr txBox="1"/>
          <p:nvPr/>
        </p:nvSpPr>
        <p:spPr>
          <a:xfrm>
            <a:off x="389614" y="5609915"/>
            <a:ext cx="4858247" cy="215444"/>
          </a:xfrm>
          <a:prstGeom prst="rect">
            <a:avLst/>
          </a:prstGeom>
          <a:noFill/>
        </p:spPr>
        <p:txBody>
          <a:bodyPr wrap="square" rtlCol="0">
            <a:spAutoFit/>
          </a:bodyPr>
          <a:lstStyle/>
          <a:p>
            <a:r>
              <a:rPr lang="en-US" sz="800" baseline="30000" dirty="0">
                <a:latin typeface="Arial" panose="020B0604020202020204" pitchFamily="34" charset="0"/>
                <a:cs typeface="Arial" panose="020B0604020202020204" pitchFamily="34" charset="0"/>
              </a:rPr>
              <a:t>1</a:t>
            </a:r>
            <a:r>
              <a:rPr lang="en-US" sz="800" dirty="0">
                <a:latin typeface="Arial" panose="020B0604020202020204" pitchFamily="34" charset="0"/>
                <a:cs typeface="Arial" panose="020B0604020202020204" pitchFamily="34" charset="0"/>
              </a:rPr>
              <a:t>Net of product margin.</a:t>
            </a:r>
          </a:p>
        </p:txBody>
      </p:sp>
      <p:sp>
        <p:nvSpPr>
          <p:cNvPr id="2" name="Footer Placeholder 4">
            <a:extLst>
              <a:ext uri="{FF2B5EF4-FFF2-40B4-BE49-F238E27FC236}">
                <a16:creationId xmlns:a16="http://schemas.microsoft.com/office/drawing/2014/main" id="{AEF2383D-0212-1B08-0854-3FEDE3ED3D1B}"/>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3" name="TextBox 2">
            <a:extLst>
              <a:ext uri="{FF2B5EF4-FFF2-40B4-BE49-F238E27FC236}">
                <a16:creationId xmlns:a16="http://schemas.microsoft.com/office/drawing/2014/main" id="{B2397A7D-FDC0-C3E7-AB82-69DEF1A9FA46}"/>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pic>
        <p:nvPicPr>
          <p:cNvPr id="7" name="Picture 6">
            <a:extLst>
              <a:ext uri="{FF2B5EF4-FFF2-40B4-BE49-F238E27FC236}">
                <a16:creationId xmlns:a16="http://schemas.microsoft.com/office/drawing/2014/main" id="{02439875-34DB-C55F-A57F-48CF0048E9A9}"/>
              </a:ext>
            </a:extLst>
          </p:cNvPr>
          <p:cNvPicPr>
            <a:picLocks noChangeAspect="1"/>
          </p:cNvPicPr>
          <p:nvPr/>
        </p:nvPicPr>
        <p:blipFill>
          <a:blip r:embed="rId7"/>
          <a:stretch>
            <a:fillRect/>
          </a:stretch>
        </p:blipFill>
        <p:spPr>
          <a:xfrm>
            <a:off x="262392" y="6317098"/>
            <a:ext cx="1486107" cy="371527"/>
          </a:xfrm>
          <a:prstGeom prst="rect">
            <a:avLst/>
          </a:prstGeom>
        </p:spPr>
      </p:pic>
    </p:spTree>
    <p:extLst>
      <p:ext uri="{BB962C8B-B14F-4D97-AF65-F5344CB8AC3E}">
        <p14:creationId xmlns:p14="http://schemas.microsoft.com/office/powerpoint/2010/main" val="640946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643079" y="652739"/>
            <a:ext cx="10897127" cy="649366"/>
          </a:xfrm>
        </p:spPr>
        <p:txBody>
          <a:bodyPr/>
          <a:lstStyle/>
          <a:p>
            <a:r>
              <a:rPr lang="en-US" sz="4000" dirty="0"/>
              <a:t>How it Works: Capped Accounts with a Floor</a:t>
            </a:r>
          </a:p>
        </p:txBody>
      </p:sp>
      <p:pic>
        <p:nvPicPr>
          <p:cNvPr id="19" name="Picture 18"/>
          <p:cNvPicPr>
            <a:picLocks noChangeAspect="1"/>
          </p:cNvPicPr>
          <p:nvPr/>
        </p:nvPicPr>
        <p:blipFill>
          <a:blip r:embed="rId2"/>
          <a:stretch>
            <a:fillRect/>
          </a:stretch>
        </p:blipFill>
        <p:spPr>
          <a:xfrm>
            <a:off x="746234" y="2204928"/>
            <a:ext cx="10529672" cy="1616238"/>
          </a:xfrm>
          <a:prstGeom prst="rect">
            <a:avLst/>
          </a:prstGeom>
        </p:spPr>
      </p:pic>
      <p:sp>
        <p:nvSpPr>
          <p:cNvPr id="16" name="Text Placeholder 15"/>
          <p:cNvSpPr>
            <a:spLocks noGrp="1"/>
          </p:cNvSpPr>
          <p:nvPr>
            <p:ph type="body" sz="quarter" idx="19"/>
          </p:nvPr>
        </p:nvSpPr>
        <p:spPr>
          <a:xfrm>
            <a:off x="2297926" y="3821166"/>
            <a:ext cx="2687542" cy="2162094"/>
          </a:xfrm>
        </p:spPr>
        <p:txBody>
          <a:bodyPr/>
          <a:lstStyle/>
          <a:p>
            <a:r>
              <a:rPr lang="en-US" dirty="0"/>
              <a:t>When index growth is </a:t>
            </a:r>
            <a:r>
              <a:rPr lang="en-US" b="1" dirty="0"/>
              <a:t>between the cap and floor</a:t>
            </a:r>
            <a:r>
              <a:rPr lang="en-US" dirty="0"/>
              <a:t>, the credited interest rate is equal to the change in the index.</a:t>
            </a:r>
          </a:p>
        </p:txBody>
      </p:sp>
      <p:sp>
        <p:nvSpPr>
          <p:cNvPr id="17" name="Text Placeholder 16"/>
          <p:cNvSpPr>
            <a:spLocks noGrp="1"/>
          </p:cNvSpPr>
          <p:nvPr>
            <p:ph type="body" sz="quarter" idx="20"/>
          </p:nvPr>
        </p:nvSpPr>
        <p:spPr/>
        <p:txBody>
          <a:bodyPr/>
          <a:lstStyle/>
          <a:p>
            <a:endParaRPr lang="en-US"/>
          </a:p>
        </p:txBody>
      </p:sp>
      <p:sp>
        <p:nvSpPr>
          <p:cNvPr id="20" name="Text Placeholder 15"/>
          <p:cNvSpPr txBox="1">
            <a:spLocks/>
          </p:cNvSpPr>
          <p:nvPr/>
        </p:nvSpPr>
        <p:spPr>
          <a:xfrm>
            <a:off x="5852160" y="3821166"/>
            <a:ext cx="2385870" cy="2162094"/>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index growth </a:t>
            </a:r>
            <a:r>
              <a:rPr lang="en-US" b="1" dirty="0"/>
              <a:t>exceeds the cap</a:t>
            </a:r>
            <a:r>
              <a:rPr lang="en-US" dirty="0"/>
              <a:t>, the credited interest rate is equal to the cap.</a:t>
            </a:r>
          </a:p>
        </p:txBody>
      </p:sp>
      <p:sp>
        <p:nvSpPr>
          <p:cNvPr id="21" name="Text Placeholder 15"/>
          <p:cNvSpPr txBox="1">
            <a:spLocks/>
          </p:cNvSpPr>
          <p:nvPr/>
        </p:nvSpPr>
        <p:spPr>
          <a:xfrm>
            <a:off x="8890036" y="3821166"/>
            <a:ext cx="2385870" cy="2162094"/>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index growth is </a:t>
            </a:r>
            <a:r>
              <a:rPr lang="en-US" b="1" dirty="0"/>
              <a:t>below the floor</a:t>
            </a:r>
            <a:r>
              <a:rPr lang="en-US" dirty="0"/>
              <a:t>, the credited interest rate is equal to the floor – ensuring there is no loss of value due to poor index performance.</a:t>
            </a:r>
          </a:p>
        </p:txBody>
      </p:sp>
      <p:sp>
        <p:nvSpPr>
          <p:cNvPr id="22" name="Rectangle 21"/>
          <p:cNvSpPr/>
          <p:nvPr/>
        </p:nvSpPr>
        <p:spPr>
          <a:xfrm>
            <a:off x="262392" y="5983260"/>
            <a:ext cx="2035534" cy="68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96848" y="6158143"/>
            <a:ext cx="11259047"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Please note: The charts above are intended to provide a basic understanding of 'how' the different types of indexed accounts work. All examples are hypothetical and do not guarantee or predict actual values or performance. Results will vary.</a:t>
            </a:r>
          </a:p>
        </p:txBody>
      </p:sp>
      <p:pic>
        <p:nvPicPr>
          <p:cNvPr id="24" name="Picture 23"/>
          <p:cNvPicPr>
            <a:picLocks noChangeAspect="1"/>
          </p:cNvPicPr>
          <p:nvPr/>
        </p:nvPicPr>
        <p:blipFill>
          <a:blip r:embed="rId3"/>
          <a:stretch>
            <a:fillRect/>
          </a:stretch>
        </p:blipFill>
        <p:spPr>
          <a:xfrm>
            <a:off x="1695643" y="5392628"/>
            <a:ext cx="8630854" cy="590632"/>
          </a:xfrm>
          <a:prstGeom prst="rect">
            <a:avLst/>
          </a:prstGeom>
        </p:spPr>
      </p:pic>
      <p:cxnSp>
        <p:nvCxnSpPr>
          <p:cNvPr id="26" name="Straight Connector 25"/>
          <p:cNvCxnSpPr/>
          <p:nvPr/>
        </p:nvCxnSpPr>
        <p:spPr>
          <a:xfrm>
            <a:off x="5295569" y="3821166"/>
            <a:ext cx="7951" cy="1060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552106" y="3801226"/>
            <a:ext cx="7951" cy="1060935"/>
          </a:xfrm>
          <a:prstGeom prst="line">
            <a:avLst/>
          </a:prstGeom>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397EE8ED-27AD-91A0-10D0-DAC1B960AE77}"/>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3" name="TextBox 2">
            <a:extLst>
              <a:ext uri="{FF2B5EF4-FFF2-40B4-BE49-F238E27FC236}">
                <a16:creationId xmlns:a16="http://schemas.microsoft.com/office/drawing/2014/main" id="{201DFF42-60CD-4192-F697-D7165EEEBD2E}"/>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pic>
        <p:nvPicPr>
          <p:cNvPr id="5" name="Picture 4">
            <a:extLst>
              <a:ext uri="{FF2B5EF4-FFF2-40B4-BE49-F238E27FC236}">
                <a16:creationId xmlns:a16="http://schemas.microsoft.com/office/drawing/2014/main" id="{EA3AA2ED-1C78-90BE-9C51-699FEC696BEE}"/>
              </a:ext>
            </a:extLst>
          </p:cNvPr>
          <p:cNvPicPr>
            <a:picLocks noChangeAspect="1"/>
          </p:cNvPicPr>
          <p:nvPr/>
        </p:nvPicPr>
        <p:blipFill>
          <a:blip r:embed="rId4"/>
          <a:stretch>
            <a:fillRect/>
          </a:stretch>
        </p:blipFill>
        <p:spPr>
          <a:xfrm>
            <a:off x="124838" y="6353148"/>
            <a:ext cx="1486107" cy="371527"/>
          </a:xfrm>
          <a:prstGeom prst="rect">
            <a:avLst/>
          </a:prstGeom>
        </p:spPr>
      </p:pic>
    </p:spTree>
    <p:extLst>
      <p:ext uri="{BB962C8B-B14F-4D97-AF65-F5344CB8AC3E}">
        <p14:creationId xmlns:p14="http://schemas.microsoft.com/office/powerpoint/2010/main" val="2341320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658769" y="319195"/>
            <a:ext cx="11371554" cy="649366"/>
          </a:xfrm>
        </p:spPr>
        <p:txBody>
          <a:bodyPr/>
          <a:lstStyle/>
          <a:p>
            <a:r>
              <a:rPr lang="en-US" sz="4000" dirty="0"/>
              <a:t>How it Works: Capped Accounts with a Spread and a Floor</a:t>
            </a:r>
          </a:p>
        </p:txBody>
      </p:sp>
      <p:sp>
        <p:nvSpPr>
          <p:cNvPr id="16" name="Text Placeholder 15"/>
          <p:cNvSpPr>
            <a:spLocks noGrp="1"/>
          </p:cNvSpPr>
          <p:nvPr>
            <p:ph type="body" sz="quarter" idx="19"/>
          </p:nvPr>
        </p:nvSpPr>
        <p:spPr>
          <a:xfrm>
            <a:off x="2297926" y="3821166"/>
            <a:ext cx="2687542" cy="2162094"/>
          </a:xfrm>
        </p:spPr>
        <p:txBody>
          <a:bodyPr/>
          <a:lstStyle/>
          <a:p>
            <a:r>
              <a:rPr lang="en-US" dirty="0"/>
              <a:t>When index growth is </a:t>
            </a:r>
            <a:r>
              <a:rPr lang="en-US" b="1" dirty="0"/>
              <a:t>between the cap and floor</a:t>
            </a:r>
            <a:r>
              <a:rPr lang="en-US" dirty="0"/>
              <a:t>, the credited interest rate is equal to the change in the index reduced by the spread but will never be less than the floor.</a:t>
            </a:r>
          </a:p>
        </p:txBody>
      </p:sp>
      <p:sp>
        <p:nvSpPr>
          <p:cNvPr id="17" name="Text Placeholder 16"/>
          <p:cNvSpPr>
            <a:spLocks noGrp="1"/>
          </p:cNvSpPr>
          <p:nvPr>
            <p:ph type="body" sz="quarter" idx="20"/>
          </p:nvPr>
        </p:nvSpPr>
        <p:spPr/>
        <p:txBody>
          <a:bodyPr/>
          <a:lstStyle/>
          <a:p>
            <a:endParaRPr lang="en-US"/>
          </a:p>
        </p:txBody>
      </p:sp>
      <p:sp>
        <p:nvSpPr>
          <p:cNvPr id="20" name="Text Placeholder 15"/>
          <p:cNvSpPr txBox="1">
            <a:spLocks/>
          </p:cNvSpPr>
          <p:nvPr/>
        </p:nvSpPr>
        <p:spPr>
          <a:xfrm>
            <a:off x="5852160" y="3821166"/>
            <a:ext cx="2385870" cy="2162094"/>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index growth </a:t>
            </a:r>
            <a:r>
              <a:rPr lang="en-US" b="1" dirty="0"/>
              <a:t>exceeds the cap</a:t>
            </a:r>
            <a:r>
              <a:rPr lang="en-US" dirty="0"/>
              <a:t>, the credited interest rate is equal to the change in index reduced by the spread, up to the cap.</a:t>
            </a:r>
          </a:p>
        </p:txBody>
      </p:sp>
      <p:sp>
        <p:nvSpPr>
          <p:cNvPr id="21" name="Text Placeholder 15"/>
          <p:cNvSpPr txBox="1">
            <a:spLocks/>
          </p:cNvSpPr>
          <p:nvPr/>
        </p:nvSpPr>
        <p:spPr>
          <a:xfrm>
            <a:off x="8890036" y="3821166"/>
            <a:ext cx="2385870" cy="2162094"/>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index growth is </a:t>
            </a:r>
            <a:r>
              <a:rPr lang="en-US" b="1" dirty="0"/>
              <a:t>below the floor</a:t>
            </a:r>
            <a:r>
              <a:rPr lang="en-US" dirty="0"/>
              <a:t>, the credited interest rate is equal to the floor – ensuring there is no loss of value due to poor index performance or the spread.</a:t>
            </a:r>
          </a:p>
        </p:txBody>
      </p:sp>
      <p:sp>
        <p:nvSpPr>
          <p:cNvPr id="22" name="Rectangle 21"/>
          <p:cNvSpPr/>
          <p:nvPr/>
        </p:nvSpPr>
        <p:spPr>
          <a:xfrm>
            <a:off x="262392" y="5983260"/>
            <a:ext cx="2035534" cy="68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944528" y="2010009"/>
            <a:ext cx="9815263" cy="1691887"/>
          </a:xfrm>
          <a:prstGeom prst="rect">
            <a:avLst/>
          </a:prstGeom>
        </p:spPr>
      </p:pic>
      <p:sp>
        <p:nvSpPr>
          <p:cNvPr id="10" name="TextBox 9"/>
          <p:cNvSpPr txBox="1"/>
          <p:nvPr/>
        </p:nvSpPr>
        <p:spPr>
          <a:xfrm>
            <a:off x="357809" y="6156138"/>
            <a:ext cx="11259047"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Please note: The charts above are intended to provide a basic understanding of 'how' the different types of indexed accounts work. All examples are hypothetical and do not guarantee or predict actual values or performance. Results will vary.</a:t>
            </a:r>
          </a:p>
        </p:txBody>
      </p:sp>
      <p:pic>
        <p:nvPicPr>
          <p:cNvPr id="3" name="Picture 2"/>
          <p:cNvPicPr>
            <a:picLocks noChangeAspect="1"/>
          </p:cNvPicPr>
          <p:nvPr/>
        </p:nvPicPr>
        <p:blipFill>
          <a:blip r:embed="rId3"/>
          <a:stretch>
            <a:fillRect/>
          </a:stretch>
        </p:blipFill>
        <p:spPr>
          <a:xfrm>
            <a:off x="1856110" y="5306189"/>
            <a:ext cx="8630854" cy="590632"/>
          </a:xfrm>
          <a:prstGeom prst="rect">
            <a:avLst/>
          </a:prstGeom>
        </p:spPr>
      </p:pic>
      <p:cxnSp>
        <p:nvCxnSpPr>
          <p:cNvPr id="12" name="Straight Connector 11"/>
          <p:cNvCxnSpPr/>
          <p:nvPr/>
        </p:nvCxnSpPr>
        <p:spPr>
          <a:xfrm>
            <a:off x="5295569" y="3821166"/>
            <a:ext cx="7951" cy="1060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389952" y="3821166"/>
            <a:ext cx="7951" cy="1060935"/>
          </a:xfrm>
          <a:prstGeom prst="line">
            <a:avLst/>
          </a:prstGeom>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7F82AE7E-1529-26C1-14D0-C48C79262607}"/>
              </a:ext>
            </a:extLst>
          </p:cNvPr>
          <p:cNvSpPr txBox="1">
            <a:spLocks/>
          </p:cNvSpPr>
          <p:nvPr/>
        </p:nvSpPr>
        <p:spPr>
          <a:xfrm>
            <a:off x="8751570" y="6434151"/>
            <a:ext cx="2678430" cy="212483"/>
          </a:xfrm>
          <a:prstGeom prst="rect">
            <a:avLst/>
          </a:prstGeom>
          <a:solidFill>
            <a:srgbClr val="FFFFFF"/>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2025 Penn Mutual. All rights reserved.</a:t>
            </a:r>
          </a:p>
        </p:txBody>
      </p:sp>
      <p:sp>
        <p:nvSpPr>
          <p:cNvPr id="5" name="TextBox 4">
            <a:extLst>
              <a:ext uri="{FF2B5EF4-FFF2-40B4-BE49-F238E27FC236}">
                <a16:creationId xmlns:a16="http://schemas.microsoft.com/office/drawing/2014/main" id="{86D3D57C-0FC2-964E-8BA0-41F95DC8FDEC}"/>
              </a:ext>
            </a:extLst>
          </p:cNvPr>
          <p:cNvSpPr txBox="1"/>
          <p:nvPr/>
        </p:nvSpPr>
        <p:spPr>
          <a:xfrm>
            <a:off x="5177243" y="6431190"/>
            <a:ext cx="1828800" cy="215444"/>
          </a:xfrm>
          <a:prstGeom prst="rect">
            <a:avLst/>
          </a:prstGeom>
          <a:solidFill>
            <a:srgbClr val="FFFFFF"/>
          </a:solidFill>
        </p:spPr>
        <p:txBody>
          <a:bodyPr wrap="square" rtlCol="0">
            <a:spAutoFit/>
          </a:bodyPr>
          <a:lstStyle/>
          <a:p>
            <a:pPr marL="0" marR="0" lvl="0" indent="0" defTabSz="45717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a:rPr>
              <a:t>For financial professional use only.</a:t>
            </a:r>
          </a:p>
        </p:txBody>
      </p:sp>
      <p:pic>
        <p:nvPicPr>
          <p:cNvPr id="7" name="Picture 6">
            <a:extLst>
              <a:ext uri="{FF2B5EF4-FFF2-40B4-BE49-F238E27FC236}">
                <a16:creationId xmlns:a16="http://schemas.microsoft.com/office/drawing/2014/main" id="{BD02668D-7DCF-9A5A-A064-BE4281A7F85A}"/>
              </a:ext>
            </a:extLst>
          </p:cNvPr>
          <p:cNvPicPr>
            <a:picLocks noChangeAspect="1"/>
          </p:cNvPicPr>
          <p:nvPr/>
        </p:nvPicPr>
        <p:blipFill>
          <a:blip r:embed="rId4"/>
          <a:stretch>
            <a:fillRect/>
          </a:stretch>
        </p:blipFill>
        <p:spPr>
          <a:xfrm>
            <a:off x="135593" y="6364719"/>
            <a:ext cx="1486107" cy="371527"/>
          </a:xfrm>
          <a:prstGeom prst="rect">
            <a:avLst/>
          </a:prstGeom>
        </p:spPr>
      </p:pic>
    </p:spTree>
    <p:extLst>
      <p:ext uri="{BB962C8B-B14F-4D97-AF65-F5344CB8AC3E}">
        <p14:creationId xmlns:p14="http://schemas.microsoft.com/office/powerpoint/2010/main" val="421056580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6.jpeg"/></Relationships>
</file>

<file path=ppt/theme/theme1.xml><?xml version="1.0" encoding="utf-8"?>
<a:theme xmlns:a="http://schemas.openxmlformats.org/drawingml/2006/main" name="5_Penn Mutual Theme">
  <a:themeElements>
    <a:clrScheme name="Penn Mutual Colors">
      <a:dk1>
        <a:srgbClr val="000000"/>
      </a:dk1>
      <a:lt1>
        <a:srgbClr val="FFFFFF"/>
      </a:lt1>
      <a:dk2>
        <a:srgbClr val="00654E"/>
      </a:dk2>
      <a:lt2>
        <a:srgbClr val="004D91"/>
      </a:lt2>
      <a:accent1>
        <a:srgbClr val="00654E"/>
      </a:accent1>
      <a:accent2>
        <a:srgbClr val="004D91"/>
      </a:accent2>
      <a:accent3>
        <a:srgbClr val="7995A2"/>
      </a:accent3>
      <a:accent4>
        <a:srgbClr val="0079D1"/>
      </a:accent4>
      <a:accent5>
        <a:srgbClr val="37474F"/>
      </a:accent5>
      <a:accent6>
        <a:srgbClr val="FEFFFF"/>
      </a:accent6>
      <a:hlink>
        <a:srgbClr val="000000"/>
      </a:hlink>
      <a:folHlink>
        <a:srgbClr val="00000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nn Mutual Theme">
  <a:themeElements>
    <a:clrScheme name="Penn Mutual Colors">
      <a:dk1>
        <a:srgbClr val="000000"/>
      </a:dk1>
      <a:lt1>
        <a:srgbClr val="FFFFFF"/>
      </a:lt1>
      <a:dk2>
        <a:srgbClr val="00654E"/>
      </a:dk2>
      <a:lt2>
        <a:srgbClr val="004D91"/>
      </a:lt2>
      <a:accent1>
        <a:srgbClr val="00654E"/>
      </a:accent1>
      <a:accent2>
        <a:srgbClr val="004D91"/>
      </a:accent2>
      <a:accent3>
        <a:srgbClr val="7995A2"/>
      </a:accent3>
      <a:accent4>
        <a:srgbClr val="0079D1"/>
      </a:accent4>
      <a:accent5>
        <a:srgbClr val="37474F"/>
      </a:accent5>
      <a:accent6>
        <a:srgbClr val="FEFFFF"/>
      </a:accent6>
      <a:hlink>
        <a:srgbClr val="000000"/>
      </a:hlink>
      <a:folHlink>
        <a:srgbClr val="00000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5_Quotable">
  <a:themeElements>
    <a:clrScheme name="Custom 1">
      <a:dk1>
        <a:srgbClr val="000000"/>
      </a:dk1>
      <a:lt1>
        <a:srgbClr val="FFFFFF"/>
      </a:lt1>
      <a:dk2>
        <a:srgbClr val="00AA44"/>
      </a:dk2>
      <a:lt2>
        <a:srgbClr val="FFC02D"/>
      </a:lt2>
      <a:accent1>
        <a:srgbClr val="F26030"/>
      </a:accent1>
      <a:accent2>
        <a:srgbClr val="004D91"/>
      </a:accent2>
      <a:accent3>
        <a:srgbClr val="0079D1"/>
      </a:accent3>
      <a:accent4>
        <a:srgbClr val="00A6C4"/>
      </a:accent4>
      <a:accent5>
        <a:srgbClr val="5F2F93"/>
      </a:accent5>
      <a:accent6>
        <a:srgbClr val="37474F"/>
      </a:accent6>
      <a:hlink>
        <a:srgbClr val="8F8F8F"/>
      </a:hlink>
      <a:folHlink>
        <a:srgbClr val="A5A5A5"/>
      </a:folHlink>
    </a:clrScheme>
    <a:fontScheme name="Penn Mutual">
      <a:majorFont>
        <a:latin typeface="Georgia"/>
        <a:ea typeface=""/>
        <a:cs typeface=""/>
      </a:majorFont>
      <a:minorFont>
        <a:latin typeface="Arial"/>
        <a:ea typeface=""/>
        <a:cs typeface=""/>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txDef>
      <a:spPr>
        <a:noFill/>
      </a:spPr>
      <a:bodyPr wrap="square" rtlCol="0">
        <a:spAutoFit/>
      </a:bodyPr>
      <a:lstStyle>
        <a:defPPr algn="l">
          <a:defRPr dirty="0" smtClean="0">
            <a:solidFill>
              <a:schemeClr val="bg1"/>
            </a:solidFill>
          </a:defRPr>
        </a:defPPr>
      </a:lstStyle>
    </a:txDef>
  </a:objectDefaults>
  <a:extraClrSchemeLst/>
  <a:extLst>
    <a:ext uri="{05A4C25C-085E-4340-85A3-A5531E510DB2}">
      <thm15:themeFamily xmlns:thm15="http://schemas.microsoft.com/office/thememl/2012/main" name="Presentation24" id="{6AF13DEC-83C3-A541-87EA-212B34313E54}" vid="{0A194136-DF4B-504B-B074-217030C73CE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23574</TotalTime>
  <Words>3868</Words>
  <Application>Microsoft Office PowerPoint</Application>
  <PresentationFormat>Widescreen</PresentationFormat>
  <Paragraphs>538</Paragraphs>
  <Slides>37</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37</vt:i4>
      </vt:variant>
    </vt:vector>
  </HeadingPairs>
  <TitlesOfParts>
    <vt:vector size="46" baseType="lpstr">
      <vt:lpstr>Arial</vt:lpstr>
      <vt:lpstr>Barlow</vt:lpstr>
      <vt:lpstr>Calibri</vt:lpstr>
      <vt:lpstr>Georgia</vt:lpstr>
      <vt:lpstr>Wingdings</vt:lpstr>
      <vt:lpstr>Wingdings 2</vt:lpstr>
      <vt:lpstr>5_Penn Mutual Theme</vt:lpstr>
      <vt:lpstr>Penn Mutual Theme</vt:lpstr>
      <vt:lpstr>15_Quotable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Accumulation IUL and Survivorship IUL</vt:lpstr>
      <vt:lpstr>What Happens if the Client Takes a Loan in the Middle of a Segment Period?</vt:lpstr>
      <vt:lpstr>Interest Credit Example with No Loan</vt:lpstr>
      <vt:lpstr>Interest Credit Example with a Traditional Loan</vt:lpstr>
      <vt:lpstr>Additional Upside Potential with Indexed Loans</vt:lpstr>
      <vt:lpstr>PowerPoint Presentation</vt:lpstr>
      <vt:lpstr>PowerPoint Presentation</vt:lpstr>
      <vt:lpstr>Case Study: Guarantees with Opportunities for Growth &amp; Income</vt:lpstr>
      <vt:lpstr>How Does this Strategy Affect His Costs?</vt:lpstr>
      <vt:lpstr>Retirement Income with AIUL</vt:lpstr>
      <vt:lpstr>Accumulation IUL</vt:lpstr>
      <vt:lpstr>Case Study Summary: Guarantees with Opportunities for Growth &amp; Income</vt:lpstr>
      <vt:lpstr>PowerPoint Presentation</vt:lpstr>
      <vt:lpstr>PowerPoint Presentation</vt:lpstr>
      <vt:lpstr>Thank You</vt:lpstr>
      <vt:lpstr>PowerPoint Presentation</vt:lpstr>
    </vt:vector>
  </TitlesOfParts>
  <Company>Penn Mutual Life Insurance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Chipman, Tracy</dc:creator>
  <cp:lastModifiedBy>Chipman, Tracy</cp:lastModifiedBy>
  <cp:revision>56</cp:revision>
  <dcterms:created xsi:type="dcterms:W3CDTF">2024-10-25T14:27:44Z</dcterms:created>
  <dcterms:modified xsi:type="dcterms:W3CDTF">2025-04-02T15:19:12Z</dcterms:modified>
</cp:coreProperties>
</file>